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83" r:id="rId5"/>
  </p:sldMasterIdLst>
  <p:notesMasterIdLst>
    <p:notesMasterId r:id="rId24"/>
  </p:notesMasterIdLst>
  <p:sldIdLst>
    <p:sldId id="258" r:id="rId6"/>
    <p:sldId id="262" r:id="rId7"/>
    <p:sldId id="312" r:id="rId8"/>
    <p:sldId id="327" r:id="rId9"/>
    <p:sldId id="276" r:id="rId10"/>
    <p:sldId id="323" r:id="rId11"/>
    <p:sldId id="294" r:id="rId12"/>
    <p:sldId id="324" r:id="rId13"/>
    <p:sldId id="325" r:id="rId14"/>
    <p:sldId id="326" r:id="rId15"/>
    <p:sldId id="315" r:id="rId16"/>
    <p:sldId id="316" r:id="rId17"/>
    <p:sldId id="317" r:id="rId18"/>
    <p:sldId id="318" r:id="rId19"/>
    <p:sldId id="319" r:id="rId20"/>
    <p:sldId id="320" r:id="rId21"/>
    <p:sldId id="321" r:id="rId22"/>
    <p:sldId id="322" r:id="rId23"/>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95" autoAdjust="0"/>
  </p:normalViewPr>
  <p:slideViewPr>
    <p:cSldViewPr>
      <p:cViewPr varScale="1">
        <p:scale>
          <a:sx n="78" d="100"/>
          <a:sy n="78" d="100"/>
        </p:scale>
        <p:origin x="-13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ciaba\Downloads\ggus-tickets%20(3).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387647831800263E-2"/>
          <c:y val="6.2350265920699192E-2"/>
          <c:w val="0.89750328515111699"/>
          <c:h val="0.82973815417545849"/>
        </c:manualLayout>
      </c:layout>
      <c:scatterChart>
        <c:scatterStyle val="lineMarker"/>
        <c:varyColors val="0"/>
        <c:ser>
          <c:idx val="0"/>
          <c:order val="0"/>
          <c:tx>
            <c:strRef>
              <c:f>Sheet2!$E$1</c:f>
              <c:strCache>
                <c:ptCount val="1"/>
                <c:pt idx="0">
                  <c:v>Total ALICE</c:v>
                </c:pt>
              </c:strCache>
            </c:strRef>
          </c:tx>
          <c:spPr>
            <a:ln w="12700">
              <a:solidFill>
                <a:srgbClr val="000080"/>
              </a:solidFill>
              <a:prstDash val="solid"/>
            </a:ln>
          </c:spPr>
          <c:marker>
            <c:symbol val="diamond"/>
            <c:size val="5"/>
            <c:spPr>
              <a:solidFill>
                <a:srgbClr val="000090"/>
              </a:solidFill>
              <a:ln>
                <a:solidFill>
                  <a:srgbClr val="000080"/>
                </a:solidFill>
                <a:prstDash val="solid"/>
              </a:ln>
            </c:spPr>
          </c:marker>
          <c:xVal>
            <c:numRef>
              <c:f>Sheet2!$A$2:$A$197</c:f>
              <c:numCache>
                <c:formatCode>d\-mmm</c:formatCode>
                <c:ptCount val="196"/>
                <c:pt idx="0">
                  <c:v>39826</c:v>
                </c:pt>
                <c:pt idx="1">
                  <c:v>39833</c:v>
                </c:pt>
                <c:pt idx="2">
                  <c:v>39847</c:v>
                </c:pt>
                <c:pt idx="3">
                  <c:v>39854</c:v>
                </c:pt>
                <c:pt idx="4">
                  <c:v>39861</c:v>
                </c:pt>
                <c:pt idx="5">
                  <c:v>39868</c:v>
                </c:pt>
                <c:pt idx="6">
                  <c:v>39875</c:v>
                </c:pt>
                <c:pt idx="7">
                  <c:v>39882</c:v>
                </c:pt>
                <c:pt idx="8">
                  <c:v>39889</c:v>
                </c:pt>
                <c:pt idx="9">
                  <c:v>39896</c:v>
                </c:pt>
                <c:pt idx="10">
                  <c:v>39903</c:v>
                </c:pt>
                <c:pt idx="11">
                  <c:v>39910</c:v>
                </c:pt>
                <c:pt idx="12">
                  <c:v>39917</c:v>
                </c:pt>
                <c:pt idx="13">
                  <c:v>39924</c:v>
                </c:pt>
                <c:pt idx="14">
                  <c:v>39931</c:v>
                </c:pt>
                <c:pt idx="15">
                  <c:v>39938</c:v>
                </c:pt>
                <c:pt idx="16">
                  <c:v>39945</c:v>
                </c:pt>
                <c:pt idx="17">
                  <c:v>39952</c:v>
                </c:pt>
                <c:pt idx="18">
                  <c:v>39959</c:v>
                </c:pt>
                <c:pt idx="19">
                  <c:v>39966</c:v>
                </c:pt>
                <c:pt idx="20">
                  <c:v>39973</c:v>
                </c:pt>
                <c:pt idx="21">
                  <c:v>39980</c:v>
                </c:pt>
                <c:pt idx="22">
                  <c:v>39987</c:v>
                </c:pt>
                <c:pt idx="23">
                  <c:v>39994</c:v>
                </c:pt>
                <c:pt idx="24">
                  <c:v>40000</c:v>
                </c:pt>
                <c:pt idx="25">
                  <c:v>40007</c:v>
                </c:pt>
                <c:pt idx="26">
                  <c:v>40014</c:v>
                </c:pt>
                <c:pt idx="27">
                  <c:v>40021</c:v>
                </c:pt>
                <c:pt idx="28">
                  <c:v>40028</c:v>
                </c:pt>
                <c:pt idx="29">
                  <c:v>40035</c:v>
                </c:pt>
                <c:pt idx="30">
                  <c:v>40042</c:v>
                </c:pt>
                <c:pt idx="31">
                  <c:v>40049</c:v>
                </c:pt>
                <c:pt idx="32">
                  <c:v>40056</c:v>
                </c:pt>
                <c:pt idx="33">
                  <c:v>40063</c:v>
                </c:pt>
                <c:pt idx="34">
                  <c:v>40070</c:v>
                </c:pt>
                <c:pt idx="35">
                  <c:v>40077</c:v>
                </c:pt>
                <c:pt idx="36">
                  <c:v>40084</c:v>
                </c:pt>
                <c:pt idx="37">
                  <c:v>40091</c:v>
                </c:pt>
                <c:pt idx="38">
                  <c:v>40098</c:v>
                </c:pt>
                <c:pt idx="39">
                  <c:v>40105</c:v>
                </c:pt>
                <c:pt idx="40">
                  <c:v>40112</c:v>
                </c:pt>
                <c:pt idx="41">
                  <c:v>40119</c:v>
                </c:pt>
                <c:pt idx="42">
                  <c:v>40126</c:v>
                </c:pt>
                <c:pt idx="43">
                  <c:v>40133</c:v>
                </c:pt>
                <c:pt idx="44">
                  <c:v>40140</c:v>
                </c:pt>
                <c:pt idx="45">
                  <c:v>40147</c:v>
                </c:pt>
                <c:pt idx="46">
                  <c:v>40154</c:v>
                </c:pt>
                <c:pt idx="47">
                  <c:v>40161</c:v>
                </c:pt>
                <c:pt idx="48">
                  <c:v>40168</c:v>
                </c:pt>
                <c:pt idx="49">
                  <c:v>40175</c:v>
                </c:pt>
                <c:pt idx="50">
                  <c:v>40182</c:v>
                </c:pt>
                <c:pt idx="51">
                  <c:v>40189</c:v>
                </c:pt>
                <c:pt idx="52">
                  <c:v>40196</c:v>
                </c:pt>
                <c:pt idx="53">
                  <c:v>40203</c:v>
                </c:pt>
                <c:pt idx="54">
                  <c:v>40210</c:v>
                </c:pt>
                <c:pt idx="55">
                  <c:v>40217</c:v>
                </c:pt>
                <c:pt idx="56">
                  <c:v>40224</c:v>
                </c:pt>
                <c:pt idx="57">
                  <c:v>40231</c:v>
                </c:pt>
                <c:pt idx="58">
                  <c:v>40238</c:v>
                </c:pt>
                <c:pt idx="59">
                  <c:v>40245</c:v>
                </c:pt>
                <c:pt idx="60">
                  <c:v>40252</c:v>
                </c:pt>
                <c:pt idx="61">
                  <c:v>40259</c:v>
                </c:pt>
                <c:pt idx="62">
                  <c:v>40266</c:v>
                </c:pt>
                <c:pt idx="63">
                  <c:v>40273</c:v>
                </c:pt>
                <c:pt idx="64">
                  <c:v>40280</c:v>
                </c:pt>
                <c:pt idx="65">
                  <c:v>40287</c:v>
                </c:pt>
                <c:pt idx="66">
                  <c:v>40294</c:v>
                </c:pt>
                <c:pt idx="67">
                  <c:v>40301</c:v>
                </c:pt>
                <c:pt idx="68">
                  <c:v>40308</c:v>
                </c:pt>
                <c:pt idx="69">
                  <c:v>40315</c:v>
                </c:pt>
                <c:pt idx="70">
                  <c:v>40322</c:v>
                </c:pt>
                <c:pt idx="71">
                  <c:v>40329</c:v>
                </c:pt>
                <c:pt idx="72">
                  <c:v>40336</c:v>
                </c:pt>
                <c:pt idx="73">
                  <c:v>40343</c:v>
                </c:pt>
                <c:pt idx="74">
                  <c:v>40350</c:v>
                </c:pt>
                <c:pt idx="75">
                  <c:v>40357</c:v>
                </c:pt>
                <c:pt idx="76">
                  <c:v>40364</c:v>
                </c:pt>
                <c:pt idx="77">
                  <c:v>40371</c:v>
                </c:pt>
                <c:pt idx="78">
                  <c:v>40378</c:v>
                </c:pt>
                <c:pt idx="79">
                  <c:v>40385</c:v>
                </c:pt>
                <c:pt idx="80">
                  <c:v>40392</c:v>
                </c:pt>
                <c:pt idx="81">
                  <c:v>40399</c:v>
                </c:pt>
                <c:pt idx="82">
                  <c:v>40406</c:v>
                </c:pt>
                <c:pt idx="83">
                  <c:v>40413</c:v>
                </c:pt>
                <c:pt idx="84">
                  <c:v>40420</c:v>
                </c:pt>
                <c:pt idx="85">
                  <c:v>40427</c:v>
                </c:pt>
                <c:pt idx="86">
                  <c:v>40434</c:v>
                </c:pt>
                <c:pt idx="87">
                  <c:v>40441</c:v>
                </c:pt>
                <c:pt idx="88">
                  <c:v>40448</c:v>
                </c:pt>
                <c:pt idx="89">
                  <c:v>40455</c:v>
                </c:pt>
                <c:pt idx="90">
                  <c:v>40462</c:v>
                </c:pt>
                <c:pt idx="91">
                  <c:v>40469</c:v>
                </c:pt>
                <c:pt idx="92">
                  <c:v>40476</c:v>
                </c:pt>
                <c:pt idx="93">
                  <c:v>40483</c:v>
                </c:pt>
                <c:pt idx="94">
                  <c:v>40490</c:v>
                </c:pt>
                <c:pt idx="95">
                  <c:v>40497</c:v>
                </c:pt>
                <c:pt idx="96">
                  <c:v>40504</c:v>
                </c:pt>
                <c:pt idx="97">
                  <c:v>40511</c:v>
                </c:pt>
                <c:pt idx="98">
                  <c:v>40518</c:v>
                </c:pt>
                <c:pt idx="99">
                  <c:v>40525</c:v>
                </c:pt>
                <c:pt idx="100">
                  <c:v>40532</c:v>
                </c:pt>
                <c:pt idx="101">
                  <c:v>40539</c:v>
                </c:pt>
                <c:pt idx="102">
                  <c:v>40546</c:v>
                </c:pt>
                <c:pt idx="103">
                  <c:v>40553</c:v>
                </c:pt>
                <c:pt idx="104">
                  <c:v>40561</c:v>
                </c:pt>
                <c:pt idx="105">
                  <c:v>40567</c:v>
                </c:pt>
                <c:pt idx="106">
                  <c:v>40574</c:v>
                </c:pt>
                <c:pt idx="107">
                  <c:v>40581</c:v>
                </c:pt>
                <c:pt idx="108">
                  <c:v>40588</c:v>
                </c:pt>
                <c:pt idx="109">
                  <c:v>40596</c:v>
                </c:pt>
                <c:pt idx="110">
                  <c:v>40602</c:v>
                </c:pt>
                <c:pt idx="111">
                  <c:v>40609</c:v>
                </c:pt>
                <c:pt idx="112">
                  <c:v>40616</c:v>
                </c:pt>
                <c:pt idx="113">
                  <c:v>40623</c:v>
                </c:pt>
                <c:pt idx="114">
                  <c:v>40630</c:v>
                </c:pt>
                <c:pt idx="115">
                  <c:v>40637</c:v>
                </c:pt>
                <c:pt idx="116">
                  <c:v>40644</c:v>
                </c:pt>
                <c:pt idx="117">
                  <c:v>40651</c:v>
                </c:pt>
                <c:pt idx="118">
                  <c:v>40658</c:v>
                </c:pt>
                <c:pt idx="119">
                  <c:v>40665</c:v>
                </c:pt>
                <c:pt idx="120">
                  <c:v>40672</c:v>
                </c:pt>
                <c:pt idx="121">
                  <c:v>40679</c:v>
                </c:pt>
                <c:pt idx="122">
                  <c:v>40686</c:v>
                </c:pt>
                <c:pt idx="123">
                  <c:v>40693</c:v>
                </c:pt>
                <c:pt idx="124">
                  <c:v>40700</c:v>
                </c:pt>
                <c:pt idx="125">
                  <c:v>40707</c:v>
                </c:pt>
                <c:pt idx="126">
                  <c:v>40714</c:v>
                </c:pt>
                <c:pt idx="127">
                  <c:v>40721</c:v>
                </c:pt>
                <c:pt idx="128">
                  <c:v>40728</c:v>
                </c:pt>
                <c:pt idx="129">
                  <c:v>40735</c:v>
                </c:pt>
                <c:pt idx="130">
                  <c:v>40742</c:v>
                </c:pt>
                <c:pt idx="131">
                  <c:v>40749</c:v>
                </c:pt>
                <c:pt idx="132">
                  <c:v>40756</c:v>
                </c:pt>
                <c:pt idx="133">
                  <c:v>40763</c:v>
                </c:pt>
                <c:pt idx="134">
                  <c:v>40770</c:v>
                </c:pt>
                <c:pt idx="135">
                  <c:v>40777</c:v>
                </c:pt>
                <c:pt idx="136">
                  <c:v>40784</c:v>
                </c:pt>
                <c:pt idx="137">
                  <c:v>40791</c:v>
                </c:pt>
                <c:pt idx="138">
                  <c:v>40798</c:v>
                </c:pt>
                <c:pt idx="139">
                  <c:v>40805</c:v>
                </c:pt>
                <c:pt idx="140">
                  <c:v>40812</c:v>
                </c:pt>
                <c:pt idx="141">
                  <c:v>40819</c:v>
                </c:pt>
                <c:pt idx="142">
                  <c:v>40826</c:v>
                </c:pt>
                <c:pt idx="143">
                  <c:v>40833</c:v>
                </c:pt>
                <c:pt idx="144">
                  <c:v>40840</c:v>
                </c:pt>
                <c:pt idx="145">
                  <c:v>40847</c:v>
                </c:pt>
                <c:pt idx="146">
                  <c:v>40854</c:v>
                </c:pt>
                <c:pt idx="147">
                  <c:v>40861</c:v>
                </c:pt>
                <c:pt idx="148">
                  <c:v>40868</c:v>
                </c:pt>
                <c:pt idx="149">
                  <c:v>40875</c:v>
                </c:pt>
                <c:pt idx="150">
                  <c:v>40882</c:v>
                </c:pt>
                <c:pt idx="151">
                  <c:v>40889</c:v>
                </c:pt>
                <c:pt idx="152">
                  <c:v>40896</c:v>
                </c:pt>
                <c:pt idx="153">
                  <c:v>40903</c:v>
                </c:pt>
                <c:pt idx="154">
                  <c:v>40910</c:v>
                </c:pt>
                <c:pt idx="155">
                  <c:v>40917</c:v>
                </c:pt>
                <c:pt idx="156">
                  <c:v>40924</c:v>
                </c:pt>
                <c:pt idx="157">
                  <c:v>40931</c:v>
                </c:pt>
                <c:pt idx="158">
                  <c:v>40938</c:v>
                </c:pt>
                <c:pt idx="159">
                  <c:v>40945</c:v>
                </c:pt>
                <c:pt idx="160">
                  <c:v>40952</c:v>
                </c:pt>
                <c:pt idx="161">
                  <c:v>40959</c:v>
                </c:pt>
                <c:pt idx="162">
                  <c:v>40966</c:v>
                </c:pt>
                <c:pt idx="163">
                  <c:v>40973</c:v>
                </c:pt>
                <c:pt idx="164">
                  <c:v>40980</c:v>
                </c:pt>
                <c:pt idx="165">
                  <c:v>40987</c:v>
                </c:pt>
                <c:pt idx="166">
                  <c:v>40994</c:v>
                </c:pt>
                <c:pt idx="167">
                  <c:v>41001</c:v>
                </c:pt>
                <c:pt idx="168">
                  <c:v>41008</c:v>
                </c:pt>
                <c:pt idx="169">
                  <c:v>41015</c:v>
                </c:pt>
                <c:pt idx="170">
                  <c:v>41022</c:v>
                </c:pt>
                <c:pt idx="171">
                  <c:v>41029</c:v>
                </c:pt>
                <c:pt idx="172">
                  <c:v>41036</c:v>
                </c:pt>
                <c:pt idx="173">
                  <c:v>41043</c:v>
                </c:pt>
                <c:pt idx="174">
                  <c:v>41050</c:v>
                </c:pt>
                <c:pt idx="175">
                  <c:v>41057</c:v>
                </c:pt>
                <c:pt idx="176">
                  <c:v>41064</c:v>
                </c:pt>
                <c:pt idx="177">
                  <c:v>41071</c:v>
                </c:pt>
                <c:pt idx="178">
                  <c:v>41078</c:v>
                </c:pt>
                <c:pt idx="179">
                  <c:v>41085</c:v>
                </c:pt>
                <c:pt idx="180">
                  <c:v>41092</c:v>
                </c:pt>
                <c:pt idx="181">
                  <c:v>41099</c:v>
                </c:pt>
                <c:pt idx="182">
                  <c:v>41106</c:v>
                </c:pt>
                <c:pt idx="183">
                  <c:v>41113</c:v>
                </c:pt>
                <c:pt idx="184">
                  <c:v>41120</c:v>
                </c:pt>
                <c:pt idx="185">
                  <c:v>41127</c:v>
                </c:pt>
                <c:pt idx="186">
                  <c:v>41134</c:v>
                </c:pt>
                <c:pt idx="187">
                  <c:v>41141</c:v>
                </c:pt>
                <c:pt idx="188">
                  <c:v>41148</c:v>
                </c:pt>
                <c:pt idx="189">
                  <c:v>41155</c:v>
                </c:pt>
                <c:pt idx="190">
                  <c:v>41162</c:v>
                </c:pt>
                <c:pt idx="191">
                  <c:v>41169</c:v>
                </c:pt>
                <c:pt idx="192">
                  <c:v>41176</c:v>
                </c:pt>
                <c:pt idx="193">
                  <c:v>41183</c:v>
                </c:pt>
                <c:pt idx="194">
                  <c:v>41190</c:v>
                </c:pt>
                <c:pt idx="195">
                  <c:v>41197</c:v>
                </c:pt>
              </c:numCache>
            </c:numRef>
          </c:xVal>
          <c:yVal>
            <c:numRef>
              <c:f>Sheet2!$E$2:$E$197</c:f>
              <c:numCache>
                <c:formatCode>General</c:formatCode>
                <c:ptCount val="196"/>
                <c:pt idx="0">
                  <c:v>1</c:v>
                </c:pt>
                <c:pt idx="1">
                  <c:v>2</c:v>
                </c:pt>
                <c:pt idx="2">
                  <c:v>1</c:v>
                </c:pt>
                <c:pt idx="3">
                  <c:v>3</c:v>
                </c:pt>
                <c:pt idx="4">
                  <c:v>3</c:v>
                </c:pt>
                <c:pt idx="5">
                  <c:v>3</c:v>
                </c:pt>
                <c:pt idx="6">
                  <c:v>2</c:v>
                </c:pt>
                <c:pt idx="7">
                  <c:v>9</c:v>
                </c:pt>
                <c:pt idx="8">
                  <c:v>3</c:v>
                </c:pt>
                <c:pt idx="9">
                  <c:v>1</c:v>
                </c:pt>
                <c:pt idx="10">
                  <c:v>2</c:v>
                </c:pt>
                <c:pt idx="11">
                  <c:v>11</c:v>
                </c:pt>
                <c:pt idx="12">
                  <c:v>1</c:v>
                </c:pt>
                <c:pt idx="13">
                  <c:v>1</c:v>
                </c:pt>
                <c:pt idx="14">
                  <c:v>2</c:v>
                </c:pt>
                <c:pt idx="15">
                  <c:v>0</c:v>
                </c:pt>
                <c:pt idx="16">
                  <c:v>1</c:v>
                </c:pt>
                <c:pt idx="17">
                  <c:v>0</c:v>
                </c:pt>
                <c:pt idx="18">
                  <c:v>0</c:v>
                </c:pt>
                <c:pt idx="19">
                  <c:v>1</c:v>
                </c:pt>
                <c:pt idx="20">
                  <c:v>3</c:v>
                </c:pt>
                <c:pt idx="21">
                  <c:v>6</c:v>
                </c:pt>
                <c:pt idx="22">
                  <c:v>4</c:v>
                </c:pt>
                <c:pt idx="23">
                  <c:v>3</c:v>
                </c:pt>
                <c:pt idx="24">
                  <c:v>3</c:v>
                </c:pt>
                <c:pt idx="25">
                  <c:v>0</c:v>
                </c:pt>
                <c:pt idx="26">
                  <c:v>3</c:v>
                </c:pt>
                <c:pt idx="27">
                  <c:v>1</c:v>
                </c:pt>
                <c:pt idx="28">
                  <c:v>1</c:v>
                </c:pt>
                <c:pt idx="29">
                  <c:v>2</c:v>
                </c:pt>
                <c:pt idx="30">
                  <c:v>2</c:v>
                </c:pt>
                <c:pt idx="31">
                  <c:v>6</c:v>
                </c:pt>
                <c:pt idx="32">
                  <c:v>2</c:v>
                </c:pt>
                <c:pt idx="33">
                  <c:v>2</c:v>
                </c:pt>
                <c:pt idx="34">
                  <c:v>2</c:v>
                </c:pt>
                <c:pt idx="35">
                  <c:v>0</c:v>
                </c:pt>
                <c:pt idx="36">
                  <c:v>0</c:v>
                </c:pt>
                <c:pt idx="37">
                  <c:v>7</c:v>
                </c:pt>
                <c:pt idx="38">
                  <c:v>0</c:v>
                </c:pt>
                <c:pt idx="39">
                  <c:v>0</c:v>
                </c:pt>
                <c:pt idx="40">
                  <c:v>0</c:v>
                </c:pt>
                <c:pt idx="41">
                  <c:v>1</c:v>
                </c:pt>
                <c:pt idx="42">
                  <c:v>1</c:v>
                </c:pt>
                <c:pt idx="43">
                  <c:v>0</c:v>
                </c:pt>
                <c:pt idx="44">
                  <c:v>0</c:v>
                </c:pt>
                <c:pt idx="45">
                  <c:v>0</c:v>
                </c:pt>
                <c:pt idx="46">
                  <c:v>0</c:v>
                </c:pt>
                <c:pt idx="47">
                  <c:v>0</c:v>
                </c:pt>
                <c:pt idx="48">
                  <c:v>0</c:v>
                </c:pt>
                <c:pt idx="49">
                  <c:v>0</c:v>
                </c:pt>
                <c:pt idx="50">
                  <c:v>1</c:v>
                </c:pt>
                <c:pt idx="51">
                  <c:v>0</c:v>
                </c:pt>
                <c:pt idx="52">
                  <c:v>1</c:v>
                </c:pt>
                <c:pt idx="53">
                  <c:v>1</c:v>
                </c:pt>
                <c:pt idx="54">
                  <c:v>0</c:v>
                </c:pt>
                <c:pt idx="55">
                  <c:v>2</c:v>
                </c:pt>
                <c:pt idx="56">
                  <c:v>0</c:v>
                </c:pt>
                <c:pt idx="57">
                  <c:v>0</c:v>
                </c:pt>
                <c:pt idx="58">
                  <c:v>0</c:v>
                </c:pt>
                <c:pt idx="59">
                  <c:v>1</c:v>
                </c:pt>
                <c:pt idx="60">
                  <c:v>1</c:v>
                </c:pt>
                <c:pt idx="61">
                  <c:v>1</c:v>
                </c:pt>
                <c:pt idx="62">
                  <c:v>3</c:v>
                </c:pt>
                <c:pt idx="63">
                  <c:v>0</c:v>
                </c:pt>
                <c:pt idx="64">
                  <c:v>2</c:v>
                </c:pt>
                <c:pt idx="65">
                  <c:v>3</c:v>
                </c:pt>
                <c:pt idx="66">
                  <c:v>4</c:v>
                </c:pt>
                <c:pt idx="67">
                  <c:v>4</c:v>
                </c:pt>
                <c:pt idx="68">
                  <c:v>2</c:v>
                </c:pt>
                <c:pt idx="69">
                  <c:v>4</c:v>
                </c:pt>
                <c:pt idx="70">
                  <c:v>4</c:v>
                </c:pt>
                <c:pt idx="71">
                  <c:v>3</c:v>
                </c:pt>
                <c:pt idx="72">
                  <c:v>9</c:v>
                </c:pt>
                <c:pt idx="73">
                  <c:v>3</c:v>
                </c:pt>
                <c:pt idx="74">
                  <c:v>0</c:v>
                </c:pt>
                <c:pt idx="75">
                  <c:v>4</c:v>
                </c:pt>
                <c:pt idx="76">
                  <c:v>1</c:v>
                </c:pt>
                <c:pt idx="77">
                  <c:v>2</c:v>
                </c:pt>
                <c:pt idx="78">
                  <c:v>4</c:v>
                </c:pt>
                <c:pt idx="79">
                  <c:v>1</c:v>
                </c:pt>
                <c:pt idx="80">
                  <c:v>0</c:v>
                </c:pt>
                <c:pt idx="81">
                  <c:v>1</c:v>
                </c:pt>
                <c:pt idx="82">
                  <c:v>0</c:v>
                </c:pt>
                <c:pt idx="83">
                  <c:v>2</c:v>
                </c:pt>
                <c:pt idx="84">
                  <c:v>2</c:v>
                </c:pt>
                <c:pt idx="85">
                  <c:v>2</c:v>
                </c:pt>
                <c:pt idx="86">
                  <c:v>0</c:v>
                </c:pt>
                <c:pt idx="87">
                  <c:v>1</c:v>
                </c:pt>
                <c:pt idx="88">
                  <c:v>0</c:v>
                </c:pt>
                <c:pt idx="89">
                  <c:v>2</c:v>
                </c:pt>
                <c:pt idx="90">
                  <c:v>0</c:v>
                </c:pt>
                <c:pt idx="91">
                  <c:v>2</c:v>
                </c:pt>
                <c:pt idx="92">
                  <c:v>2</c:v>
                </c:pt>
                <c:pt idx="93">
                  <c:v>5</c:v>
                </c:pt>
                <c:pt idx="94">
                  <c:v>1</c:v>
                </c:pt>
                <c:pt idx="95">
                  <c:v>0</c:v>
                </c:pt>
                <c:pt idx="96">
                  <c:v>2</c:v>
                </c:pt>
                <c:pt idx="97">
                  <c:v>0</c:v>
                </c:pt>
                <c:pt idx="98">
                  <c:v>4</c:v>
                </c:pt>
                <c:pt idx="99">
                  <c:v>0</c:v>
                </c:pt>
                <c:pt idx="100">
                  <c:v>1</c:v>
                </c:pt>
                <c:pt idx="101">
                  <c:v>0</c:v>
                </c:pt>
                <c:pt idx="102">
                  <c:v>0</c:v>
                </c:pt>
                <c:pt idx="103">
                  <c:v>1</c:v>
                </c:pt>
                <c:pt idx="104">
                  <c:v>0</c:v>
                </c:pt>
                <c:pt idx="105">
                  <c:v>0</c:v>
                </c:pt>
                <c:pt idx="106">
                  <c:v>2</c:v>
                </c:pt>
                <c:pt idx="107">
                  <c:v>2</c:v>
                </c:pt>
                <c:pt idx="108">
                  <c:v>2</c:v>
                </c:pt>
                <c:pt idx="109">
                  <c:v>0</c:v>
                </c:pt>
                <c:pt idx="110">
                  <c:v>3</c:v>
                </c:pt>
                <c:pt idx="111">
                  <c:v>3</c:v>
                </c:pt>
                <c:pt idx="112">
                  <c:v>4</c:v>
                </c:pt>
                <c:pt idx="113">
                  <c:v>3</c:v>
                </c:pt>
                <c:pt idx="114">
                  <c:v>1</c:v>
                </c:pt>
                <c:pt idx="115">
                  <c:v>3</c:v>
                </c:pt>
                <c:pt idx="116">
                  <c:v>5</c:v>
                </c:pt>
                <c:pt idx="117">
                  <c:v>2</c:v>
                </c:pt>
                <c:pt idx="118">
                  <c:v>1</c:v>
                </c:pt>
                <c:pt idx="119">
                  <c:v>1</c:v>
                </c:pt>
                <c:pt idx="120">
                  <c:v>1</c:v>
                </c:pt>
                <c:pt idx="121">
                  <c:v>1</c:v>
                </c:pt>
                <c:pt idx="122">
                  <c:v>4</c:v>
                </c:pt>
                <c:pt idx="123">
                  <c:v>2</c:v>
                </c:pt>
                <c:pt idx="124">
                  <c:v>3</c:v>
                </c:pt>
                <c:pt idx="125">
                  <c:v>4</c:v>
                </c:pt>
                <c:pt idx="126">
                  <c:v>0</c:v>
                </c:pt>
                <c:pt idx="127">
                  <c:v>0</c:v>
                </c:pt>
                <c:pt idx="128">
                  <c:v>1</c:v>
                </c:pt>
                <c:pt idx="129">
                  <c:v>2</c:v>
                </c:pt>
                <c:pt idx="130">
                  <c:v>1</c:v>
                </c:pt>
                <c:pt idx="131">
                  <c:v>2</c:v>
                </c:pt>
                <c:pt idx="132">
                  <c:v>3</c:v>
                </c:pt>
                <c:pt idx="133">
                  <c:v>0</c:v>
                </c:pt>
                <c:pt idx="134">
                  <c:v>1</c:v>
                </c:pt>
                <c:pt idx="135">
                  <c:v>1</c:v>
                </c:pt>
                <c:pt idx="136">
                  <c:v>2</c:v>
                </c:pt>
                <c:pt idx="137">
                  <c:v>1</c:v>
                </c:pt>
                <c:pt idx="138">
                  <c:v>2</c:v>
                </c:pt>
                <c:pt idx="139">
                  <c:v>3</c:v>
                </c:pt>
                <c:pt idx="140">
                  <c:v>3</c:v>
                </c:pt>
                <c:pt idx="141">
                  <c:v>3</c:v>
                </c:pt>
                <c:pt idx="142">
                  <c:v>3</c:v>
                </c:pt>
                <c:pt idx="143">
                  <c:v>1</c:v>
                </c:pt>
                <c:pt idx="144">
                  <c:v>2</c:v>
                </c:pt>
                <c:pt idx="145">
                  <c:v>2</c:v>
                </c:pt>
                <c:pt idx="146">
                  <c:v>0</c:v>
                </c:pt>
                <c:pt idx="147">
                  <c:v>1</c:v>
                </c:pt>
                <c:pt idx="148">
                  <c:v>1</c:v>
                </c:pt>
                <c:pt idx="149">
                  <c:v>2</c:v>
                </c:pt>
                <c:pt idx="150">
                  <c:v>2</c:v>
                </c:pt>
                <c:pt idx="151">
                  <c:v>1</c:v>
                </c:pt>
                <c:pt idx="152">
                  <c:v>0</c:v>
                </c:pt>
                <c:pt idx="153">
                  <c:v>1</c:v>
                </c:pt>
                <c:pt idx="154">
                  <c:v>0</c:v>
                </c:pt>
                <c:pt idx="155">
                  <c:v>0</c:v>
                </c:pt>
                <c:pt idx="156">
                  <c:v>2</c:v>
                </c:pt>
                <c:pt idx="157">
                  <c:v>0</c:v>
                </c:pt>
                <c:pt idx="158">
                  <c:v>3</c:v>
                </c:pt>
                <c:pt idx="159">
                  <c:v>1</c:v>
                </c:pt>
                <c:pt idx="160">
                  <c:v>0</c:v>
                </c:pt>
                <c:pt idx="161">
                  <c:v>0</c:v>
                </c:pt>
                <c:pt idx="162">
                  <c:v>1</c:v>
                </c:pt>
                <c:pt idx="163">
                  <c:v>1</c:v>
                </c:pt>
                <c:pt idx="164">
                  <c:v>1</c:v>
                </c:pt>
                <c:pt idx="165">
                  <c:v>4</c:v>
                </c:pt>
                <c:pt idx="166">
                  <c:v>0</c:v>
                </c:pt>
                <c:pt idx="167">
                  <c:v>1</c:v>
                </c:pt>
                <c:pt idx="168">
                  <c:v>0</c:v>
                </c:pt>
                <c:pt idx="169">
                  <c:v>0</c:v>
                </c:pt>
                <c:pt idx="170">
                  <c:v>1</c:v>
                </c:pt>
                <c:pt idx="171">
                  <c:v>2</c:v>
                </c:pt>
                <c:pt idx="172">
                  <c:v>4</c:v>
                </c:pt>
                <c:pt idx="173">
                  <c:v>0</c:v>
                </c:pt>
                <c:pt idx="174">
                  <c:v>0</c:v>
                </c:pt>
                <c:pt idx="175">
                  <c:v>1</c:v>
                </c:pt>
                <c:pt idx="176">
                  <c:v>3</c:v>
                </c:pt>
                <c:pt idx="177">
                  <c:v>0</c:v>
                </c:pt>
                <c:pt idx="178">
                  <c:v>0</c:v>
                </c:pt>
                <c:pt idx="179">
                  <c:v>3</c:v>
                </c:pt>
                <c:pt idx="180">
                  <c:v>10</c:v>
                </c:pt>
                <c:pt idx="181">
                  <c:v>0</c:v>
                </c:pt>
                <c:pt idx="182">
                  <c:v>0</c:v>
                </c:pt>
                <c:pt idx="183">
                  <c:v>1</c:v>
                </c:pt>
                <c:pt idx="184">
                  <c:v>1</c:v>
                </c:pt>
                <c:pt idx="185">
                  <c:v>0</c:v>
                </c:pt>
                <c:pt idx="186">
                  <c:v>1</c:v>
                </c:pt>
                <c:pt idx="187">
                  <c:v>1</c:v>
                </c:pt>
                <c:pt idx="188">
                  <c:v>2</c:v>
                </c:pt>
                <c:pt idx="189">
                  <c:v>3</c:v>
                </c:pt>
                <c:pt idx="190">
                  <c:v>1</c:v>
                </c:pt>
                <c:pt idx="191">
                  <c:v>1</c:v>
                </c:pt>
                <c:pt idx="192">
                  <c:v>2</c:v>
                </c:pt>
                <c:pt idx="193">
                  <c:v>0</c:v>
                </c:pt>
                <c:pt idx="194">
                  <c:v>0</c:v>
                </c:pt>
                <c:pt idx="195">
                  <c:v>1</c:v>
                </c:pt>
              </c:numCache>
            </c:numRef>
          </c:yVal>
          <c:smooth val="0"/>
        </c:ser>
        <c:ser>
          <c:idx val="1"/>
          <c:order val="1"/>
          <c:tx>
            <c:strRef>
              <c:f>Sheet2!$I$1</c:f>
              <c:strCache>
                <c:ptCount val="1"/>
                <c:pt idx="0">
                  <c:v>Total ATLAS</c:v>
                </c:pt>
              </c:strCache>
            </c:strRef>
          </c:tx>
          <c:spPr>
            <a:ln w="12700">
              <a:solidFill>
                <a:srgbClr val="993366"/>
              </a:solidFill>
              <a:prstDash val="solid"/>
            </a:ln>
          </c:spPr>
          <c:marker>
            <c:symbol val="square"/>
            <c:size val="5"/>
            <c:spPr>
              <a:solidFill>
                <a:srgbClr val="F20884"/>
              </a:solidFill>
              <a:ln>
                <a:solidFill>
                  <a:srgbClr val="993366"/>
                </a:solidFill>
                <a:prstDash val="solid"/>
              </a:ln>
            </c:spPr>
          </c:marker>
          <c:xVal>
            <c:numRef>
              <c:f>Sheet2!$A$2:$A$197</c:f>
              <c:numCache>
                <c:formatCode>d\-mmm</c:formatCode>
                <c:ptCount val="196"/>
                <c:pt idx="0">
                  <c:v>39826</c:v>
                </c:pt>
                <c:pt idx="1">
                  <c:v>39833</c:v>
                </c:pt>
                <c:pt idx="2">
                  <c:v>39847</c:v>
                </c:pt>
                <c:pt idx="3">
                  <c:v>39854</c:v>
                </c:pt>
                <c:pt idx="4">
                  <c:v>39861</c:v>
                </c:pt>
                <c:pt idx="5">
                  <c:v>39868</c:v>
                </c:pt>
                <c:pt idx="6">
                  <c:v>39875</c:v>
                </c:pt>
                <c:pt idx="7">
                  <c:v>39882</c:v>
                </c:pt>
                <c:pt idx="8">
                  <c:v>39889</c:v>
                </c:pt>
                <c:pt idx="9">
                  <c:v>39896</c:v>
                </c:pt>
                <c:pt idx="10">
                  <c:v>39903</c:v>
                </c:pt>
                <c:pt idx="11">
                  <c:v>39910</c:v>
                </c:pt>
                <c:pt idx="12">
                  <c:v>39917</c:v>
                </c:pt>
                <c:pt idx="13">
                  <c:v>39924</c:v>
                </c:pt>
                <c:pt idx="14">
                  <c:v>39931</c:v>
                </c:pt>
                <c:pt idx="15">
                  <c:v>39938</c:v>
                </c:pt>
                <c:pt idx="16">
                  <c:v>39945</c:v>
                </c:pt>
                <c:pt idx="17">
                  <c:v>39952</c:v>
                </c:pt>
                <c:pt idx="18">
                  <c:v>39959</c:v>
                </c:pt>
                <c:pt idx="19">
                  <c:v>39966</c:v>
                </c:pt>
                <c:pt idx="20">
                  <c:v>39973</c:v>
                </c:pt>
                <c:pt idx="21">
                  <c:v>39980</c:v>
                </c:pt>
                <c:pt idx="22">
                  <c:v>39987</c:v>
                </c:pt>
                <c:pt idx="23">
                  <c:v>39994</c:v>
                </c:pt>
                <c:pt idx="24">
                  <c:v>40000</c:v>
                </c:pt>
                <c:pt idx="25">
                  <c:v>40007</c:v>
                </c:pt>
                <c:pt idx="26">
                  <c:v>40014</c:v>
                </c:pt>
                <c:pt idx="27">
                  <c:v>40021</c:v>
                </c:pt>
                <c:pt idx="28">
                  <c:v>40028</c:v>
                </c:pt>
                <c:pt idx="29">
                  <c:v>40035</c:v>
                </c:pt>
                <c:pt idx="30">
                  <c:v>40042</c:v>
                </c:pt>
                <c:pt idx="31">
                  <c:v>40049</c:v>
                </c:pt>
                <c:pt idx="32">
                  <c:v>40056</c:v>
                </c:pt>
                <c:pt idx="33">
                  <c:v>40063</c:v>
                </c:pt>
                <c:pt idx="34">
                  <c:v>40070</c:v>
                </c:pt>
                <c:pt idx="35">
                  <c:v>40077</c:v>
                </c:pt>
                <c:pt idx="36">
                  <c:v>40084</c:v>
                </c:pt>
                <c:pt idx="37">
                  <c:v>40091</c:v>
                </c:pt>
                <c:pt idx="38">
                  <c:v>40098</c:v>
                </c:pt>
                <c:pt idx="39">
                  <c:v>40105</c:v>
                </c:pt>
                <c:pt idx="40">
                  <c:v>40112</c:v>
                </c:pt>
                <c:pt idx="41">
                  <c:v>40119</c:v>
                </c:pt>
                <c:pt idx="42">
                  <c:v>40126</c:v>
                </c:pt>
                <c:pt idx="43">
                  <c:v>40133</c:v>
                </c:pt>
                <c:pt idx="44">
                  <c:v>40140</c:v>
                </c:pt>
                <c:pt idx="45">
                  <c:v>40147</c:v>
                </c:pt>
                <c:pt idx="46">
                  <c:v>40154</c:v>
                </c:pt>
                <c:pt idx="47">
                  <c:v>40161</c:v>
                </c:pt>
                <c:pt idx="48">
                  <c:v>40168</c:v>
                </c:pt>
                <c:pt idx="49">
                  <c:v>40175</c:v>
                </c:pt>
                <c:pt idx="50">
                  <c:v>40182</c:v>
                </c:pt>
                <c:pt idx="51">
                  <c:v>40189</c:v>
                </c:pt>
                <c:pt idx="52">
                  <c:v>40196</c:v>
                </c:pt>
                <c:pt idx="53">
                  <c:v>40203</c:v>
                </c:pt>
                <c:pt idx="54">
                  <c:v>40210</c:v>
                </c:pt>
                <c:pt idx="55">
                  <c:v>40217</c:v>
                </c:pt>
                <c:pt idx="56">
                  <c:v>40224</c:v>
                </c:pt>
                <c:pt idx="57">
                  <c:v>40231</c:v>
                </c:pt>
                <c:pt idx="58">
                  <c:v>40238</c:v>
                </c:pt>
                <c:pt idx="59">
                  <c:v>40245</c:v>
                </c:pt>
                <c:pt idx="60">
                  <c:v>40252</c:v>
                </c:pt>
                <c:pt idx="61">
                  <c:v>40259</c:v>
                </c:pt>
                <c:pt idx="62">
                  <c:v>40266</c:v>
                </c:pt>
                <c:pt idx="63">
                  <c:v>40273</c:v>
                </c:pt>
                <c:pt idx="64">
                  <c:v>40280</c:v>
                </c:pt>
                <c:pt idx="65">
                  <c:v>40287</c:v>
                </c:pt>
                <c:pt idx="66">
                  <c:v>40294</c:v>
                </c:pt>
                <c:pt idx="67">
                  <c:v>40301</c:v>
                </c:pt>
                <c:pt idx="68">
                  <c:v>40308</c:v>
                </c:pt>
                <c:pt idx="69">
                  <c:v>40315</c:v>
                </c:pt>
                <c:pt idx="70">
                  <c:v>40322</c:v>
                </c:pt>
                <c:pt idx="71">
                  <c:v>40329</c:v>
                </c:pt>
                <c:pt idx="72">
                  <c:v>40336</c:v>
                </c:pt>
                <c:pt idx="73">
                  <c:v>40343</c:v>
                </c:pt>
                <c:pt idx="74">
                  <c:v>40350</c:v>
                </c:pt>
                <c:pt idx="75">
                  <c:v>40357</c:v>
                </c:pt>
                <c:pt idx="76">
                  <c:v>40364</c:v>
                </c:pt>
                <c:pt idx="77">
                  <c:v>40371</c:v>
                </c:pt>
                <c:pt idx="78">
                  <c:v>40378</c:v>
                </c:pt>
                <c:pt idx="79">
                  <c:v>40385</c:v>
                </c:pt>
                <c:pt idx="80">
                  <c:v>40392</c:v>
                </c:pt>
                <c:pt idx="81">
                  <c:v>40399</c:v>
                </c:pt>
                <c:pt idx="82">
                  <c:v>40406</c:v>
                </c:pt>
                <c:pt idx="83">
                  <c:v>40413</c:v>
                </c:pt>
                <c:pt idx="84">
                  <c:v>40420</c:v>
                </c:pt>
                <c:pt idx="85">
                  <c:v>40427</c:v>
                </c:pt>
                <c:pt idx="86">
                  <c:v>40434</c:v>
                </c:pt>
                <c:pt idx="87">
                  <c:v>40441</c:v>
                </c:pt>
                <c:pt idx="88">
                  <c:v>40448</c:v>
                </c:pt>
                <c:pt idx="89">
                  <c:v>40455</c:v>
                </c:pt>
                <c:pt idx="90">
                  <c:v>40462</c:v>
                </c:pt>
                <c:pt idx="91">
                  <c:v>40469</c:v>
                </c:pt>
                <c:pt idx="92">
                  <c:v>40476</c:v>
                </c:pt>
                <c:pt idx="93">
                  <c:v>40483</c:v>
                </c:pt>
                <c:pt idx="94">
                  <c:v>40490</c:v>
                </c:pt>
                <c:pt idx="95">
                  <c:v>40497</c:v>
                </c:pt>
                <c:pt idx="96">
                  <c:v>40504</c:v>
                </c:pt>
                <c:pt idx="97">
                  <c:v>40511</c:v>
                </c:pt>
                <c:pt idx="98">
                  <c:v>40518</c:v>
                </c:pt>
                <c:pt idx="99">
                  <c:v>40525</c:v>
                </c:pt>
                <c:pt idx="100">
                  <c:v>40532</c:v>
                </c:pt>
                <c:pt idx="101">
                  <c:v>40539</c:v>
                </c:pt>
                <c:pt idx="102">
                  <c:v>40546</c:v>
                </c:pt>
                <c:pt idx="103">
                  <c:v>40553</c:v>
                </c:pt>
                <c:pt idx="104">
                  <c:v>40561</c:v>
                </c:pt>
                <c:pt idx="105">
                  <c:v>40567</c:v>
                </c:pt>
                <c:pt idx="106">
                  <c:v>40574</c:v>
                </c:pt>
                <c:pt idx="107">
                  <c:v>40581</c:v>
                </c:pt>
                <c:pt idx="108">
                  <c:v>40588</c:v>
                </c:pt>
                <c:pt idx="109">
                  <c:v>40596</c:v>
                </c:pt>
                <c:pt idx="110">
                  <c:v>40602</c:v>
                </c:pt>
                <c:pt idx="111">
                  <c:v>40609</c:v>
                </c:pt>
                <c:pt idx="112">
                  <c:v>40616</c:v>
                </c:pt>
                <c:pt idx="113">
                  <c:v>40623</c:v>
                </c:pt>
                <c:pt idx="114">
                  <c:v>40630</c:v>
                </c:pt>
                <c:pt idx="115">
                  <c:v>40637</c:v>
                </c:pt>
                <c:pt idx="116">
                  <c:v>40644</c:v>
                </c:pt>
                <c:pt idx="117">
                  <c:v>40651</c:v>
                </c:pt>
                <c:pt idx="118">
                  <c:v>40658</c:v>
                </c:pt>
                <c:pt idx="119">
                  <c:v>40665</c:v>
                </c:pt>
                <c:pt idx="120">
                  <c:v>40672</c:v>
                </c:pt>
                <c:pt idx="121">
                  <c:v>40679</c:v>
                </c:pt>
                <c:pt idx="122">
                  <c:v>40686</c:v>
                </c:pt>
                <c:pt idx="123">
                  <c:v>40693</c:v>
                </c:pt>
                <c:pt idx="124">
                  <c:v>40700</c:v>
                </c:pt>
                <c:pt idx="125">
                  <c:v>40707</c:v>
                </c:pt>
                <c:pt idx="126">
                  <c:v>40714</c:v>
                </c:pt>
                <c:pt idx="127">
                  <c:v>40721</c:v>
                </c:pt>
                <c:pt idx="128">
                  <c:v>40728</c:v>
                </c:pt>
                <c:pt idx="129">
                  <c:v>40735</c:v>
                </c:pt>
                <c:pt idx="130">
                  <c:v>40742</c:v>
                </c:pt>
                <c:pt idx="131">
                  <c:v>40749</c:v>
                </c:pt>
                <c:pt idx="132">
                  <c:v>40756</c:v>
                </c:pt>
                <c:pt idx="133">
                  <c:v>40763</c:v>
                </c:pt>
                <c:pt idx="134">
                  <c:v>40770</c:v>
                </c:pt>
                <c:pt idx="135">
                  <c:v>40777</c:v>
                </c:pt>
                <c:pt idx="136">
                  <c:v>40784</c:v>
                </c:pt>
                <c:pt idx="137">
                  <c:v>40791</c:v>
                </c:pt>
                <c:pt idx="138">
                  <c:v>40798</c:v>
                </c:pt>
                <c:pt idx="139">
                  <c:v>40805</c:v>
                </c:pt>
                <c:pt idx="140">
                  <c:v>40812</c:v>
                </c:pt>
                <c:pt idx="141">
                  <c:v>40819</c:v>
                </c:pt>
                <c:pt idx="142">
                  <c:v>40826</c:v>
                </c:pt>
                <c:pt idx="143">
                  <c:v>40833</c:v>
                </c:pt>
                <c:pt idx="144">
                  <c:v>40840</c:v>
                </c:pt>
                <c:pt idx="145">
                  <c:v>40847</c:v>
                </c:pt>
                <c:pt idx="146">
                  <c:v>40854</c:v>
                </c:pt>
                <c:pt idx="147">
                  <c:v>40861</c:v>
                </c:pt>
                <c:pt idx="148">
                  <c:v>40868</c:v>
                </c:pt>
                <c:pt idx="149">
                  <c:v>40875</c:v>
                </c:pt>
                <c:pt idx="150">
                  <c:v>40882</c:v>
                </c:pt>
                <c:pt idx="151">
                  <c:v>40889</c:v>
                </c:pt>
                <c:pt idx="152">
                  <c:v>40896</c:v>
                </c:pt>
                <c:pt idx="153">
                  <c:v>40903</c:v>
                </c:pt>
                <c:pt idx="154">
                  <c:v>40910</c:v>
                </c:pt>
                <c:pt idx="155">
                  <c:v>40917</c:v>
                </c:pt>
                <c:pt idx="156">
                  <c:v>40924</c:v>
                </c:pt>
                <c:pt idx="157">
                  <c:v>40931</c:v>
                </c:pt>
                <c:pt idx="158">
                  <c:v>40938</c:v>
                </c:pt>
                <c:pt idx="159">
                  <c:v>40945</c:v>
                </c:pt>
                <c:pt idx="160">
                  <c:v>40952</c:v>
                </c:pt>
                <c:pt idx="161">
                  <c:v>40959</c:v>
                </c:pt>
                <c:pt idx="162">
                  <c:v>40966</c:v>
                </c:pt>
                <c:pt idx="163">
                  <c:v>40973</c:v>
                </c:pt>
                <c:pt idx="164">
                  <c:v>40980</c:v>
                </c:pt>
                <c:pt idx="165">
                  <c:v>40987</c:v>
                </c:pt>
                <c:pt idx="166">
                  <c:v>40994</c:v>
                </c:pt>
                <c:pt idx="167">
                  <c:v>41001</c:v>
                </c:pt>
                <c:pt idx="168">
                  <c:v>41008</c:v>
                </c:pt>
                <c:pt idx="169">
                  <c:v>41015</c:v>
                </c:pt>
                <c:pt idx="170">
                  <c:v>41022</c:v>
                </c:pt>
                <c:pt idx="171">
                  <c:v>41029</c:v>
                </c:pt>
                <c:pt idx="172">
                  <c:v>41036</c:v>
                </c:pt>
                <c:pt idx="173">
                  <c:v>41043</c:v>
                </c:pt>
                <c:pt idx="174">
                  <c:v>41050</c:v>
                </c:pt>
                <c:pt idx="175">
                  <c:v>41057</c:v>
                </c:pt>
                <c:pt idx="176">
                  <c:v>41064</c:v>
                </c:pt>
                <c:pt idx="177">
                  <c:v>41071</c:v>
                </c:pt>
                <c:pt idx="178">
                  <c:v>41078</c:v>
                </c:pt>
                <c:pt idx="179">
                  <c:v>41085</c:v>
                </c:pt>
                <c:pt idx="180">
                  <c:v>41092</c:v>
                </c:pt>
                <c:pt idx="181">
                  <c:v>41099</c:v>
                </c:pt>
                <c:pt idx="182">
                  <c:v>41106</c:v>
                </c:pt>
                <c:pt idx="183">
                  <c:v>41113</c:v>
                </c:pt>
                <c:pt idx="184">
                  <c:v>41120</c:v>
                </c:pt>
                <c:pt idx="185">
                  <c:v>41127</c:v>
                </c:pt>
                <c:pt idx="186">
                  <c:v>41134</c:v>
                </c:pt>
                <c:pt idx="187">
                  <c:v>41141</c:v>
                </c:pt>
                <c:pt idx="188">
                  <c:v>41148</c:v>
                </c:pt>
                <c:pt idx="189">
                  <c:v>41155</c:v>
                </c:pt>
                <c:pt idx="190">
                  <c:v>41162</c:v>
                </c:pt>
                <c:pt idx="191">
                  <c:v>41169</c:v>
                </c:pt>
                <c:pt idx="192">
                  <c:v>41176</c:v>
                </c:pt>
                <c:pt idx="193">
                  <c:v>41183</c:v>
                </c:pt>
                <c:pt idx="194">
                  <c:v>41190</c:v>
                </c:pt>
                <c:pt idx="195">
                  <c:v>41197</c:v>
                </c:pt>
              </c:numCache>
            </c:numRef>
          </c:xVal>
          <c:yVal>
            <c:numRef>
              <c:f>Sheet2!$I$2:$I$197</c:f>
              <c:numCache>
                <c:formatCode>General</c:formatCode>
                <c:ptCount val="196"/>
                <c:pt idx="0">
                  <c:v>31</c:v>
                </c:pt>
                <c:pt idx="1">
                  <c:v>45</c:v>
                </c:pt>
                <c:pt idx="2">
                  <c:v>31</c:v>
                </c:pt>
                <c:pt idx="3">
                  <c:v>33</c:v>
                </c:pt>
                <c:pt idx="4">
                  <c:v>22</c:v>
                </c:pt>
                <c:pt idx="5">
                  <c:v>32</c:v>
                </c:pt>
                <c:pt idx="6">
                  <c:v>49</c:v>
                </c:pt>
                <c:pt idx="7">
                  <c:v>50</c:v>
                </c:pt>
                <c:pt idx="8">
                  <c:v>57</c:v>
                </c:pt>
                <c:pt idx="9">
                  <c:v>29</c:v>
                </c:pt>
                <c:pt idx="10">
                  <c:v>23</c:v>
                </c:pt>
                <c:pt idx="11">
                  <c:v>45</c:v>
                </c:pt>
                <c:pt idx="12">
                  <c:v>11</c:v>
                </c:pt>
                <c:pt idx="13">
                  <c:v>46</c:v>
                </c:pt>
                <c:pt idx="14">
                  <c:v>50</c:v>
                </c:pt>
                <c:pt idx="15">
                  <c:v>40</c:v>
                </c:pt>
                <c:pt idx="16">
                  <c:v>24</c:v>
                </c:pt>
                <c:pt idx="17">
                  <c:v>40</c:v>
                </c:pt>
                <c:pt idx="18">
                  <c:v>46</c:v>
                </c:pt>
                <c:pt idx="19">
                  <c:v>59</c:v>
                </c:pt>
                <c:pt idx="20">
                  <c:v>43</c:v>
                </c:pt>
                <c:pt idx="21">
                  <c:v>34</c:v>
                </c:pt>
                <c:pt idx="22">
                  <c:v>38</c:v>
                </c:pt>
                <c:pt idx="23">
                  <c:v>30</c:v>
                </c:pt>
                <c:pt idx="24">
                  <c:v>22</c:v>
                </c:pt>
                <c:pt idx="25">
                  <c:v>39</c:v>
                </c:pt>
                <c:pt idx="26">
                  <c:v>45</c:v>
                </c:pt>
                <c:pt idx="27">
                  <c:v>30</c:v>
                </c:pt>
                <c:pt idx="28">
                  <c:v>27</c:v>
                </c:pt>
                <c:pt idx="29">
                  <c:v>30</c:v>
                </c:pt>
                <c:pt idx="30">
                  <c:v>14</c:v>
                </c:pt>
                <c:pt idx="31">
                  <c:v>41</c:v>
                </c:pt>
                <c:pt idx="32">
                  <c:v>37</c:v>
                </c:pt>
                <c:pt idx="33">
                  <c:v>41</c:v>
                </c:pt>
                <c:pt idx="34">
                  <c:v>25</c:v>
                </c:pt>
                <c:pt idx="35">
                  <c:v>43</c:v>
                </c:pt>
                <c:pt idx="36">
                  <c:v>55</c:v>
                </c:pt>
                <c:pt idx="37">
                  <c:v>54</c:v>
                </c:pt>
                <c:pt idx="38">
                  <c:v>49</c:v>
                </c:pt>
                <c:pt idx="39">
                  <c:v>36</c:v>
                </c:pt>
                <c:pt idx="40">
                  <c:v>45</c:v>
                </c:pt>
                <c:pt idx="41">
                  <c:v>59</c:v>
                </c:pt>
                <c:pt idx="42">
                  <c:v>62</c:v>
                </c:pt>
                <c:pt idx="43">
                  <c:v>51</c:v>
                </c:pt>
                <c:pt idx="44">
                  <c:v>70</c:v>
                </c:pt>
                <c:pt idx="45">
                  <c:v>76</c:v>
                </c:pt>
                <c:pt idx="46">
                  <c:v>58</c:v>
                </c:pt>
                <c:pt idx="47">
                  <c:v>44</c:v>
                </c:pt>
                <c:pt idx="48">
                  <c:v>59</c:v>
                </c:pt>
                <c:pt idx="49">
                  <c:v>39</c:v>
                </c:pt>
                <c:pt idx="50">
                  <c:v>12</c:v>
                </c:pt>
                <c:pt idx="51">
                  <c:v>39</c:v>
                </c:pt>
                <c:pt idx="52">
                  <c:v>31</c:v>
                </c:pt>
                <c:pt idx="53">
                  <c:v>45</c:v>
                </c:pt>
                <c:pt idx="54">
                  <c:v>40</c:v>
                </c:pt>
                <c:pt idx="55">
                  <c:v>43</c:v>
                </c:pt>
                <c:pt idx="56">
                  <c:v>45</c:v>
                </c:pt>
                <c:pt idx="57">
                  <c:v>53</c:v>
                </c:pt>
                <c:pt idx="58">
                  <c:v>63</c:v>
                </c:pt>
                <c:pt idx="59">
                  <c:v>49</c:v>
                </c:pt>
                <c:pt idx="60">
                  <c:v>72</c:v>
                </c:pt>
                <c:pt idx="61">
                  <c:v>39</c:v>
                </c:pt>
                <c:pt idx="62">
                  <c:v>55</c:v>
                </c:pt>
                <c:pt idx="63">
                  <c:v>74</c:v>
                </c:pt>
                <c:pt idx="64">
                  <c:v>71</c:v>
                </c:pt>
                <c:pt idx="65">
                  <c:v>94</c:v>
                </c:pt>
                <c:pt idx="66">
                  <c:v>68</c:v>
                </c:pt>
                <c:pt idx="67">
                  <c:v>101</c:v>
                </c:pt>
                <c:pt idx="68">
                  <c:v>67</c:v>
                </c:pt>
                <c:pt idx="69">
                  <c:v>46</c:v>
                </c:pt>
                <c:pt idx="70">
                  <c:v>43</c:v>
                </c:pt>
                <c:pt idx="71">
                  <c:v>53</c:v>
                </c:pt>
                <c:pt idx="72">
                  <c:v>64</c:v>
                </c:pt>
                <c:pt idx="73">
                  <c:v>44</c:v>
                </c:pt>
                <c:pt idx="74">
                  <c:v>37</c:v>
                </c:pt>
                <c:pt idx="75">
                  <c:v>42</c:v>
                </c:pt>
                <c:pt idx="76">
                  <c:v>48</c:v>
                </c:pt>
                <c:pt idx="77">
                  <c:v>59</c:v>
                </c:pt>
                <c:pt idx="78">
                  <c:v>62</c:v>
                </c:pt>
                <c:pt idx="79">
                  <c:v>57</c:v>
                </c:pt>
                <c:pt idx="80">
                  <c:v>68</c:v>
                </c:pt>
                <c:pt idx="81">
                  <c:v>64</c:v>
                </c:pt>
                <c:pt idx="82">
                  <c:v>68</c:v>
                </c:pt>
                <c:pt idx="83">
                  <c:v>59</c:v>
                </c:pt>
                <c:pt idx="84">
                  <c:v>49</c:v>
                </c:pt>
                <c:pt idx="85">
                  <c:v>51</c:v>
                </c:pt>
                <c:pt idx="86">
                  <c:v>57</c:v>
                </c:pt>
                <c:pt idx="87">
                  <c:v>66</c:v>
                </c:pt>
                <c:pt idx="88">
                  <c:v>48</c:v>
                </c:pt>
                <c:pt idx="89">
                  <c:v>60</c:v>
                </c:pt>
                <c:pt idx="90">
                  <c:v>76</c:v>
                </c:pt>
                <c:pt idx="91">
                  <c:v>58</c:v>
                </c:pt>
                <c:pt idx="92">
                  <c:v>55</c:v>
                </c:pt>
                <c:pt idx="93">
                  <c:v>58</c:v>
                </c:pt>
                <c:pt idx="94">
                  <c:v>68</c:v>
                </c:pt>
                <c:pt idx="95">
                  <c:v>69</c:v>
                </c:pt>
                <c:pt idx="96">
                  <c:v>57</c:v>
                </c:pt>
                <c:pt idx="97">
                  <c:v>69</c:v>
                </c:pt>
                <c:pt idx="98">
                  <c:v>82</c:v>
                </c:pt>
                <c:pt idx="99">
                  <c:v>48</c:v>
                </c:pt>
                <c:pt idx="100">
                  <c:v>52</c:v>
                </c:pt>
                <c:pt idx="101">
                  <c:v>41</c:v>
                </c:pt>
                <c:pt idx="102">
                  <c:v>25</c:v>
                </c:pt>
                <c:pt idx="103">
                  <c:v>35</c:v>
                </c:pt>
                <c:pt idx="104">
                  <c:v>54</c:v>
                </c:pt>
                <c:pt idx="105">
                  <c:v>49</c:v>
                </c:pt>
                <c:pt idx="106">
                  <c:v>55</c:v>
                </c:pt>
                <c:pt idx="107">
                  <c:v>60</c:v>
                </c:pt>
                <c:pt idx="108">
                  <c:v>44</c:v>
                </c:pt>
                <c:pt idx="109">
                  <c:v>76</c:v>
                </c:pt>
                <c:pt idx="110">
                  <c:v>56</c:v>
                </c:pt>
                <c:pt idx="111">
                  <c:v>40</c:v>
                </c:pt>
                <c:pt idx="112">
                  <c:v>75</c:v>
                </c:pt>
                <c:pt idx="113">
                  <c:v>57</c:v>
                </c:pt>
                <c:pt idx="114">
                  <c:v>39</c:v>
                </c:pt>
                <c:pt idx="115">
                  <c:v>38</c:v>
                </c:pt>
                <c:pt idx="116">
                  <c:v>57</c:v>
                </c:pt>
                <c:pt idx="117">
                  <c:v>67</c:v>
                </c:pt>
                <c:pt idx="118">
                  <c:v>42</c:v>
                </c:pt>
                <c:pt idx="119">
                  <c:v>57</c:v>
                </c:pt>
                <c:pt idx="120">
                  <c:v>48</c:v>
                </c:pt>
                <c:pt idx="121">
                  <c:v>41</c:v>
                </c:pt>
                <c:pt idx="122">
                  <c:v>39</c:v>
                </c:pt>
                <c:pt idx="123">
                  <c:v>58</c:v>
                </c:pt>
                <c:pt idx="124">
                  <c:v>35</c:v>
                </c:pt>
                <c:pt idx="125">
                  <c:v>50</c:v>
                </c:pt>
                <c:pt idx="126">
                  <c:v>39</c:v>
                </c:pt>
                <c:pt idx="127">
                  <c:v>55</c:v>
                </c:pt>
                <c:pt idx="128">
                  <c:v>50</c:v>
                </c:pt>
                <c:pt idx="129">
                  <c:v>52</c:v>
                </c:pt>
                <c:pt idx="130">
                  <c:v>67</c:v>
                </c:pt>
                <c:pt idx="131">
                  <c:v>32</c:v>
                </c:pt>
                <c:pt idx="132">
                  <c:v>54</c:v>
                </c:pt>
                <c:pt idx="133">
                  <c:v>41</c:v>
                </c:pt>
                <c:pt idx="134">
                  <c:v>58</c:v>
                </c:pt>
                <c:pt idx="135">
                  <c:v>56</c:v>
                </c:pt>
                <c:pt idx="136">
                  <c:v>43</c:v>
                </c:pt>
                <c:pt idx="137">
                  <c:v>36</c:v>
                </c:pt>
                <c:pt idx="138">
                  <c:v>42</c:v>
                </c:pt>
                <c:pt idx="139">
                  <c:v>46</c:v>
                </c:pt>
                <c:pt idx="140">
                  <c:v>56</c:v>
                </c:pt>
                <c:pt idx="141">
                  <c:v>49</c:v>
                </c:pt>
                <c:pt idx="142">
                  <c:v>70</c:v>
                </c:pt>
                <c:pt idx="143">
                  <c:v>53</c:v>
                </c:pt>
                <c:pt idx="144">
                  <c:v>73</c:v>
                </c:pt>
                <c:pt idx="145">
                  <c:v>49</c:v>
                </c:pt>
                <c:pt idx="146">
                  <c:v>36</c:v>
                </c:pt>
                <c:pt idx="147">
                  <c:v>50</c:v>
                </c:pt>
                <c:pt idx="148">
                  <c:v>47</c:v>
                </c:pt>
                <c:pt idx="149">
                  <c:v>43</c:v>
                </c:pt>
                <c:pt idx="150">
                  <c:v>49</c:v>
                </c:pt>
                <c:pt idx="151">
                  <c:v>91</c:v>
                </c:pt>
                <c:pt idx="152">
                  <c:v>45</c:v>
                </c:pt>
                <c:pt idx="153">
                  <c:v>45</c:v>
                </c:pt>
                <c:pt idx="154">
                  <c:v>23</c:v>
                </c:pt>
                <c:pt idx="155">
                  <c:v>52</c:v>
                </c:pt>
                <c:pt idx="156">
                  <c:v>40</c:v>
                </c:pt>
                <c:pt idx="157">
                  <c:v>51</c:v>
                </c:pt>
                <c:pt idx="158">
                  <c:v>48</c:v>
                </c:pt>
                <c:pt idx="159">
                  <c:v>32</c:v>
                </c:pt>
                <c:pt idx="160">
                  <c:v>48</c:v>
                </c:pt>
                <c:pt idx="161">
                  <c:v>46</c:v>
                </c:pt>
                <c:pt idx="162">
                  <c:v>40</c:v>
                </c:pt>
                <c:pt idx="163">
                  <c:v>30</c:v>
                </c:pt>
                <c:pt idx="164">
                  <c:v>31</c:v>
                </c:pt>
                <c:pt idx="165">
                  <c:v>40</c:v>
                </c:pt>
                <c:pt idx="166">
                  <c:v>38</c:v>
                </c:pt>
                <c:pt idx="167">
                  <c:v>48</c:v>
                </c:pt>
                <c:pt idx="168">
                  <c:v>48</c:v>
                </c:pt>
                <c:pt idx="169">
                  <c:v>46</c:v>
                </c:pt>
                <c:pt idx="170">
                  <c:v>44</c:v>
                </c:pt>
                <c:pt idx="171">
                  <c:v>48</c:v>
                </c:pt>
                <c:pt idx="172">
                  <c:v>36</c:v>
                </c:pt>
                <c:pt idx="173">
                  <c:v>29</c:v>
                </c:pt>
                <c:pt idx="174">
                  <c:v>44</c:v>
                </c:pt>
                <c:pt idx="175">
                  <c:v>47</c:v>
                </c:pt>
                <c:pt idx="176">
                  <c:v>29</c:v>
                </c:pt>
                <c:pt idx="177">
                  <c:v>42</c:v>
                </c:pt>
                <c:pt idx="178">
                  <c:v>31</c:v>
                </c:pt>
                <c:pt idx="179">
                  <c:v>37</c:v>
                </c:pt>
                <c:pt idx="180">
                  <c:v>28</c:v>
                </c:pt>
                <c:pt idx="181">
                  <c:v>44</c:v>
                </c:pt>
                <c:pt idx="182">
                  <c:v>41</c:v>
                </c:pt>
                <c:pt idx="183">
                  <c:v>36</c:v>
                </c:pt>
                <c:pt idx="184">
                  <c:v>41</c:v>
                </c:pt>
                <c:pt idx="185">
                  <c:v>37</c:v>
                </c:pt>
                <c:pt idx="186">
                  <c:v>30</c:v>
                </c:pt>
                <c:pt idx="187">
                  <c:v>35</c:v>
                </c:pt>
                <c:pt idx="188">
                  <c:v>48</c:v>
                </c:pt>
                <c:pt idx="189">
                  <c:v>37</c:v>
                </c:pt>
                <c:pt idx="190">
                  <c:v>44</c:v>
                </c:pt>
                <c:pt idx="191">
                  <c:v>38</c:v>
                </c:pt>
                <c:pt idx="192">
                  <c:v>37</c:v>
                </c:pt>
                <c:pt idx="193">
                  <c:v>40</c:v>
                </c:pt>
                <c:pt idx="194">
                  <c:v>31</c:v>
                </c:pt>
                <c:pt idx="195">
                  <c:v>31</c:v>
                </c:pt>
              </c:numCache>
            </c:numRef>
          </c:yVal>
          <c:smooth val="0"/>
        </c:ser>
        <c:ser>
          <c:idx val="2"/>
          <c:order val="2"/>
          <c:tx>
            <c:strRef>
              <c:f>Sheet2!$M$1</c:f>
              <c:strCache>
                <c:ptCount val="1"/>
                <c:pt idx="0">
                  <c:v>Total CMS</c:v>
                </c:pt>
              </c:strCache>
            </c:strRef>
          </c:tx>
          <c:spPr>
            <a:ln w="12700">
              <a:solidFill>
                <a:srgbClr val="006411"/>
              </a:solidFill>
              <a:prstDash val="solid"/>
            </a:ln>
          </c:spPr>
          <c:marker>
            <c:symbol val="triangle"/>
            <c:size val="5"/>
            <c:spPr>
              <a:solidFill>
                <a:srgbClr val="1FB714"/>
              </a:solidFill>
              <a:ln>
                <a:solidFill>
                  <a:srgbClr val="006411"/>
                </a:solidFill>
                <a:prstDash val="solid"/>
              </a:ln>
            </c:spPr>
          </c:marker>
          <c:xVal>
            <c:numRef>
              <c:f>Sheet2!$A$2:$A$197</c:f>
              <c:numCache>
                <c:formatCode>d\-mmm</c:formatCode>
                <c:ptCount val="196"/>
                <c:pt idx="0">
                  <c:v>39826</c:v>
                </c:pt>
                <c:pt idx="1">
                  <c:v>39833</c:v>
                </c:pt>
                <c:pt idx="2">
                  <c:v>39847</c:v>
                </c:pt>
                <c:pt idx="3">
                  <c:v>39854</c:v>
                </c:pt>
                <c:pt idx="4">
                  <c:v>39861</c:v>
                </c:pt>
                <c:pt idx="5">
                  <c:v>39868</c:v>
                </c:pt>
                <c:pt idx="6">
                  <c:v>39875</c:v>
                </c:pt>
                <c:pt idx="7">
                  <c:v>39882</c:v>
                </c:pt>
                <c:pt idx="8">
                  <c:v>39889</c:v>
                </c:pt>
                <c:pt idx="9">
                  <c:v>39896</c:v>
                </c:pt>
                <c:pt idx="10">
                  <c:v>39903</c:v>
                </c:pt>
                <c:pt idx="11">
                  <c:v>39910</c:v>
                </c:pt>
                <c:pt idx="12">
                  <c:v>39917</c:v>
                </c:pt>
                <c:pt idx="13">
                  <c:v>39924</c:v>
                </c:pt>
                <c:pt idx="14">
                  <c:v>39931</c:v>
                </c:pt>
                <c:pt idx="15">
                  <c:v>39938</c:v>
                </c:pt>
                <c:pt idx="16">
                  <c:v>39945</c:v>
                </c:pt>
                <c:pt idx="17">
                  <c:v>39952</c:v>
                </c:pt>
                <c:pt idx="18">
                  <c:v>39959</c:v>
                </c:pt>
                <c:pt idx="19">
                  <c:v>39966</c:v>
                </c:pt>
                <c:pt idx="20">
                  <c:v>39973</c:v>
                </c:pt>
                <c:pt idx="21">
                  <c:v>39980</c:v>
                </c:pt>
                <c:pt idx="22">
                  <c:v>39987</c:v>
                </c:pt>
                <c:pt idx="23">
                  <c:v>39994</c:v>
                </c:pt>
                <c:pt idx="24">
                  <c:v>40000</c:v>
                </c:pt>
                <c:pt idx="25">
                  <c:v>40007</c:v>
                </c:pt>
                <c:pt idx="26">
                  <c:v>40014</c:v>
                </c:pt>
                <c:pt idx="27">
                  <c:v>40021</c:v>
                </c:pt>
                <c:pt idx="28">
                  <c:v>40028</c:v>
                </c:pt>
                <c:pt idx="29">
                  <c:v>40035</c:v>
                </c:pt>
                <c:pt idx="30">
                  <c:v>40042</c:v>
                </c:pt>
                <c:pt idx="31">
                  <c:v>40049</c:v>
                </c:pt>
                <c:pt idx="32">
                  <c:v>40056</c:v>
                </c:pt>
                <c:pt idx="33">
                  <c:v>40063</c:v>
                </c:pt>
                <c:pt idx="34">
                  <c:v>40070</c:v>
                </c:pt>
                <c:pt idx="35">
                  <c:v>40077</c:v>
                </c:pt>
                <c:pt idx="36">
                  <c:v>40084</c:v>
                </c:pt>
                <c:pt idx="37">
                  <c:v>40091</c:v>
                </c:pt>
                <c:pt idx="38">
                  <c:v>40098</c:v>
                </c:pt>
                <c:pt idx="39">
                  <c:v>40105</c:v>
                </c:pt>
                <c:pt idx="40">
                  <c:v>40112</c:v>
                </c:pt>
                <c:pt idx="41">
                  <c:v>40119</c:v>
                </c:pt>
                <c:pt idx="42">
                  <c:v>40126</c:v>
                </c:pt>
                <c:pt idx="43">
                  <c:v>40133</c:v>
                </c:pt>
                <c:pt idx="44">
                  <c:v>40140</c:v>
                </c:pt>
                <c:pt idx="45">
                  <c:v>40147</c:v>
                </c:pt>
                <c:pt idx="46">
                  <c:v>40154</c:v>
                </c:pt>
                <c:pt idx="47">
                  <c:v>40161</c:v>
                </c:pt>
                <c:pt idx="48">
                  <c:v>40168</c:v>
                </c:pt>
                <c:pt idx="49">
                  <c:v>40175</c:v>
                </c:pt>
                <c:pt idx="50">
                  <c:v>40182</c:v>
                </c:pt>
                <c:pt idx="51">
                  <c:v>40189</c:v>
                </c:pt>
                <c:pt idx="52">
                  <c:v>40196</c:v>
                </c:pt>
                <c:pt idx="53">
                  <c:v>40203</c:v>
                </c:pt>
                <c:pt idx="54">
                  <c:v>40210</c:v>
                </c:pt>
                <c:pt idx="55">
                  <c:v>40217</c:v>
                </c:pt>
                <c:pt idx="56">
                  <c:v>40224</c:v>
                </c:pt>
                <c:pt idx="57">
                  <c:v>40231</c:v>
                </c:pt>
                <c:pt idx="58">
                  <c:v>40238</c:v>
                </c:pt>
                <c:pt idx="59">
                  <c:v>40245</c:v>
                </c:pt>
                <c:pt idx="60">
                  <c:v>40252</c:v>
                </c:pt>
                <c:pt idx="61">
                  <c:v>40259</c:v>
                </c:pt>
                <c:pt idx="62">
                  <c:v>40266</c:v>
                </c:pt>
                <c:pt idx="63">
                  <c:v>40273</c:v>
                </c:pt>
                <c:pt idx="64">
                  <c:v>40280</c:v>
                </c:pt>
                <c:pt idx="65">
                  <c:v>40287</c:v>
                </c:pt>
                <c:pt idx="66">
                  <c:v>40294</c:v>
                </c:pt>
                <c:pt idx="67">
                  <c:v>40301</c:v>
                </c:pt>
                <c:pt idx="68">
                  <c:v>40308</c:v>
                </c:pt>
                <c:pt idx="69">
                  <c:v>40315</c:v>
                </c:pt>
                <c:pt idx="70">
                  <c:v>40322</c:v>
                </c:pt>
                <c:pt idx="71">
                  <c:v>40329</c:v>
                </c:pt>
                <c:pt idx="72">
                  <c:v>40336</c:v>
                </c:pt>
                <c:pt idx="73">
                  <c:v>40343</c:v>
                </c:pt>
                <c:pt idx="74">
                  <c:v>40350</c:v>
                </c:pt>
                <c:pt idx="75">
                  <c:v>40357</c:v>
                </c:pt>
                <c:pt idx="76">
                  <c:v>40364</c:v>
                </c:pt>
                <c:pt idx="77">
                  <c:v>40371</c:v>
                </c:pt>
                <c:pt idx="78">
                  <c:v>40378</c:v>
                </c:pt>
                <c:pt idx="79">
                  <c:v>40385</c:v>
                </c:pt>
                <c:pt idx="80">
                  <c:v>40392</c:v>
                </c:pt>
                <c:pt idx="81">
                  <c:v>40399</c:v>
                </c:pt>
                <c:pt idx="82">
                  <c:v>40406</c:v>
                </c:pt>
                <c:pt idx="83">
                  <c:v>40413</c:v>
                </c:pt>
                <c:pt idx="84">
                  <c:v>40420</c:v>
                </c:pt>
                <c:pt idx="85">
                  <c:v>40427</c:v>
                </c:pt>
                <c:pt idx="86">
                  <c:v>40434</c:v>
                </c:pt>
                <c:pt idx="87">
                  <c:v>40441</c:v>
                </c:pt>
                <c:pt idx="88">
                  <c:v>40448</c:v>
                </c:pt>
                <c:pt idx="89">
                  <c:v>40455</c:v>
                </c:pt>
                <c:pt idx="90">
                  <c:v>40462</c:v>
                </c:pt>
                <c:pt idx="91">
                  <c:v>40469</c:v>
                </c:pt>
                <c:pt idx="92">
                  <c:v>40476</c:v>
                </c:pt>
                <c:pt idx="93">
                  <c:v>40483</c:v>
                </c:pt>
                <c:pt idx="94">
                  <c:v>40490</c:v>
                </c:pt>
                <c:pt idx="95">
                  <c:v>40497</c:v>
                </c:pt>
                <c:pt idx="96">
                  <c:v>40504</c:v>
                </c:pt>
                <c:pt idx="97">
                  <c:v>40511</c:v>
                </c:pt>
                <c:pt idx="98">
                  <c:v>40518</c:v>
                </c:pt>
                <c:pt idx="99">
                  <c:v>40525</c:v>
                </c:pt>
                <c:pt idx="100">
                  <c:v>40532</c:v>
                </c:pt>
                <c:pt idx="101">
                  <c:v>40539</c:v>
                </c:pt>
                <c:pt idx="102">
                  <c:v>40546</c:v>
                </c:pt>
                <c:pt idx="103">
                  <c:v>40553</c:v>
                </c:pt>
                <c:pt idx="104">
                  <c:v>40561</c:v>
                </c:pt>
                <c:pt idx="105">
                  <c:v>40567</c:v>
                </c:pt>
                <c:pt idx="106">
                  <c:v>40574</c:v>
                </c:pt>
                <c:pt idx="107">
                  <c:v>40581</c:v>
                </c:pt>
                <c:pt idx="108">
                  <c:v>40588</c:v>
                </c:pt>
                <c:pt idx="109">
                  <c:v>40596</c:v>
                </c:pt>
                <c:pt idx="110">
                  <c:v>40602</c:v>
                </c:pt>
                <c:pt idx="111">
                  <c:v>40609</c:v>
                </c:pt>
                <c:pt idx="112">
                  <c:v>40616</c:v>
                </c:pt>
                <c:pt idx="113">
                  <c:v>40623</c:v>
                </c:pt>
                <c:pt idx="114">
                  <c:v>40630</c:v>
                </c:pt>
                <c:pt idx="115">
                  <c:v>40637</c:v>
                </c:pt>
                <c:pt idx="116">
                  <c:v>40644</c:v>
                </c:pt>
                <c:pt idx="117">
                  <c:v>40651</c:v>
                </c:pt>
                <c:pt idx="118">
                  <c:v>40658</c:v>
                </c:pt>
                <c:pt idx="119">
                  <c:v>40665</c:v>
                </c:pt>
                <c:pt idx="120">
                  <c:v>40672</c:v>
                </c:pt>
                <c:pt idx="121">
                  <c:v>40679</c:v>
                </c:pt>
                <c:pt idx="122">
                  <c:v>40686</c:v>
                </c:pt>
                <c:pt idx="123">
                  <c:v>40693</c:v>
                </c:pt>
                <c:pt idx="124">
                  <c:v>40700</c:v>
                </c:pt>
                <c:pt idx="125">
                  <c:v>40707</c:v>
                </c:pt>
                <c:pt idx="126">
                  <c:v>40714</c:v>
                </c:pt>
                <c:pt idx="127">
                  <c:v>40721</c:v>
                </c:pt>
                <c:pt idx="128">
                  <c:v>40728</c:v>
                </c:pt>
                <c:pt idx="129">
                  <c:v>40735</c:v>
                </c:pt>
                <c:pt idx="130">
                  <c:v>40742</c:v>
                </c:pt>
                <c:pt idx="131">
                  <c:v>40749</c:v>
                </c:pt>
                <c:pt idx="132">
                  <c:v>40756</c:v>
                </c:pt>
                <c:pt idx="133">
                  <c:v>40763</c:v>
                </c:pt>
                <c:pt idx="134">
                  <c:v>40770</c:v>
                </c:pt>
                <c:pt idx="135">
                  <c:v>40777</c:v>
                </c:pt>
                <c:pt idx="136">
                  <c:v>40784</c:v>
                </c:pt>
                <c:pt idx="137">
                  <c:v>40791</c:v>
                </c:pt>
                <c:pt idx="138">
                  <c:v>40798</c:v>
                </c:pt>
                <c:pt idx="139">
                  <c:v>40805</c:v>
                </c:pt>
                <c:pt idx="140">
                  <c:v>40812</c:v>
                </c:pt>
                <c:pt idx="141">
                  <c:v>40819</c:v>
                </c:pt>
                <c:pt idx="142">
                  <c:v>40826</c:v>
                </c:pt>
                <c:pt idx="143">
                  <c:v>40833</c:v>
                </c:pt>
                <c:pt idx="144">
                  <c:v>40840</c:v>
                </c:pt>
                <c:pt idx="145">
                  <c:v>40847</c:v>
                </c:pt>
                <c:pt idx="146">
                  <c:v>40854</c:v>
                </c:pt>
                <c:pt idx="147">
                  <c:v>40861</c:v>
                </c:pt>
                <c:pt idx="148">
                  <c:v>40868</c:v>
                </c:pt>
                <c:pt idx="149">
                  <c:v>40875</c:v>
                </c:pt>
                <c:pt idx="150">
                  <c:v>40882</c:v>
                </c:pt>
                <c:pt idx="151">
                  <c:v>40889</c:v>
                </c:pt>
                <c:pt idx="152">
                  <c:v>40896</c:v>
                </c:pt>
                <c:pt idx="153">
                  <c:v>40903</c:v>
                </c:pt>
                <c:pt idx="154">
                  <c:v>40910</c:v>
                </c:pt>
                <c:pt idx="155">
                  <c:v>40917</c:v>
                </c:pt>
                <c:pt idx="156">
                  <c:v>40924</c:v>
                </c:pt>
                <c:pt idx="157">
                  <c:v>40931</c:v>
                </c:pt>
                <c:pt idx="158">
                  <c:v>40938</c:v>
                </c:pt>
                <c:pt idx="159">
                  <c:v>40945</c:v>
                </c:pt>
                <c:pt idx="160">
                  <c:v>40952</c:v>
                </c:pt>
                <c:pt idx="161">
                  <c:v>40959</c:v>
                </c:pt>
                <c:pt idx="162">
                  <c:v>40966</c:v>
                </c:pt>
                <c:pt idx="163">
                  <c:v>40973</c:v>
                </c:pt>
                <c:pt idx="164">
                  <c:v>40980</c:v>
                </c:pt>
                <c:pt idx="165">
                  <c:v>40987</c:v>
                </c:pt>
                <c:pt idx="166">
                  <c:v>40994</c:v>
                </c:pt>
                <c:pt idx="167">
                  <c:v>41001</c:v>
                </c:pt>
                <c:pt idx="168">
                  <c:v>41008</c:v>
                </c:pt>
                <c:pt idx="169">
                  <c:v>41015</c:v>
                </c:pt>
                <c:pt idx="170">
                  <c:v>41022</c:v>
                </c:pt>
                <c:pt idx="171">
                  <c:v>41029</c:v>
                </c:pt>
                <c:pt idx="172">
                  <c:v>41036</c:v>
                </c:pt>
                <c:pt idx="173">
                  <c:v>41043</c:v>
                </c:pt>
                <c:pt idx="174">
                  <c:v>41050</c:v>
                </c:pt>
                <c:pt idx="175">
                  <c:v>41057</c:v>
                </c:pt>
                <c:pt idx="176">
                  <c:v>41064</c:v>
                </c:pt>
                <c:pt idx="177">
                  <c:v>41071</c:v>
                </c:pt>
                <c:pt idx="178">
                  <c:v>41078</c:v>
                </c:pt>
                <c:pt idx="179">
                  <c:v>41085</c:v>
                </c:pt>
                <c:pt idx="180">
                  <c:v>41092</c:v>
                </c:pt>
                <c:pt idx="181">
                  <c:v>41099</c:v>
                </c:pt>
                <c:pt idx="182">
                  <c:v>41106</c:v>
                </c:pt>
                <c:pt idx="183">
                  <c:v>41113</c:v>
                </c:pt>
                <c:pt idx="184">
                  <c:v>41120</c:v>
                </c:pt>
                <c:pt idx="185">
                  <c:v>41127</c:v>
                </c:pt>
                <c:pt idx="186">
                  <c:v>41134</c:v>
                </c:pt>
                <c:pt idx="187">
                  <c:v>41141</c:v>
                </c:pt>
                <c:pt idx="188">
                  <c:v>41148</c:v>
                </c:pt>
                <c:pt idx="189">
                  <c:v>41155</c:v>
                </c:pt>
                <c:pt idx="190">
                  <c:v>41162</c:v>
                </c:pt>
                <c:pt idx="191">
                  <c:v>41169</c:v>
                </c:pt>
                <c:pt idx="192">
                  <c:v>41176</c:v>
                </c:pt>
                <c:pt idx="193">
                  <c:v>41183</c:v>
                </c:pt>
                <c:pt idx="194">
                  <c:v>41190</c:v>
                </c:pt>
                <c:pt idx="195">
                  <c:v>41197</c:v>
                </c:pt>
              </c:numCache>
            </c:numRef>
          </c:xVal>
          <c:yVal>
            <c:numRef>
              <c:f>Sheet2!$M$2:$M$197</c:f>
              <c:numCache>
                <c:formatCode>General</c:formatCode>
                <c:ptCount val="196"/>
                <c:pt idx="0">
                  <c:v>3</c:v>
                </c:pt>
                <c:pt idx="1">
                  <c:v>6</c:v>
                </c:pt>
                <c:pt idx="2">
                  <c:v>3</c:v>
                </c:pt>
                <c:pt idx="3">
                  <c:v>5</c:v>
                </c:pt>
                <c:pt idx="4">
                  <c:v>9</c:v>
                </c:pt>
                <c:pt idx="5">
                  <c:v>13</c:v>
                </c:pt>
                <c:pt idx="6">
                  <c:v>5</c:v>
                </c:pt>
                <c:pt idx="7">
                  <c:v>12</c:v>
                </c:pt>
                <c:pt idx="8">
                  <c:v>2</c:v>
                </c:pt>
                <c:pt idx="9">
                  <c:v>2</c:v>
                </c:pt>
                <c:pt idx="10">
                  <c:v>4</c:v>
                </c:pt>
                <c:pt idx="11">
                  <c:v>11</c:v>
                </c:pt>
                <c:pt idx="12">
                  <c:v>0</c:v>
                </c:pt>
                <c:pt idx="13">
                  <c:v>3</c:v>
                </c:pt>
                <c:pt idx="14">
                  <c:v>0</c:v>
                </c:pt>
                <c:pt idx="15">
                  <c:v>1</c:v>
                </c:pt>
                <c:pt idx="16">
                  <c:v>10</c:v>
                </c:pt>
                <c:pt idx="17">
                  <c:v>3</c:v>
                </c:pt>
                <c:pt idx="18">
                  <c:v>8</c:v>
                </c:pt>
                <c:pt idx="19">
                  <c:v>5</c:v>
                </c:pt>
                <c:pt idx="20">
                  <c:v>7</c:v>
                </c:pt>
                <c:pt idx="21">
                  <c:v>4</c:v>
                </c:pt>
                <c:pt idx="22">
                  <c:v>1</c:v>
                </c:pt>
                <c:pt idx="23">
                  <c:v>6</c:v>
                </c:pt>
                <c:pt idx="24">
                  <c:v>3</c:v>
                </c:pt>
                <c:pt idx="25">
                  <c:v>2</c:v>
                </c:pt>
                <c:pt idx="26">
                  <c:v>13</c:v>
                </c:pt>
                <c:pt idx="27">
                  <c:v>4</c:v>
                </c:pt>
                <c:pt idx="28">
                  <c:v>5</c:v>
                </c:pt>
                <c:pt idx="29">
                  <c:v>5</c:v>
                </c:pt>
                <c:pt idx="30">
                  <c:v>5</c:v>
                </c:pt>
                <c:pt idx="31">
                  <c:v>1</c:v>
                </c:pt>
                <c:pt idx="32">
                  <c:v>2</c:v>
                </c:pt>
                <c:pt idx="33">
                  <c:v>3</c:v>
                </c:pt>
                <c:pt idx="34">
                  <c:v>1</c:v>
                </c:pt>
                <c:pt idx="35">
                  <c:v>5</c:v>
                </c:pt>
                <c:pt idx="36">
                  <c:v>2</c:v>
                </c:pt>
                <c:pt idx="37">
                  <c:v>11</c:v>
                </c:pt>
                <c:pt idx="38">
                  <c:v>9</c:v>
                </c:pt>
                <c:pt idx="39">
                  <c:v>5</c:v>
                </c:pt>
                <c:pt idx="40">
                  <c:v>4</c:v>
                </c:pt>
                <c:pt idx="41">
                  <c:v>5</c:v>
                </c:pt>
                <c:pt idx="42">
                  <c:v>7</c:v>
                </c:pt>
                <c:pt idx="43">
                  <c:v>2</c:v>
                </c:pt>
                <c:pt idx="44">
                  <c:v>1</c:v>
                </c:pt>
                <c:pt idx="45">
                  <c:v>3</c:v>
                </c:pt>
                <c:pt idx="46">
                  <c:v>3</c:v>
                </c:pt>
                <c:pt idx="47">
                  <c:v>3</c:v>
                </c:pt>
                <c:pt idx="48">
                  <c:v>5</c:v>
                </c:pt>
                <c:pt idx="49">
                  <c:v>0</c:v>
                </c:pt>
                <c:pt idx="50">
                  <c:v>0</c:v>
                </c:pt>
                <c:pt idx="51">
                  <c:v>2</c:v>
                </c:pt>
                <c:pt idx="52">
                  <c:v>3</c:v>
                </c:pt>
                <c:pt idx="53">
                  <c:v>5</c:v>
                </c:pt>
                <c:pt idx="54">
                  <c:v>1</c:v>
                </c:pt>
                <c:pt idx="55">
                  <c:v>8</c:v>
                </c:pt>
                <c:pt idx="56">
                  <c:v>5</c:v>
                </c:pt>
                <c:pt idx="57">
                  <c:v>4</c:v>
                </c:pt>
                <c:pt idx="58">
                  <c:v>3</c:v>
                </c:pt>
                <c:pt idx="59">
                  <c:v>3</c:v>
                </c:pt>
                <c:pt idx="60">
                  <c:v>4</c:v>
                </c:pt>
                <c:pt idx="61">
                  <c:v>8</c:v>
                </c:pt>
                <c:pt idx="62">
                  <c:v>2</c:v>
                </c:pt>
                <c:pt idx="63">
                  <c:v>1</c:v>
                </c:pt>
                <c:pt idx="64">
                  <c:v>4</c:v>
                </c:pt>
                <c:pt idx="65">
                  <c:v>6</c:v>
                </c:pt>
                <c:pt idx="66">
                  <c:v>6</c:v>
                </c:pt>
                <c:pt idx="67">
                  <c:v>1</c:v>
                </c:pt>
                <c:pt idx="68">
                  <c:v>5</c:v>
                </c:pt>
                <c:pt idx="69">
                  <c:v>3</c:v>
                </c:pt>
                <c:pt idx="70">
                  <c:v>3</c:v>
                </c:pt>
                <c:pt idx="71">
                  <c:v>3</c:v>
                </c:pt>
                <c:pt idx="72">
                  <c:v>8</c:v>
                </c:pt>
                <c:pt idx="73">
                  <c:v>5</c:v>
                </c:pt>
                <c:pt idx="74">
                  <c:v>8</c:v>
                </c:pt>
                <c:pt idx="75">
                  <c:v>6</c:v>
                </c:pt>
                <c:pt idx="76">
                  <c:v>7</c:v>
                </c:pt>
                <c:pt idx="77">
                  <c:v>5</c:v>
                </c:pt>
                <c:pt idx="78">
                  <c:v>9</c:v>
                </c:pt>
                <c:pt idx="79">
                  <c:v>6</c:v>
                </c:pt>
                <c:pt idx="80">
                  <c:v>5</c:v>
                </c:pt>
                <c:pt idx="81">
                  <c:v>2</c:v>
                </c:pt>
                <c:pt idx="82">
                  <c:v>3</c:v>
                </c:pt>
                <c:pt idx="83">
                  <c:v>6</c:v>
                </c:pt>
                <c:pt idx="84">
                  <c:v>3</c:v>
                </c:pt>
                <c:pt idx="85">
                  <c:v>9</c:v>
                </c:pt>
                <c:pt idx="86">
                  <c:v>4</c:v>
                </c:pt>
                <c:pt idx="87">
                  <c:v>5</c:v>
                </c:pt>
                <c:pt idx="88">
                  <c:v>4</c:v>
                </c:pt>
                <c:pt idx="89">
                  <c:v>4</c:v>
                </c:pt>
                <c:pt idx="90">
                  <c:v>2</c:v>
                </c:pt>
                <c:pt idx="91">
                  <c:v>1</c:v>
                </c:pt>
                <c:pt idx="92">
                  <c:v>1</c:v>
                </c:pt>
                <c:pt idx="93">
                  <c:v>4</c:v>
                </c:pt>
                <c:pt idx="94">
                  <c:v>8</c:v>
                </c:pt>
                <c:pt idx="95">
                  <c:v>4</c:v>
                </c:pt>
                <c:pt idx="96">
                  <c:v>5</c:v>
                </c:pt>
                <c:pt idx="97">
                  <c:v>4</c:v>
                </c:pt>
                <c:pt idx="98">
                  <c:v>5</c:v>
                </c:pt>
                <c:pt idx="99">
                  <c:v>2</c:v>
                </c:pt>
                <c:pt idx="100">
                  <c:v>1</c:v>
                </c:pt>
                <c:pt idx="101">
                  <c:v>1</c:v>
                </c:pt>
                <c:pt idx="102">
                  <c:v>1</c:v>
                </c:pt>
                <c:pt idx="103">
                  <c:v>3</c:v>
                </c:pt>
                <c:pt idx="104">
                  <c:v>6</c:v>
                </c:pt>
                <c:pt idx="105">
                  <c:v>11</c:v>
                </c:pt>
                <c:pt idx="106">
                  <c:v>5</c:v>
                </c:pt>
                <c:pt idx="107">
                  <c:v>3</c:v>
                </c:pt>
                <c:pt idx="108">
                  <c:v>3</c:v>
                </c:pt>
                <c:pt idx="109">
                  <c:v>4</c:v>
                </c:pt>
                <c:pt idx="110">
                  <c:v>6</c:v>
                </c:pt>
                <c:pt idx="111">
                  <c:v>4</c:v>
                </c:pt>
                <c:pt idx="112">
                  <c:v>2</c:v>
                </c:pt>
                <c:pt idx="113">
                  <c:v>3</c:v>
                </c:pt>
                <c:pt idx="114">
                  <c:v>8</c:v>
                </c:pt>
                <c:pt idx="115">
                  <c:v>7</c:v>
                </c:pt>
                <c:pt idx="116">
                  <c:v>3</c:v>
                </c:pt>
                <c:pt idx="117">
                  <c:v>3</c:v>
                </c:pt>
                <c:pt idx="118">
                  <c:v>3</c:v>
                </c:pt>
                <c:pt idx="119">
                  <c:v>3</c:v>
                </c:pt>
                <c:pt idx="120">
                  <c:v>3</c:v>
                </c:pt>
                <c:pt idx="121">
                  <c:v>8</c:v>
                </c:pt>
                <c:pt idx="122">
                  <c:v>6</c:v>
                </c:pt>
                <c:pt idx="123">
                  <c:v>7</c:v>
                </c:pt>
                <c:pt idx="124">
                  <c:v>4</c:v>
                </c:pt>
                <c:pt idx="125">
                  <c:v>4</c:v>
                </c:pt>
                <c:pt idx="126">
                  <c:v>2</c:v>
                </c:pt>
                <c:pt idx="127">
                  <c:v>3</c:v>
                </c:pt>
                <c:pt idx="128">
                  <c:v>8</c:v>
                </c:pt>
                <c:pt idx="129">
                  <c:v>7</c:v>
                </c:pt>
                <c:pt idx="130">
                  <c:v>7</c:v>
                </c:pt>
                <c:pt idx="131">
                  <c:v>3</c:v>
                </c:pt>
                <c:pt idx="132">
                  <c:v>3</c:v>
                </c:pt>
                <c:pt idx="133">
                  <c:v>0</c:v>
                </c:pt>
                <c:pt idx="134">
                  <c:v>4</c:v>
                </c:pt>
                <c:pt idx="135">
                  <c:v>1</c:v>
                </c:pt>
                <c:pt idx="136">
                  <c:v>6</c:v>
                </c:pt>
                <c:pt idx="137">
                  <c:v>6</c:v>
                </c:pt>
                <c:pt idx="138">
                  <c:v>7</c:v>
                </c:pt>
                <c:pt idx="139">
                  <c:v>9</c:v>
                </c:pt>
                <c:pt idx="140">
                  <c:v>6</c:v>
                </c:pt>
                <c:pt idx="141">
                  <c:v>7</c:v>
                </c:pt>
                <c:pt idx="142">
                  <c:v>6</c:v>
                </c:pt>
                <c:pt idx="143">
                  <c:v>5</c:v>
                </c:pt>
                <c:pt idx="144">
                  <c:v>6</c:v>
                </c:pt>
                <c:pt idx="145">
                  <c:v>8</c:v>
                </c:pt>
                <c:pt idx="146">
                  <c:v>2</c:v>
                </c:pt>
                <c:pt idx="147">
                  <c:v>3</c:v>
                </c:pt>
                <c:pt idx="148">
                  <c:v>11</c:v>
                </c:pt>
                <c:pt idx="149">
                  <c:v>6</c:v>
                </c:pt>
                <c:pt idx="150">
                  <c:v>3</c:v>
                </c:pt>
                <c:pt idx="151">
                  <c:v>10</c:v>
                </c:pt>
                <c:pt idx="152">
                  <c:v>7</c:v>
                </c:pt>
                <c:pt idx="153">
                  <c:v>1</c:v>
                </c:pt>
                <c:pt idx="154">
                  <c:v>1</c:v>
                </c:pt>
                <c:pt idx="155">
                  <c:v>1</c:v>
                </c:pt>
                <c:pt idx="156">
                  <c:v>5</c:v>
                </c:pt>
                <c:pt idx="157">
                  <c:v>2</c:v>
                </c:pt>
                <c:pt idx="158">
                  <c:v>6</c:v>
                </c:pt>
                <c:pt idx="159">
                  <c:v>5</c:v>
                </c:pt>
                <c:pt idx="160">
                  <c:v>4</c:v>
                </c:pt>
                <c:pt idx="161">
                  <c:v>4</c:v>
                </c:pt>
                <c:pt idx="162">
                  <c:v>3</c:v>
                </c:pt>
                <c:pt idx="163">
                  <c:v>6</c:v>
                </c:pt>
                <c:pt idx="164">
                  <c:v>2</c:v>
                </c:pt>
                <c:pt idx="165">
                  <c:v>4</c:v>
                </c:pt>
                <c:pt idx="166">
                  <c:v>6</c:v>
                </c:pt>
                <c:pt idx="167">
                  <c:v>2</c:v>
                </c:pt>
                <c:pt idx="168">
                  <c:v>3</c:v>
                </c:pt>
                <c:pt idx="169">
                  <c:v>5</c:v>
                </c:pt>
                <c:pt idx="170">
                  <c:v>3</c:v>
                </c:pt>
                <c:pt idx="171">
                  <c:v>3</c:v>
                </c:pt>
                <c:pt idx="172">
                  <c:v>2</c:v>
                </c:pt>
                <c:pt idx="173">
                  <c:v>1</c:v>
                </c:pt>
                <c:pt idx="174">
                  <c:v>4</c:v>
                </c:pt>
                <c:pt idx="175">
                  <c:v>3</c:v>
                </c:pt>
                <c:pt idx="176">
                  <c:v>3</c:v>
                </c:pt>
                <c:pt idx="177">
                  <c:v>2</c:v>
                </c:pt>
                <c:pt idx="178">
                  <c:v>2</c:v>
                </c:pt>
                <c:pt idx="179">
                  <c:v>2</c:v>
                </c:pt>
                <c:pt idx="180">
                  <c:v>5</c:v>
                </c:pt>
                <c:pt idx="181">
                  <c:v>2</c:v>
                </c:pt>
                <c:pt idx="182">
                  <c:v>1</c:v>
                </c:pt>
                <c:pt idx="183">
                  <c:v>4</c:v>
                </c:pt>
                <c:pt idx="184">
                  <c:v>6</c:v>
                </c:pt>
                <c:pt idx="185">
                  <c:v>2</c:v>
                </c:pt>
                <c:pt idx="186">
                  <c:v>3</c:v>
                </c:pt>
                <c:pt idx="187">
                  <c:v>2</c:v>
                </c:pt>
                <c:pt idx="188">
                  <c:v>3</c:v>
                </c:pt>
                <c:pt idx="189">
                  <c:v>3</c:v>
                </c:pt>
                <c:pt idx="190">
                  <c:v>4</c:v>
                </c:pt>
                <c:pt idx="191">
                  <c:v>5</c:v>
                </c:pt>
                <c:pt idx="192">
                  <c:v>3</c:v>
                </c:pt>
                <c:pt idx="193">
                  <c:v>3</c:v>
                </c:pt>
                <c:pt idx="194">
                  <c:v>1</c:v>
                </c:pt>
                <c:pt idx="195">
                  <c:v>3</c:v>
                </c:pt>
              </c:numCache>
            </c:numRef>
          </c:yVal>
          <c:smooth val="0"/>
        </c:ser>
        <c:ser>
          <c:idx val="3"/>
          <c:order val="3"/>
          <c:tx>
            <c:strRef>
              <c:f>Sheet2!$Q$1</c:f>
              <c:strCache>
                <c:ptCount val="1"/>
                <c:pt idx="0">
                  <c:v>Total LHCb</c:v>
                </c:pt>
              </c:strCache>
            </c:strRef>
          </c:tx>
          <c:spPr>
            <a:ln w="12700">
              <a:solidFill>
                <a:srgbClr val="00CCFF"/>
              </a:solidFill>
              <a:prstDash val="solid"/>
            </a:ln>
          </c:spPr>
          <c:marker>
            <c:symbol val="x"/>
            <c:size val="5"/>
            <c:spPr>
              <a:noFill/>
              <a:ln>
                <a:solidFill>
                  <a:srgbClr val="00ABEA"/>
                </a:solidFill>
                <a:prstDash val="solid"/>
              </a:ln>
            </c:spPr>
          </c:marker>
          <c:xVal>
            <c:numRef>
              <c:f>Sheet2!$A$2:$A$197</c:f>
              <c:numCache>
                <c:formatCode>d\-mmm</c:formatCode>
                <c:ptCount val="196"/>
                <c:pt idx="0">
                  <c:v>39826</c:v>
                </c:pt>
                <c:pt idx="1">
                  <c:v>39833</c:v>
                </c:pt>
                <c:pt idx="2">
                  <c:v>39847</c:v>
                </c:pt>
                <c:pt idx="3">
                  <c:v>39854</c:v>
                </c:pt>
                <c:pt idx="4">
                  <c:v>39861</c:v>
                </c:pt>
                <c:pt idx="5">
                  <c:v>39868</c:v>
                </c:pt>
                <c:pt idx="6">
                  <c:v>39875</c:v>
                </c:pt>
                <c:pt idx="7">
                  <c:v>39882</c:v>
                </c:pt>
                <c:pt idx="8">
                  <c:v>39889</c:v>
                </c:pt>
                <c:pt idx="9">
                  <c:v>39896</c:v>
                </c:pt>
                <c:pt idx="10">
                  <c:v>39903</c:v>
                </c:pt>
                <c:pt idx="11">
                  <c:v>39910</c:v>
                </c:pt>
                <c:pt idx="12">
                  <c:v>39917</c:v>
                </c:pt>
                <c:pt idx="13">
                  <c:v>39924</c:v>
                </c:pt>
                <c:pt idx="14">
                  <c:v>39931</c:v>
                </c:pt>
                <c:pt idx="15">
                  <c:v>39938</c:v>
                </c:pt>
                <c:pt idx="16">
                  <c:v>39945</c:v>
                </c:pt>
                <c:pt idx="17">
                  <c:v>39952</c:v>
                </c:pt>
                <c:pt idx="18">
                  <c:v>39959</c:v>
                </c:pt>
                <c:pt idx="19">
                  <c:v>39966</c:v>
                </c:pt>
                <c:pt idx="20">
                  <c:v>39973</c:v>
                </c:pt>
                <c:pt idx="21">
                  <c:v>39980</c:v>
                </c:pt>
                <c:pt idx="22">
                  <c:v>39987</c:v>
                </c:pt>
                <c:pt idx="23">
                  <c:v>39994</c:v>
                </c:pt>
                <c:pt idx="24">
                  <c:v>40000</c:v>
                </c:pt>
                <c:pt idx="25">
                  <c:v>40007</c:v>
                </c:pt>
                <c:pt idx="26">
                  <c:v>40014</c:v>
                </c:pt>
                <c:pt idx="27">
                  <c:v>40021</c:v>
                </c:pt>
                <c:pt idx="28">
                  <c:v>40028</c:v>
                </c:pt>
                <c:pt idx="29">
                  <c:v>40035</c:v>
                </c:pt>
                <c:pt idx="30">
                  <c:v>40042</c:v>
                </c:pt>
                <c:pt idx="31">
                  <c:v>40049</c:v>
                </c:pt>
                <c:pt idx="32">
                  <c:v>40056</c:v>
                </c:pt>
                <c:pt idx="33">
                  <c:v>40063</c:v>
                </c:pt>
                <c:pt idx="34">
                  <c:v>40070</c:v>
                </c:pt>
                <c:pt idx="35">
                  <c:v>40077</c:v>
                </c:pt>
                <c:pt idx="36">
                  <c:v>40084</c:v>
                </c:pt>
                <c:pt idx="37">
                  <c:v>40091</c:v>
                </c:pt>
                <c:pt idx="38">
                  <c:v>40098</c:v>
                </c:pt>
                <c:pt idx="39">
                  <c:v>40105</c:v>
                </c:pt>
                <c:pt idx="40">
                  <c:v>40112</c:v>
                </c:pt>
                <c:pt idx="41">
                  <c:v>40119</c:v>
                </c:pt>
                <c:pt idx="42">
                  <c:v>40126</c:v>
                </c:pt>
                <c:pt idx="43">
                  <c:v>40133</c:v>
                </c:pt>
                <c:pt idx="44">
                  <c:v>40140</c:v>
                </c:pt>
                <c:pt idx="45">
                  <c:v>40147</c:v>
                </c:pt>
                <c:pt idx="46">
                  <c:v>40154</c:v>
                </c:pt>
                <c:pt idx="47">
                  <c:v>40161</c:v>
                </c:pt>
                <c:pt idx="48">
                  <c:v>40168</c:v>
                </c:pt>
                <c:pt idx="49">
                  <c:v>40175</c:v>
                </c:pt>
                <c:pt idx="50">
                  <c:v>40182</c:v>
                </c:pt>
                <c:pt idx="51">
                  <c:v>40189</c:v>
                </c:pt>
                <c:pt idx="52">
                  <c:v>40196</c:v>
                </c:pt>
                <c:pt idx="53">
                  <c:v>40203</c:v>
                </c:pt>
                <c:pt idx="54">
                  <c:v>40210</c:v>
                </c:pt>
                <c:pt idx="55">
                  <c:v>40217</c:v>
                </c:pt>
                <c:pt idx="56">
                  <c:v>40224</c:v>
                </c:pt>
                <c:pt idx="57">
                  <c:v>40231</c:v>
                </c:pt>
                <c:pt idx="58">
                  <c:v>40238</c:v>
                </c:pt>
                <c:pt idx="59">
                  <c:v>40245</c:v>
                </c:pt>
                <c:pt idx="60">
                  <c:v>40252</c:v>
                </c:pt>
                <c:pt idx="61">
                  <c:v>40259</c:v>
                </c:pt>
                <c:pt idx="62">
                  <c:v>40266</c:v>
                </c:pt>
                <c:pt idx="63">
                  <c:v>40273</c:v>
                </c:pt>
                <c:pt idx="64">
                  <c:v>40280</c:v>
                </c:pt>
                <c:pt idx="65">
                  <c:v>40287</c:v>
                </c:pt>
                <c:pt idx="66">
                  <c:v>40294</c:v>
                </c:pt>
                <c:pt idx="67">
                  <c:v>40301</c:v>
                </c:pt>
                <c:pt idx="68">
                  <c:v>40308</c:v>
                </c:pt>
                <c:pt idx="69">
                  <c:v>40315</c:v>
                </c:pt>
                <c:pt idx="70">
                  <c:v>40322</c:v>
                </c:pt>
                <c:pt idx="71">
                  <c:v>40329</c:v>
                </c:pt>
                <c:pt idx="72">
                  <c:v>40336</c:v>
                </c:pt>
                <c:pt idx="73">
                  <c:v>40343</c:v>
                </c:pt>
                <c:pt idx="74">
                  <c:v>40350</c:v>
                </c:pt>
                <c:pt idx="75">
                  <c:v>40357</c:v>
                </c:pt>
                <c:pt idx="76">
                  <c:v>40364</c:v>
                </c:pt>
                <c:pt idx="77">
                  <c:v>40371</c:v>
                </c:pt>
                <c:pt idx="78">
                  <c:v>40378</c:v>
                </c:pt>
                <c:pt idx="79">
                  <c:v>40385</c:v>
                </c:pt>
                <c:pt idx="80">
                  <c:v>40392</c:v>
                </c:pt>
                <c:pt idx="81">
                  <c:v>40399</c:v>
                </c:pt>
                <c:pt idx="82">
                  <c:v>40406</c:v>
                </c:pt>
                <c:pt idx="83">
                  <c:v>40413</c:v>
                </c:pt>
                <c:pt idx="84">
                  <c:v>40420</c:v>
                </c:pt>
                <c:pt idx="85">
                  <c:v>40427</c:v>
                </c:pt>
                <c:pt idx="86">
                  <c:v>40434</c:v>
                </c:pt>
                <c:pt idx="87">
                  <c:v>40441</c:v>
                </c:pt>
                <c:pt idx="88">
                  <c:v>40448</c:v>
                </c:pt>
                <c:pt idx="89">
                  <c:v>40455</c:v>
                </c:pt>
                <c:pt idx="90">
                  <c:v>40462</c:v>
                </c:pt>
                <c:pt idx="91">
                  <c:v>40469</c:v>
                </c:pt>
                <c:pt idx="92">
                  <c:v>40476</c:v>
                </c:pt>
                <c:pt idx="93">
                  <c:v>40483</c:v>
                </c:pt>
                <c:pt idx="94">
                  <c:v>40490</c:v>
                </c:pt>
                <c:pt idx="95">
                  <c:v>40497</c:v>
                </c:pt>
                <c:pt idx="96">
                  <c:v>40504</c:v>
                </c:pt>
                <c:pt idx="97">
                  <c:v>40511</c:v>
                </c:pt>
                <c:pt idx="98">
                  <c:v>40518</c:v>
                </c:pt>
                <c:pt idx="99">
                  <c:v>40525</c:v>
                </c:pt>
                <c:pt idx="100">
                  <c:v>40532</c:v>
                </c:pt>
                <c:pt idx="101">
                  <c:v>40539</c:v>
                </c:pt>
                <c:pt idx="102">
                  <c:v>40546</c:v>
                </c:pt>
                <c:pt idx="103">
                  <c:v>40553</c:v>
                </c:pt>
                <c:pt idx="104">
                  <c:v>40561</c:v>
                </c:pt>
                <c:pt idx="105">
                  <c:v>40567</c:v>
                </c:pt>
                <c:pt idx="106">
                  <c:v>40574</c:v>
                </c:pt>
                <c:pt idx="107">
                  <c:v>40581</c:v>
                </c:pt>
                <c:pt idx="108">
                  <c:v>40588</c:v>
                </c:pt>
                <c:pt idx="109">
                  <c:v>40596</c:v>
                </c:pt>
                <c:pt idx="110">
                  <c:v>40602</c:v>
                </c:pt>
                <c:pt idx="111">
                  <c:v>40609</c:v>
                </c:pt>
                <c:pt idx="112">
                  <c:v>40616</c:v>
                </c:pt>
                <c:pt idx="113">
                  <c:v>40623</c:v>
                </c:pt>
                <c:pt idx="114">
                  <c:v>40630</c:v>
                </c:pt>
                <c:pt idx="115">
                  <c:v>40637</c:v>
                </c:pt>
                <c:pt idx="116">
                  <c:v>40644</c:v>
                </c:pt>
                <c:pt idx="117">
                  <c:v>40651</c:v>
                </c:pt>
                <c:pt idx="118">
                  <c:v>40658</c:v>
                </c:pt>
                <c:pt idx="119">
                  <c:v>40665</c:v>
                </c:pt>
                <c:pt idx="120">
                  <c:v>40672</c:v>
                </c:pt>
                <c:pt idx="121">
                  <c:v>40679</c:v>
                </c:pt>
                <c:pt idx="122">
                  <c:v>40686</c:v>
                </c:pt>
                <c:pt idx="123">
                  <c:v>40693</c:v>
                </c:pt>
                <c:pt idx="124">
                  <c:v>40700</c:v>
                </c:pt>
                <c:pt idx="125">
                  <c:v>40707</c:v>
                </c:pt>
                <c:pt idx="126">
                  <c:v>40714</c:v>
                </c:pt>
                <c:pt idx="127">
                  <c:v>40721</c:v>
                </c:pt>
                <c:pt idx="128">
                  <c:v>40728</c:v>
                </c:pt>
                <c:pt idx="129">
                  <c:v>40735</c:v>
                </c:pt>
                <c:pt idx="130">
                  <c:v>40742</c:v>
                </c:pt>
                <c:pt idx="131">
                  <c:v>40749</c:v>
                </c:pt>
                <c:pt idx="132">
                  <c:v>40756</c:v>
                </c:pt>
                <c:pt idx="133">
                  <c:v>40763</c:v>
                </c:pt>
                <c:pt idx="134">
                  <c:v>40770</c:v>
                </c:pt>
                <c:pt idx="135">
                  <c:v>40777</c:v>
                </c:pt>
                <c:pt idx="136">
                  <c:v>40784</c:v>
                </c:pt>
                <c:pt idx="137">
                  <c:v>40791</c:v>
                </c:pt>
                <c:pt idx="138">
                  <c:v>40798</c:v>
                </c:pt>
                <c:pt idx="139">
                  <c:v>40805</c:v>
                </c:pt>
                <c:pt idx="140">
                  <c:v>40812</c:v>
                </c:pt>
                <c:pt idx="141">
                  <c:v>40819</c:v>
                </c:pt>
                <c:pt idx="142">
                  <c:v>40826</c:v>
                </c:pt>
                <c:pt idx="143">
                  <c:v>40833</c:v>
                </c:pt>
                <c:pt idx="144">
                  <c:v>40840</c:v>
                </c:pt>
                <c:pt idx="145">
                  <c:v>40847</c:v>
                </c:pt>
                <c:pt idx="146">
                  <c:v>40854</c:v>
                </c:pt>
                <c:pt idx="147">
                  <c:v>40861</c:v>
                </c:pt>
                <c:pt idx="148">
                  <c:v>40868</c:v>
                </c:pt>
                <c:pt idx="149">
                  <c:v>40875</c:v>
                </c:pt>
                <c:pt idx="150">
                  <c:v>40882</c:v>
                </c:pt>
                <c:pt idx="151">
                  <c:v>40889</c:v>
                </c:pt>
                <c:pt idx="152">
                  <c:v>40896</c:v>
                </c:pt>
                <c:pt idx="153">
                  <c:v>40903</c:v>
                </c:pt>
                <c:pt idx="154">
                  <c:v>40910</c:v>
                </c:pt>
                <c:pt idx="155">
                  <c:v>40917</c:v>
                </c:pt>
                <c:pt idx="156">
                  <c:v>40924</c:v>
                </c:pt>
                <c:pt idx="157">
                  <c:v>40931</c:v>
                </c:pt>
                <c:pt idx="158">
                  <c:v>40938</c:v>
                </c:pt>
                <c:pt idx="159">
                  <c:v>40945</c:v>
                </c:pt>
                <c:pt idx="160">
                  <c:v>40952</c:v>
                </c:pt>
                <c:pt idx="161">
                  <c:v>40959</c:v>
                </c:pt>
                <c:pt idx="162">
                  <c:v>40966</c:v>
                </c:pt>
                <c:pt idx="163">
                  <c:v>40973</c:v>
                </c:pt>
                <c:pt idx="164">
                  <c:v>40980</c:v>
                </c:pt>
                <c:pt idx="165">
                  <c:v>40987</c:v>
                </c:pt>
                <c:pt idx="166">
                  <c:v>40994</c:v>
                </c:pt>
                <c:pt idx="167">
                  <c:v>41001</c:v>
                </c:pt>
                <c:pt idx="168">
                  <c:v>41008</c:v>
                </c:pt>
                <c:pt idx="169">
                  <c:v>41015</c:v>
                </c:pt>
                <c:pt idx="170">
                  <c:v>41022</c:v>
                </c:pt>
                <c:pt idx="171">
                  <c:v>41029</c:v>
                </c:pt>
                <c:pt idx="172">
                  <c:v>41036</c:v>
                </c:pt>
                <c:pt idx="173">
                  <c:v>41043</c:v>
                </c:pt>
                <c:pt idx="174">
                  <c:v>41050</c:v>
                </c:pt>
                <c:pt idx="175">
                  <c:v>41057</c:v>
                </c:pt>
                <c:pt idx="176">
                  <c:v>41064</c:v>
                </c:pt>
                <c:pt idx="177">
                  <c:v>41071</c:v>
                </c:pt>
                <c:pt idx="178">
                  <c:v>41078</c:v>
                </c:pt>
                <c:pt idx="179">
                  <c:v>41085</c:v>
                </c:pt>
                <c:pt idx="180">
                  <c:v>41092</c:v>
                </c:pt>
                <c:pt idx="181">
                  <c:v>41099</c:v>
                </c:pt>
                <c:pt idx="182">
                  <c:v>41106</c:v>
                </c:pt>
                <c:pt idx="183">
                  <c:v>41113</c:v>
                </c:pt>
                <c:pt idx="184">
                  <c:v>41120</c:v>
                </c:pt>
                <c:pt idx="185">
                  <c:v>41127</c:v>
                </c:pt>
                <c:pt idx="186">
                  <c:v>41134</c:v>
                </c:pt>
                <c:pt idx="187">
                  <c:v>41141</c:v>
                </c:pt>
                <c:pt idx="188">
                  <c:v>41148</c:v>
                </c:pt>
                <c:pt idx="189">
                  <c:v>41155</c:v>
                </c:pt>
                <c:pt idx="190">
                  <c:v>41162</c:v>
                </c:pt>
                <c:pt idx="191">
                  <c:v>41169</c:v>
                </c:pt>
                <c:pt idx="192">
                  <c:v>41176</c:v>
                </c:pt>
                <c:pt idx="193">
                  <c:v>41183</c:v>
                </c:pt>
                <c:pt idx="194">
                  <c:v>41190</c:v>
                </c:pt>
                <c:pt idx="195">
                  <c:v>41197</c:v>
                </c:pt>
              </c:numCache>
            </c:numRef>
          </c:xVal>
          <c:yVal>
            <c:numRef>
              <c:f>Sheet2!$Q$2:$Q$197</c:f>
              <c:numCache>
                <c:formatCode>General</c:formatCode>
                <c:ptCount val="196"/>
                <c:pt idx="0">
                  <c:v>3</c:v>
                </c:pt>
                <c:pt idx="1">
                  <c:v>13</c:v>
                </c:pt>
                <c:pt idx="2">
                  <c:v>4</c:v>
                </c:pt>
                <c:pt idx="3">
                  <c:v>13</c:v>
                </c:pt>
                <c:pt idx="4">
                  <c:v>6</c:v>
                </c:pt>
                <c:pt idx="5">
                  <c:v>11</c:v>
                </c:pt>
                <c:pt idx="6">
                  <c:v>18</c:v>
                </c:pt>
                <c:pt idx="7">
                  <c:v>15</c:v>
                </c:pt>
                <c:pt idx="8">
                  <c:v>16</c:v>
                </c:pt>
                <c:pt idx="9">
                  <c:v>13</c:v>
                </c:pt>
                <c:pt idx="10">
                  <c:v>10</c:v>
                </c:pt>
                <c:pt idx="11">
                  <c:v>20</c:v>
                </c:pt>
                <c:pt idx="12">
                  <c:v>3</c:v>
                </c:pt>
                <c:pt idx="13">
                  <c:v>12</c:v>
                </c:pt>
                <c:pt idx="14">
                  <c:v>30</c:v>
                </c:pt>
                <c:pt idx="15">
                  <c:v>19</c:v>
                </c:pt>
                <c:pt idx="16">
                  <c:v>15</c:v>
                </c:pt>
                <c:pt idx="17">
                  <c:v>18</c:v>
                </c:pt>
                <c:pt idx="18">
                  <c:v>17</c:v>
                </c:pt>
                <c:pt idx="19">
                  <c:v>11</c:v>
                </c:pt>
                <c:pt idx="20">
                  <c:v>12</c:v>
                </c:pt>
                <c:pt idx="21">
                  <c:v>27</c:v>
                </c:pt>
                <c:pt idx="22">
                  <c:v>20</c:v>
                </c:pt>
                <c:pt idx="23">
                  <c:v>21</c:v>
                </c:pt>
                <c:pt idx="24">
                  <c:v>22</c:v>
                </c:pt>
                <c:pt idx="25">
                  <c:v>21</c:v>
                </c:pt>
                <c:pt idx="26">
                  <c:v>21</c:v>
                </c:pt>
                <c:pt idx="27">
                  <c:v>13</c:v>
                </c:pt>
                <c:pt idx="28">
                  <c:v>9</c:v>
                </c:pt>
                <c:pt idx="29">
                  <c:v>13</c:v>
                </c:pt>
                <c:pt idx="30">
                  <c:v>6</c:v>
                </c:pt>
                <c:pt idx="31">
                  <c:v>9</c:v>
                </c:pt>
                <c:pt idx="32">
                  <c:v>3</c:v>
                </c:pt>
                <c:pt idx="33">
                  <c:v>14</c:v>
                </c:pt>
                <c:pt idx="34">
                  <c:v>24</c:v>
                </c:pt>
                <c:pt idx="35">
                  <c:v>21</c:v>
                </c:pt>
                <c:pt idx="36">
                  <c:v>13</c:v>
                </c:pt>
                <c:pt idx="37">
                  <c:v>32</c:v>
                </c:pt>
                <c:pt idx="38">
                  <c:v>27</c:v>
                </c:pt>
                <c:pt idx="39">
                  <c:v>19</c:v>
                </c:pt>
                <c:pt idx="40">
                  <c:v>17</c:v>
                </c:pt>
                <c:pt idx="41">
                  <c:v>11</c:v>
                </c:pt>
                <c:pt idx="42">
                  <c:v>7</c:v>
                </c:pt>
                <c:pt idx="43">
                  <c:v>9</c:v>
                </c:pt>
                <c:pt idx="44">
                  <c:v>9</c:v>
                </c:pt>
                <c:pt idx="45">
                  <c:v>4</c:v>
                </c:pt>
                <c:pt idx="46">
                  <c:v>2</c:v>
                </c:pt>
                <c:pt idx="47">
                  <c:v>15</c:v>
                </c:pt>
                <c:pt idx="48">
                  <c:v>13</c:v>
                </c:pt>
                <c:pt idx="49">
                  <c:v>1</c:v>
                </c:pt>
                <c:pt idx="50">
                  <c:v>2</c:v>
                </c:pt>
                <c:pt idx="51">
                  <c:v>8</c:v>
                </c:pt>
                <c:pt idx="52">
                  <c:v>9</c:v>
                </c:pt>
                <c:pt idx="53">
                  <c:v>13</c:v>
                </c:pt>
                <c:pt idx="54">
                  <c:v>10</c:v>
                </c:pt>
                <c:pt idx="55">
                  <c:v>21</c:v>
                </c:pt>
                <c:pt idx="56">
                  <c:v>12</c:v>
                </c:pt>
                <c:pt idx="57">
                  <c:v>15</c:v>
                </c:pt>
                <c:pt idx="58">
                  <c:v>17</c:v>
                </c:pt>
                <c:pt idx="59">
                  <c:v>14</c:v>
                </c:pt>
                <c:pt idx="60">
                  <c:v>4</c:v>
                </c:pt>
                <c:pt idx="61">
                  <c:v>10</c:v>
                </c:pt>
                <c:pt idx="62">
                  <c:v>10</c:v>
                </c:pt>
                <c:pt idx="63">
                  <c:v>13</c:v>
                </c:pt>
                <c:pt idx="64">
                  <c:v>7</c:v>
                </c:pt>
                <c:pt idx="65">
                  <c:v>8</c:v>
                </c:pt>
                <c:pt idx="66">
                  <c:v>6</c:v>
                </c:pt>
                <c:pt idx="67">
                  <c:v>11</c:v>
                </c:pt>
                <c:pt idx="68">
                  <c:v>15</c:v>
                </c:pt>
                <c:pt idx="69">
                  <c:v>9</c:v>
                </c:pt>
                <c:pt idx="70">
                  <c:v>18</c:v>
                </c:pt>
                <c:pt idx="71">
                  <c:v>11</c:v>
                </c:pt>
                <c:pt idx="72">
                  <c:v>26</c:v>
                </c:pt>
                <c:pt idx="73">
                  <c:v>18</c:v>
                </c:pt>
                <c:pt idx="74">
                  <c:v>22</c:v>
                </c:pt>
                <c:pt idx="75">
                  <c:v>20</c:v>
                </c:pt>
                <c:pt idx="76">
                  <c:v>23</c:v>
                </c:pt>
                <c:pt idx="77">
                  <c:v>7</c:v>
                </c:pt>
                <c:pt idx="78">
                  <c:v>6</c:v>
                </c:pt>
                <c:pt idx="79">
                  <c:v>18</c:v>
                </c:pt>
                <c:pt idx="80">
                  <c:v>7</c:v>
                </c:pt>
                <c:pt idx="81">
                  <c:v>10</c:v>
                </c:pt>
                <c:pt idx="82">
                  <c:v>7</c:v>
                </c:pt>
                <c:pt idx="83">
                  <c:v>12</c:v>
                </c:pt>
                <c:pt idx="84">
                  <c:v>28</c:v>
                </c:pt>
                <c:pt idx="85">
                  <c:v>11</c:v>
                </c:pt>
                <c:pt idx="86">
                  <c:v>17</c:v>
                </c:pt>
                <c:pt idx="87">
                  <c:v>16</c:v>
                </c:pt>
                <c:pt idx="88">
                  <c:v>6</c:v>
                </c:pt>
                <c:pt idx="89">
                  <c:v>7</c:v>
                </c:pt>
                <c:pt idx="90">
                  <c:v>15</c:v>
                </c:pt>
                <c:pt idx="91">
                  <c:v>13</c:v>
                </c:pt>
                <c:pt idx="92">
                  <c:v>6</c:v>
                </c:pt>
                <c:pt idx="93">
                  <c:v>9</c:v>
                </c:pt>
                <c:pt idx="94">
                  <c:v>16</c:v>
                </c:pt>
                <c:pt idx="95">
                  <c:v>8</c:v>
                </c:pt>
                <c:pt idx="96">
                  <c:v>9</c:v>
                </c:pt>
                <c:pt idx="97">
                  <c:v>9</c:v>
                </c:pt>
                <c:pt idx="98">
                  <c:v>11</c:v>
                </c:pt>
                <c:pt idx="99">
                  <c:v>3</c:v>
                </c:pt>
                <c:pt idx="100">
                  <c:v>4</c:v>
                </c:pt>
                <c:pt idx="101">
                  <c:v>4</c:v>
                </c:pt>
                <c:pt idx="102">
                  <c:v>5</c:v>
                </c:pt>
                <c:pt idx="103">
                  <c:v>3</c:v>
                </c:pt>
                <c:pt idx="104">
                  <c:v>9</c:v>
                </c:pt>
                <c:pt idx="105">
                  <c:v>12</c:v>
                </c:pt>
                <c:pt idx="106">
                  <c:v>22</c:v>
                </c:pt>
                <c:pt idx="107">
                  <c:v>15</c:v>
                </c:pt>
                <c:pt idx="108">
                  <c:v>18</c:v>
                </c:pt>
                <c:pt idx="109">
                  <c:v>2</c:v>
                </c:pt>
                <c:pt idx="110">
                  <c:v>7</c:v>
                </c:pt>
                <c:pt idx="111">
                  <c:v>18</c:v>
                </c:pt>
                <c:pt idx="112">
                  <c:v>10</c:v>
                </c:pt>
                <c:pt idx="113">
                  <c:v>7</c:v>
                </c:pt>
                <c:pt idx="114">
                  <c:v>8</c:v>
                </c:pt>
                <c:pt idx="115">
                  <c:v>4</c:v>
                </c:pt>
                <c:pt idx="116">
                  <c:v>11</c:v>
                </c:pt>
                <c:pt idx="117">
                  <c:v>10</c:v>
                </c:pt>
                <c:pt idx="118">
                  <c:v>8</c:v>
                </c:pt>
                <c:pt idx="119">
                  <c:v>12</c:v>
                </c:pt>
                <c:pt idx="120">
                  <c:v>4</c:v>
                </c:pt>
                <c:pt idx="121">
                  <c:v>12</c:v>
                </c:pt>
                <c:pt idx="122">
                  <c:v>6</c:v>
                </c:pt>
                <c:pt idx="123">
                  <c:v>11</c:v>
                </c:pt>
                <c:pt idx="124">
                  <c:v>8</c:v>
                </c:pt>
                <c:pt idx="125">
                  <c:v>6</c:v>
                </c:pt>
                <c:pt idx="126">
                  <c:v>5</c:v>
                </c:pt>
                <c:pt idx="127">
                  <c:v>5</c:v>
                </c:pt>
                <c:pt idx="128">
                  <c:v>13</c:v>
                </c:pt>
                <c:pt idx="129">
                  <c:v>1</c:v>
                </c:pt>
                <c:pt idx="130">
                  <c:v>4</c:v>
                </c:pt>
                <c:pt idx="131">
                  <c:v>6</c:v>
                </c:pt>
                <c:pt idx="132">
                  <c:v>13</c:v>
                </c:pt>
                <c:pt idx="133">
                  <c:v>12</c:v>
                </c:pt>
                <c:pt idx="134">
                  <c:v>9</c:v>
                </c:pt>
                <c:pt idx="135">
                  <c:v>13</c:v>
                </c:pt>
                <c:pt idx="136">
                  <c:v>15</c:v>
                </c:pt>
                <c:pt idx="137">
                  <c:v>14</c:v>
                </c:pt>
                <c:pt idx="138">
                  <c:v>16</c:v>
                </c:pt>
                <c:pt idx="139">
                  <c:v>14</c:v>
                </c:pt>
                <c:pt idx="140">
                  <c:v>25</c:v>
                </c:pt>
                <c:pt idx="141">
                  <c:v>9</c:v>
                </c:pt>
                <c:pt idx="142">
                  <c:v>11</c:v>
                </c:pt>
                <c:pt idx="143">
                  <c:v>13</c:v>
                </c:pt>
                <c:pt idx="144">
                  <c:v>19</c:v>
                </c:pt>
                <c:pt idx="145">
                  <c:v>11</c:v>
                </c:pt>
                <c:pt idx="146">
                  <c:v>15</c:v>
                </c:pt>
                <c:pt idx="147">
                  <c:v>7</c:v>
                </c:pt>
                <c:pt idx="148">
                  <c:v>11</c:v>
                </c:pt>
                <c:pt idx="149">
                  <c:v>0</c:v>
                </c:pt>
                <c:pt idx="150">
                  <c:v>5</c:v>
                </c:pt>
                <c:pt idx="151">
                  <c:v>7</c:v>
                </c:pt>
                <c:pt idx="152">
                  <c:v>3</c:v>
                </c:pt>
                <c:pt idx="153">
                  <c:v>1</c:v>
                </c:pt>
                <c:pt idx="154">
                  <c:v>0</c:v>
                </c:pt>
                <c:pt idx="155">
                  <c:v>0</c:v>
                </c:pt>
                <c:pt idx="156">
                  <c:v>5</c:v>
                </c:pt>
                <c:pt idx="157">
                  <c:v>11</c:v>
                </c:pt>
                <c:pt idx="158">
                  <c:v>12</c:v>
                </c:pt>
                <c:pt idx="159">
                  <c:v>13</c:v>
                </c:pt>
                <c:pt idx="160">
                  <c:v>7</c:v>
                </c:pt>
                <c:pt idx="161">
                  <c:v>20</c:v>
                </c:pt>
                <c:pt idx="162">
                  <c:v>10</c:v>
                </c:pt>
                <c:pt idx="163">
                  <c:v>12</c:v>
                </c:pt>
                <c:pt idx="164">
                  <c:v>14</c:v>
                </c:pt>
                <c:pt idx="165">
                  <c:v>14</c:v>
                </c:pt>
                <c:pt idx="166">
                  <c:v>11</c:v>
                </c:pt>
                <c:pt idx="167">
                  <c:v>19</c:v>
                </c:pt>
                <c:pt idx="168">
                  <c:v>14</c:v>
                </c:pt>
                <c:pt idx="169">
                  <c:v>15</c:v>
                </c:pt>
                <c:pt idx="170">
                  <c:v>17</c:v>
                </c:pt>
                <c:pt idx="171">
                  <c:v>8</c:v>
                </c:pt>
                <c:pt idx="172">
                  <c:v>7</c:v>
                </c:pt>
                <c:pt idx="173">
                  <c:v>15</c:v>
                </c:pt>
                <c:pt idx="174">
                  <c:v>18</c:v>
                </c:pt>
                <c:pt idx="175">
                  <c:v>7</c:v>
                </c:pt>
                <c:pt idx="176">
                  <c:v>8</c:v>
                </c:pt>
                <c:pt idx="177">
                  <c:v>13</c:v>
                </c:pt>
                <c:pt idx="178">
                  <c:v>13</c:v>
                </c:pt>
                <c:pt idx="179">
                  <c:v>10</c:v>
                </c:pt>
                <c:pt idx="180">
                  <c:v>12</c:v>
                </c:pt>
                <c:pt idx="181">
                  <c:v>7</c:v>
                </c:pt>
                <c:pt idx="182">
                  <c:v>10</c:v>
                </c:pt>
                <c:pt idx="183">
                  <c:v>5</c:v>
                </c:pt>
                <c:pt idx="184">
                  <c:v>11</c:v>
                </c:pt>
                <c:pt idx="185">
                  <c:v>8</c:v>
                </c:pt>
                <c:pt idx="186">
                  <c:v>8</c:v>
                </c:pt>
                <c:pt idx="187">
                  <c:v>9</c:v>
                </c:pt>
                <c:pt idx="188">
                  <c:v>6</c:v>
                </c:pt>
                <c:pt idx="189">
                  <c:v>13</c:v>
                </c:pt>
                <c:pt idx="190">
                  <c:v>10</c:v>
                </c:pt>
                <c:pt idx="191">
                  <c:v>13</c:v>
                </c:pt>
                <c:pt idx="192">
                  <c:v>17</c:v>
                </c:pt>
                <c:pt idx="193">
                  <c:v>8</c:v>
                </c:pt>
                <c:pt idx="194">
                  <c:v>8</c:v>
                </c:pt>
                <c:pt idx="195">
                  <c:v>8</c:v>
                </c:pt>
              </c:numCache>
            </c:numRef>
          </c:yVal>
          <c:smooth val="0"/>
        </c:ser>
        <c:dLbls>
          <c:showLegendKey val="0"/>
          <c:showVal val="0"/>
          <c:showCatName val="0"/>
          <c:showSerName val="0"/>
          <c:showPercent val="0"/>
          <c:showBubbleSize val="0"/>
        </c:dLbls>
        <c:axId val="75580928"/>
        <c:axId val="75582848"/>
      </c:scatterChart>
      <c:valAx>
        <c:axId val="75580928"/>
        <c:scaling>
          <c:orientation val="minMax"/>
        </c:scaling>
        <c:delete val="0"/>
        <c:axPos val="b"/>
        <c:numFmt formatCode="d\-mmm" sourceLinked="1"/>
        <c:majorTickMark val="out"/>
        <c:minorTickMark val="none"/>
        <c:tickLblPos val="nextTo"/>
        <c:spPr>
          <a:ln w="3175">
            <a:solidFill>
              <a:srgbClr val="000000"/>
            </a:solidFill>
            <a:prstDash val="solid"/>
          </a:ln>
        </c:spPr>
        <c:txPr>
          <a:bodyPr rot="0" vert="horz"/>
          <a:lstStyle/>
          <a:p>
            <a:pPr>
              <a:defRPr sz="975" b="0" i="0" u="none" strike="noStrike" baseline="0">
                <a:solidFill>
                  <a:srgbClr val="000000"/>
                </a:solidFill>
                <a:latin typeface="Arial"/>
                <a:ea typeface="Arial"/>
                <a:cs typeface="Arial"/>
              </a:defRPr>
            </a:pPr>
            <a:endParaRPr lang="en-US"/>
          </a:p>
        </c:txPr>
        <c:crossAx val="75582848"/>
        <c:crosses val="autoZero"/>
        <c:crossBetween val="midCat"/>
      </c:valAx>
      <c:valAx>
        <c:axId val="75582848"/>
        <c:scaling>
          <c:orientation val="minMax"/>
        </c:scaling>
        <c:delete val="0"/>
        <c:axPos val="l"/>
        <c:majorGridlines>
          <c:spPr>
            <a:ln w="3175">
              <a:solidFill>
                <a:srgbClr val="000000"/>
              </a:solidFill>
              <a:prstDash val="solid"/>
            </a:ln>
          </c:spPr>
        </c:majorGridlines>
        <c:numFmt formatCode="General" sourceLinked="1"/>
        <c:majorTickMark val="out"/>
        <c:minorTickMark val="none"/>
        <c:tickLblPos val="nextTo"/>
        <c:spPr>
          <a:ln w="3175">
            <a:solidFill>
              <a:srgbClr val="000000"/>
            </a:solidFill>
            <a:prstDash val="solid"/>
          </a:ln>
        </c:spPr>
        <c:txPr>
          <a:bodyPr rot="0" vert="horz"/>
          <a:lstStyle/>
          <a:p>
            <a:pPr>
              <a:defRPr sz="975" b="0" i="0" u="none" strike="noStrike" baseline="0">
                <a:solidFill>
                  <a:srgbClr val="000000"/>
                </a:solidFill>
                <a:latin typeface="Arial"/>
                <a:ea typeface="Arial"/>
                <a:cs typeface="Arial"/>
              </a:defRPr>
            </a:pPr>
            <a:endParaRPr lang="en-US"/>
          </a:p>
        </c:txPr>
        <c:crossAx val="75580928"/>
        <c:crosses val="autoZero"/>
        <c:crossBetween val="midCat"/>
      </c:valAx>
      <c:spPr>
        <a:noFill/>
        <a:ln w="12700">
          <a:solidFill>
            <a:srgbClr val="FFFFFF"/>
          </a:solidFill>
          <a:prstDash val="solid"/>
        </a:ln>
      </c:spPr>
    </c:plotArea>
    <c:legend>
      <c:legendPos val="r"/>
      <c:layout>
        <c:manualLayout>
          <c:xMode val="edge"/>
          <c:yMode val="edge"/>
          <c:x val="0.59381204215144745"/>
          <c:y val="4.394755679463512E-2"/>
          <c:w val="0.13328048376585222"/>
          <c:h val="0.19660751736176518"/>
        </c:manualLayout>
      </c:layout>
      <c:overlay val="0"/>
      <c:spPr>
        <a:solidFill>
          <a:srgbClr val="FFFFFF"/>
        </a:solidFill>
        <a:ln w="3175">
          <a:solidFill>
            <a:srgbClr val="000000"/>
          </a:solidFill>
          <a:prstDash val="solid"/>
        </a:ln>
      </c:spPr>
      <c:txPr>
        <a:bodyPr/>
        <a:lstStyle/>
        <a:p>
          <a:pPr>
            <a:defRPr sz="820" b="0"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975" b="0" i="0" u="none" strike="noStrike" baseline="0">
          <a:solidFill>
            <a:srgbClr val="000000"/>
          </a:solidFill>
          <a:latin typeface="Arial"/>
          <a:ea typeface="Arial"/>
          <a:cs typeface="Arial"/>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0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8317" y="0"/>
            <a:ext cx="2889209" cy="496332"/>
          </a:xfrm>
          <a:prstGeom prst="rect">
            <a:avLst/>
          </a:prstGeom>
        </p:spPr>
        <p:txBody>
          <a:bodyPr vert="horz" lIns="91440" tIns="45720" rIns="91440" bIns="45720" rtlCol="0"/>
          <a:lstStyle>
            <a:lvl1pPr algn="r">
              <a:defRPr sz="1200"/>
            </a:lvl1pPr>
          </a:lstStyle>
          <a:p>
            <a:fld id="{B3F5C714-06A7-4C3E-B282-1CB27244E958}" type="datetimeFigureOut">
              <a:rPr lang="en-US" smtClean="0"/>
              <a:pPr/>
              <a:t>10/16/2012</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7222" y="4715153"/>
            <a:ext cx="5334645"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716"/>
            <a:ext cx="288920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8317" y="9428716"/>
            <a:ext cx="2889209" cy="496332"/>
          </a:xfrm>
          <a:prstGeom prst="rect">
            <a:avLst/>
          </a:prstGeom>
        </p:spPr>
        <p:txBody>
          <a:bodyPr vert="horz" lIns="91440" tIns="45720" rIns="91440" bIns="45720" rtlCol="0" anchor="b"/>
          <a:lstStyle>
            <a:lvl1pPr algn="r">
              <a:defRPr sz="1200"/>
            </a:lvl1pPr>
          </a:lstStyle>
          <a:p>
            <a:fld id="{06608315-CB39-4237-8C9E-1377361ADB15}" type="slidenum">
              <a:rPr lang="en-US" smtClean="0"/>
              <a:pPr/>
              <a:t>‹#›</a:t>
            </a:fld>
            <a:endParaRPr lang="en-US"/>
          </a:p>
        </p:txBody>
      </p:sp>
    </p:spTree>
    <p:extLst>
      <p:ext uri="{BB962C8B-B14F-4D97-AF65-F5344CB8AC3E}">
        <p14:creationId xmlns:p14="http://schemas.microsoft.com/office/powerpoint/2010/main" val="3025851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11473301" y="-12806398"/>
            <a:ext cx="11468670" cy="13556066"/>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122" name="Rectangle 2"/>
          <p:cNvSpPr txBox="1">
            <a:spLocks noGrp="1" noChangeArrowheads="1"/>
          </p:cNvSpPr>
          <p:nvPr>
            <p:ph type="body"/>
          </p:nvPr>
        </p:nvSpPr>
        <p:spPr bwMode="auto">
          <a:xfrm>
            <a:off x="666909" y="4715153"/>
            <a:ext cx="5327552" cy="445837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11473301" y="-12806398"/>
            <a:ext cx="11468670" cy="13556066"/>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6146" name="Rectangle 2"/>
          <p:cNvSpPr txBox="1">
            <a:spLocks noGrp="1" noChangeArrowheads="1"/>
          </p:cNvSpPr>
          <p:nvPr>
            <p:ph type="body"/>
          </p:nvPr>
        </p:nvSpPr>
        <p:spPr bwMode="auto">
          <a:xfrm>
            <a:off x="666909" y="4715153"/>
            <a:ext cx="5327552" cy="445837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txBox="1">
            <a:spLocks noGrp="1" noRot="1" noChangeAspect="1" noChangeArrowheads="1"/>
          </p:cNvSpPr>
          <p:nvPr>
            <p:ph type="sldImg"/>
          </p:nvPr>
        </p:nvSpPr>
        <p:spPr bwMode="auto">
          <a:xfrm>
            <a:off x="-13833727" y="-12806397"/>
            <a:ext cx="16186433" cy="13552619"/>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6" name="Rectangle 2"/>
          <p:cNvSpPr txBox="1">
            <a:spLocks noGrp="1" noChangeArrowheads="1"/>
          </p:cNvSpPr>
          <p:nvPr>
            <p:ph type="body" idx="1"/>
          </p:nvPr>
        </p:nvSpPr>
        <p:spPr bwMode="auto">
          <a:xfrm>
            <a:off x="666909" y="4715154"/>
            <a:ext cx="5326008" cy="43601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11473301" y="-12806398"/>
            <a:ext cx="11468670" cy="13556066"/>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122" name="Rectangle 2"/>
          <p:cNvSpPr txBox="1">
            <a:spLocks noGrp="1" noChangeArrowheads="1"/>
          </p:cNvSpPr>
          <p:nvPr>
            <p:ph type="body"/>
          </p:nvPr>
        </p:nvSpPr>
        <p:spPr bwMode="auto">
          <a:xfrm>
            <a:off x="666909" y="4715153"/>
            <a:ext cx="5326008" cy="445837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11473301" y="-12806397"/>
            <a:ext cx="11465582" cy="13552619"/>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6146" name="Rectangle 2"/>
          <p:cNvSpPr txBox="1">
            <a:spLocks noGrp="1" noChangeArrowheads="1"/>
          </p:cNvSpPr>
          <p:nvPr>
            <p:ph type="body"/>
          </p:nvPr>
        </p:nvSpPr>
        <p:spPr bwMode="auto">
          <a:xfrm>
            <a:off x="666909" y="4715153"/>
            <a:ext cx="5322920" cy="445492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11473301" y="-12806398"/>
            <a:ext cx="11468670" cy="13556066"/>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122" name="Rectangle 2"/>
          <p:cNvSpPr txBox="1">
            <a:spLocks noGrp="1" noChangeArrowheads="1"/>
          </p:cNvSpPr>
          <p:nvPr>
            <p:ph type="body"/>
          </p:nvPr>
        </p:nvSpPr>
        <p:spPr bwMode="auto">
          <a:xfrm>
            <a:off x="666909" y="4715153"/>
            <a:ext cx="5322920" cy="445492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11473301" y="-12806397"/>
            <a:ext cx="11465582" cy="13552619"/>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6146" name="Rectangle 2"/>
          <p:cNvSpPr txBox="1">
            <a:spLocks noGrp="1" noChangeArrowheads="1"/>
          </p:cNvSpPr>
          <p:nvPr>
            <p:ph type="body"/>
          </p:nvPr>
        </p:nvSpPr>
        <p:spPr bwMode="auto">
          <a:xfrm>
            <a:off x="666909" y="4715154"/>
            <a:ext cx="5321377" cy="445147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11473301" y="-12806398"/>
            <a:ext cx="11468670" cy="13556066"/>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122" name="Rectangle 2"/>
          <p:cNvSpPr txBox="1">
            <a:spLocks noGrp="1" noChangeArrowheads="1"/>
          </p:cNvSpPr>
          <p:nvPr>
            <p:ph type="body"/>
          </p:nvPr>
        </p:nvSpPr>
        <p:spPr bwMode="auto">
          <a:xfrm>
            <a:off x="666909" y="4715154"/>
            <a:ext cx="5321377" cy="445147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tiff"/><Relationship Id="rId5" Type="http://schemas.openxmlformats.org/officeDocument/2006/relationships/image" Target="../media/image4.tiff"/><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3.jpe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2.tiff"/><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5.jpe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2.tiff"/><Relationship Id="rId5" Type="http://schemas.openxmlformats.org/officeDocument/2006/relationships/image" Target="../media/image11.jpeg"/><Relationship Id="rId4" Type="http://schemas.openxmlformats.org/officeDocument/2006/relationships/image" Target="../media/image14.tif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6.jpe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7.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7.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userDrawn="1"/>
        </p:nvPicPr>
        <p:blipFill>
          <a:blip r:embed="rId2" cstate="print"/>
          <a:srcRect/>
          <a:stretch>
            <a:fillRect/>
          </a:stretch>
        </p:blipFill>
        <p:spPr>
          <a:xfrm>
            <a:off x="7467600" y="4343400"/>
            <a:ext cx="1676400" cy="914400"/>
          </a:xfrm>
          <a:prstGeom prst="rect">
            <a:avLst/>
          </a:prstGeom>
        </p:spPr>
      </p:pic>
      <p:pic>
        <p:nvPicPr>
          <p:cNvPr id="9" name="Picture 8" descr="accelerator.jpg"/>
          <p:cNvPicPr>
            <a:picLocks noChangeAspect="1"/>
          </p:cNvPicPr>
          <p:nvPr userDrawn="1"/>
        </p:nvPicPr>
        <p:blipFill>
          <a:blip r:embed="rId3" cstate="print"/>
          <a:srcRect/>
          <a:stretch>
            <a:fillRect/>
          </a:stretch>
        </p:blipFill>
        <p:spPr>
          <a:xfrm>
            <a:off x="1447800" y="4343400"/>
            <a:ext cx="1524000" cy="914400"/>
          </a:xfrm>
          <a:prstGeom prst="rect">
            <a:avLst/>
          </a:prstGeom>
        </p:spPr>
      </p:pic>
      <p:sp>
        <p:nvSpPr>
          <p:cNvPr id="2" name="Title 1"/>
          <p:cNvSpPr>
            <a:spLocks noGrp="1"/>
          </p:cNvSpPr>
          <p:nvPr>
            <p:ph type="ctrTitle" hasCustomPrompt="1"/>
          </p:nvPr>
        </p:nvSpPr>
        <p:spPr>
          <a:xfrm>
            <a:off x="776630" y="1066800"/>
            <a:ext cx="5928970" cy="1470025"/>
          </a:xfrm>
        </p:spPr>
        <p:txBody>
          <a:bodyPr/>
          <a:lstStyle>
            <a:lvl1pPr algn="l">
              <a:defRPr>
                <a:solidFill>
                  <a:schemeClr val="bg1"/>
                </a:solidFill>
              </a:defRPr>
            </a:lvl1pPr>
          </a:lstStyle>
          <a:p>
            <a:r>
              <a:rPr lang="en-US" dirty="0" smtClean="0"/>
              <a:t>Principle Title</a:t>
            </a:r>
            <a:endParaRPr lang="en-US" dirty="0"/>
          </a:p>
        </p:txBody>
      </p:sp>
      <p:sp>
        <p:nvSpPr>
          <p:cNvPr id="3" name="Subtitle 2"/>
          <p:cNvSpPr>
            <a:spLocks noGrp="1"/>
          </p:cNvSpPr>
          <p:nvPr>
            <p:ph type="subTitle" idx="1" hasCustomPrompt="1"/>
          </p:nvPr>
        </p:nvSpPr>
        <p:spPr>
          <a:xfrm>
            <a:off x="1745285" y="2590800"/>
            <a:ext cx="28956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endParaRPr lang="en-US" dirty="0"/>
          </a:p>
        </p:txBody>
      </p:sp>
      <p:pic>
        <p:nvPicPr>
          <p:cNvPr id="8" name="Picture 7" descr="HiggsInCMS.jpg"/>
          <p:cNvPicPr>
            <a:picLocks noChangeAspect="1"/>
          </p:cNvPicPr>
          <p:nvPr userDrawn="1"/>
        </p:nvPicPr>
        <p:blipFill>
          <a:blip r:embed="rId4" cstate="print"/>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userDrawn="1"/>
        </p:nvPicPr>
        <p:blipFill>
          <a:blip r:embed="rId5" cstate="print"/>
          <a:srcRect/>
          <a:stretch>
            <a:fillRect/>
          </a:stretch>
        </p:blipFill>
        <p:spPr>
          <a:xfrm>
            <a:off x="2920595" y="3773425"/>
            <a:ext cx="1463040" cy="1627890"/>
          </a:xfrm>
          <a:prstGeom prst="rect">
            <a:avLst/>
          </a:prstGeom>
        </p:spPr>
      </p:pic>
      <p:pic>
        <p:nvPicPr>
          <p:cNvPr id="11" name="Picture 10" descr="0804041_30.tif"/>
          <p:cNvPicPr>
            <a:picLocks noChangeAspect="1"/>
          </p:cNvPicPr>
          <p:nvPr userDrawn="1"/>
        </p:nvPicPr>
        <p:blipFill>
          <a:blip r:embed="rId6" cstate="print"/>
          <a:srcRect/>
          <a:stretch>
            <a:fillRect/>
          </a:stretch>
        </p:blipFill>
        <p:spPr>
          <a:xfrm>
            <a:off x="4556760" y="4343400"/>
            <a:ext cx="1463040" cy="914400"/>
          </a:xfrm>
          <a:prstGeom prst="rect">
            <a:avLst/>
          </a:prstGeom>
        </p:spPr>
      </p:pic>
      <p:pic>
        <p:nvPicPr>
          <p:cNvPr id="12" name="Picture 11" descr="blueinstall.jpg"/>
          <p:cNvPicPr>
            <a:picLocks noChangeAspect="1"/>
          </p:cNvPicPr>
          <p:nvPr userDrawn="1"/>
        </p:nvPicPr>
        <p:blipFill>
          <a:blip r:embed="rId7" cstate="print"/>
          <a:srcRect/>
          <a:stretch>
            <a:fillRect/>
          </a:stretch>
        </p:blipFill>
        <p:spPr>
          <a:xfrm>
            <a:off x="6019800" y="4343400"/>
            <a:ext cx="1463040" cy="914400"/>
          </a:xfrm>
          <a:prstGeom prst="rect">
            <a:avLst/>
          </a:prstGeom>
        </p:spPr>
      </p:pic>
      <p:grpSp>
        <p:nvGrpSpPr>
          <p:cNvPr id="20" name="Group 19"/>
          <p:cNvGrpSpPr/>
          <p:nvPr userDrawn="1"/>
        </p:nvGrpSpPr>
        <p:grpSpPr>
          <a:xfrm>
            <a:off x="76200" y="6270345"/>
            <a:ext cx="2057400" cy="548640"/>
            <a:chOff x="76200" y="6270345"/>
            <a:chExt cx="2057400" cy="548640"/>
          </a:xfrm>
        </p:grpSpPr>
        <p:pic>
          <p:nvPicPr>
            <p:cNvPr id="17" name="Picture 16" descr="WLCG-TextOnly_black.jpg"/>
            <p:cNvPicPr>
              <a:picLocks noChangeAspect="1"/>
            </p:cNvPicPr>
            <p:nvPr userDrawn="1"/>
          </p:nvPicPr>
          <p:blipFill>
            <a:blip r:embed="rId8"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print"/>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hasCustomPrompt="1"/>
          </p:nvPr>
        </p:nvSpPr>
        <p:spPr>
          <a:xfrm>
            <a:off x="1752600" y="3200400"/>
            <a:ext cx="31242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smtClean="0"/>
              <a:t>Date/other info</a:t>
            </a:r>
            <a:endParaRPr lang="en-US" dirty="0"/>
          </a:p>
        </p:txBody>
      </p:sp>
      <p:pic>
        <p:nvPicPr>
          <p:cNvPr id="19" name="Picture 18" descr="CERN_logo_400x400.gif"/>
          <p:cNvPicPr>
            <a:picLocks noChangeAspect="1"/>
          </p:cNvPicPr>
          <p:nvPr userDrawn="1"/>
        </p:nvPicPr>
        <p:blipFill>
          <a:blip r:embed="rId10" cstate="print"/>
          <a:stretch>
            <a:fillRect/>
          </a:stretch>
        </p:blipFill>
        <p:spPr>
          <a:xfrm>
            <a:off x="8610600" y="6324600"/>
            <a:ext cx="457200" cy="457200"/>
          </a:xfrm>
          <a:prstGeom prst="rect">
            <a:avLst/>
          </a:prstGeom>
        </p:spPr>
      </p:pic>
      <p:sp>
        <p:nvSpPr>
          <p:cNvPr id="23" name="Date Placeholder 22"/>
          <p:cNvSpPr>
            <a:spLocks noGrp="1"/>
          </p:cNvSpPr>
          <p:nvPr>
            <p:ph type="dt" sz="half" idx="16"/>
          </p:nvPr>
        </p:nvSpPr>
        <p:spPr/>
        <p:txBody>
          <a:bodyPr/>
          <a:lstStyle/>
          <a:p>
            <a:r>
              <a:rPr lang="en-US" smtClean="0"/>
              <a:t>Date</a:t>
            </a:r>
            <a:endParaRPr lang="en-US" dirty="0"/>
          </a:p>
        </p:txBody>
      </p:sp>
      <p:sp>
        <p:nvSpPr>
          <p:cNvPr id="25" name="Slide Number Placeholder 24"/>
          <p:cNvSpPr>
            <a:spLocks noGrp="1"/>
          </p:cNvSpPr>
          <p:nvPr>
            <p:ph type="sldNum" sz="quarter" idx="17"/>
          </p:nvPr>
        </p:nvSpPr>
        <p:spPr/>
        <p:txBody>
          <a:bodyPr/>
          <a:lstStyle/>
          <a:p>
            <a:fld id="{BDA23336-5C51-4AB1-BEE6-DB5BC4505B23}" type="slidenum">
              <a:rPr lang="en-US" smtClean="0"/>
              <a:pPr/>
              <a:t>‹#›</a:t>
            </a:fld>
            <a:endParaRPr lang="en-US"/>
          </a:p>
        </p:txBody>
      </p:sp>
      <p:sp>
        <p:nvSpPr>
          <p:cNvPr id="26" name="Footer Placeholder 25"/>
          <p:cNvSpPr>
            <a:spLocks noGrp="1"/>
          </p:cNvSpPr>
          <p:nvPr>
            <p:ph type="ftr" sz="quarter" idx="18"/>
          </p:nvPr>
        </p:nvSpPr>
        <p:spPr/>
        <p:txBody>
          <a:bodyPr/>
          <a:lstStyle/>
          <a:p>
            <a:r>
              <a:rPr lang="en-US" smtClean="0"/>
              <a:t>Author/more info </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3_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fld id="{4BC4CBAE-551A-4DD5-B2F5-D5A6529D0CA3}" type="slidenum">
              <a:rPr lang="en-GB"/>
              <a:pPr/>
              <a:t>‹#›</a:t>
            </a:fld>
            <a:endParaRPr lang="en-GB"/>
          </a:p>
        </p:txBody>
      </p:sp>
    </p:spTree>
    <p:extLst>
      <p:ext uri="{BB962C8B-B14F-4D97-AF65-F5344CB8AC3E}">
        <p14:creationId xmlns:p14="http://schemas.microsoft.com/office/powerpoint/2010/main" val="201014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AC6754AF-B0A9-46AF-9111-5C4C88F699BF}" type="datetime1">
              <a:rPr lang="en-US"/>
              <a:pPr>
                <a:defRPr/>
              </a:pPr>
              <a:t>10/16/2012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US"/>
              <a:t>WLCG MB Report  WLCG Service Report</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6ECC3A3-3947-499A-A2FE-BA9E52939BE4}" type="slidenum">
              <a:rPr lang="en-GB"/>
              <a:pPr>
                <a:defRPr/>
              </a:pPr>
              <a:t>‹#›</a:t>
            </a:fld>
            <a:endParaRPr lang="en-GB"/>
          </a:p>
        </p:txBody>
      </p:sp>
    </p:spTree>
    <p:extLst>
      <p:ext uri="{BB962C8B-B14F-4D97-AF65-F5344CB8AC3E}">
        <p14:creationId xmlns:p14="http://schemas.microsoft.com/office/powerpoint/2010/main" val="33237423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defRPr>
                <a:solidFill>
                  <a:srgbClr val="7030A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p:txBody>
          <a:bodyPr/>
          <a:lstStyle>
            <a:lvl1pPr>
              <a:defRPr/>
            </a:lvl1pPr>
          </a:lstStyle>
          <a:p>
            <a:pPr>
              <a:defRPr/>
            </a:pPr>
            <a:fld id="{550EB4F4-AA3A-4479-BFF7-DCE71A5BAEBE}" type="datetime1">
              <a:rPr lang="en-US"/>
              <a:pPr>
                <a:defRPr/>
              </a:pPr>
              <a:t>10/16/2012</a:t>
            </a:fld>
            <a:endParaRPr lang="en-GB"/>
          </a:p>
        </p:txBody>
      </p:sp>
      <p:sp>
        <p:nvSpPr>
          <p:cNvPr id="5" name="Rectangle 6"/>
          <p:cNvSpPr>
            <a:spLocks noGrp="1" noChangeArrowheads="1"/>
          </p:cNvSpPr>
          <p:nvPr>
            <p:ph type="sldNum" sz="quarter" idx="11"/>
          </p:nvPr>
        </p:nvSpPr>
        <p:spPr/>
        <p:txBody>
          <a:bodyPr/>
          <a:lstStyle>
            <a:lvl1pPr>
              <a:defRPr>
                <a:solidFill>
                  <a:schemeClr val="tx1"/>
                </a:solidFill>
              </a:defRPr>
            </a:lvl1pPr>
          </a:lstStyle>
          <a:p>
            <a:pPr>
              <a:defRPr/>
            </a:pPr>
            <a:fld id="{499FB58F-D4D1-4D13-BB78-E9949B8E5451}" type="slidenum">
              <a:rPr lang="en-GB"/>
              <a:pPr>
                <a:defRPr/>
              </a:pPr>
              <a:t>‹#›</a:t>
            </a:fld>
            <a:endParaRPr lang="en-GB"/>
          </a:p>
        </p:txBody>
      </p:sp>
      <p:sp>
        <p:nvSpPr>
          <p:cNvPr id="6" name="Rectangle 7"/>
          <p:cNvSpPr>
            <a:spLocks noGrp="1" noChangeArrowheads="1"/>
          </p:cNvSpPr>
          <p:nvPr>
            <p:ph type="ftr" sz="quarter" idx="12"/>
          </p:nvPr>
        </p:nvSpPr>
        <p:spPr>
          <a:xfrm>
            <a:off x="3124200" y="6245225"/>
            <a:ext cx="2895600" cy="476250"/>
          </a:xfrm>
        </p:spPr>
        <p:txBody>
          <a:bodyPr wrap="square" lIns="91440" tIns="45720" rIns="91440" bIns="45720" anchor="t"/>
          <a:lstStyle>
            <a:lvl1pPr>
              <a:spcBef>
                <a:spcPct val="20000"/>
              </a:spcBef>
              <a:defRPr sz="1400">
                <a:solidFill>
                  <a:srgbClr val="3366FF"/>
                </a:solidFill>
                <a:latin typeface="Trebuchet MS" pitchFamily="34" charset="0"/>
              </a:defRPr>
            </a:lvl1pPr>
          </a:lstStyle>
          <a:p>
            <a:pPr>
              <a:defRPr/>
            </a:pPr>
            <a:r>
              <a:rPr lang="en-US"/>
              <a:t>WLCG MB Report  WLCG Service Report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t>Author/more info </a:t>
            </a:r>
            <a:endParaRPr lang="en-US" dirty="0"/>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pPr/>
              <a:t>‹#›</a:t>
            </a:fld>
            <a:endParaRPr lang="en-US" dirty="0"/>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WLCG-TextOnly_black.jpg"/>
          <p:cNvPicPr>
            <a:picLocks noChangeAspect="1"/>
          </p:cNvPicPr>
          <p:nvPr userDrawn="1"/>
        </p:nvPicPr>
        <p:blipFill>
          <a:blip r:embed="rId2" cstate="print">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print"/>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print">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print"/>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print"/>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print"/>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dirty="0" smtClean="0"/>
              <a:t>Click to edit Master title style</a:t>
            </a:r>
            <a:endParaRPr lang="en-US" dirty="0"/>
          </a:p>
        </p:txBody>
      </p:sp>
      <p:sp>
        <p:nvSpPr>
          <p:cNvPr id="17" name="Date Placeholder 22"/>
          <p:cNvSpPr>
            <a:spLocks noGrp="1"/>
          </p:cNvSpPr>
          <p:nvPr>
            <p:ph type="dt" sz="half" idx="16"/>
          </p:nvPr>
        </p:nvSpPr>
        <p:spPr>
          <a:xfrm>
            <a:off x="685800" y="6356350"/>
            <a:ext cx="1905000" cy="365125"/>
          </a:xfrm>
        </p:spPr>
        <p:txBody>
          <a:bodyPr/>
          <a:lstStyle/>
          <a:p>
            <a:r>
              <a:rPr lang="en-US" smtClean="0"/>
              <a:t>Date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40386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76800" y="914400"/>
            <a:ext cx="40386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dirty="0" smtClean="0"/>
              <a:t>Click to edit Master text styles</a:t>
            </a:r>
          </a:p>
          <a:p>
            <a:pPr marL="742950" lvl="1" indent="-285750" algn="l" defTabSz="914400" rtl="0" eaLnBrk="1" latinLnBrk="0" hangingPunct="1">
              <a:spcBef>
                <a:spcPct val="20000"/>
              </a:spcBef>
              <a:buFont typeface="Arial" pitchFamily="34" charset="0"/>
              <a:buChar char="–"/>
            </a:pPr>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t>Author/more info </a:t>
            </a:r>
            <a:endParaRPr lang="en-US" dirty="0"/>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pPr/>
              <a:t>‹#›</a:t>
            </a:fld>
            <a:endParaRPr lang="en-US" dirty="0"/>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WLCG-TextOnly_black.jpg"/>
          <p:cNvPicPr>
            <a:picLocks noChangeAspect="1"/>
          </p:cNvPicPr>
          <p:nvPr userDrawn="1"/>
        </p:nvPicPr>
        <p:blipFill>
          <a:blip r:embed="rId2" cstate="print">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print"/>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print">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print"/>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print"/>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print"/>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dirty="0" smtClean="0"/>
              <a:t>Click to edit Master title style</a:t>
            </a:r>
            <a:endParaRPr lang="en-US" dirty="0"/>
          </a:p>
        </p:txBody>
      </p:sp>
      <p:sp>
        <p:nvSpPr>
          <p:cNvPr id="17" name="Date Placeholder 22"/>
          <p:cNvSpPr>
            <a:spLocks noGrp="1"/>
          </p:cNvSpPr>
          <p:nvPr>
            <p:ph type="dt" sz="half" idx="16"/>
          </p:nvPr>
        </p:nvSpPr>
        <p:spPr>
          <a:xfrm>
            <a:off x="685800" y="6356350"/>
            <a:ext cx="1905000" cy="365125"/>
          </a:xfrm>
        </p:spPr>
        <p:txBody>
          <a:bodyPr/>
          <a:lstStyle/>
          <a:p>
            <a:r>
              <a:rPr lang="en-US" smtClean="0"/>
              <a:t>Date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13" name="Rectangle 12"/>
          <p:cNvSpPr/>
          <p:nvPr userDrawn="1"/>
        </p:nvSpPr>
        <p:spPr>
          <a:xfrm>
            <a:off x="0" y="0"/>
            <a:ext cx="9144000" cy="990600"/>
          </a:xfrm>
          <a:prstGeom prst="rect">
            <a:avLst/>
          </a:prstGeom>
          <a:blipFill dpi="0" rotWithShape="1">
            <a:blip r:embed="rId2" cstate="print">
              <a:alphaModFix amt="2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624840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76200"/>
            <a:ext cx="8229600" cy="1143000"/>
          </a:xfrm>
        </p:spPr>
        <p:txBody>
          <a:bodyPr/>
          <a:lstStyle>
            <a:lvl1pPr>
              <a:defRPr b="1">
                <a:solidFill>
                  <a:schemeClr val="tx1"/>
                </a:solidFill>
                <a:latin typeface="Candar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19200"/>
            <a:ext cx="8229600" cy="4906963"/>
          </a:xfrm>
          <a:ln>
            <a:noFill/>
          </a:ln>
        </p:spPr>
        <p:txBody>
          <a:bodyPr/>
          <a:lstStyle>
            <a:lvl1pPr>
              <a:defRPr>
                <a:solidFill>
                  <a:srgbClr val="003399"/>
                </a:solidFill>
              </a:defRPr>
            </a:lvl1pPr>
            <a:lvl2pPr>
              <a:defRPr>
                <a:solidFill>
                  <a:schemeClr val="accent5">
                    <a:lumMod val="75000"/>
                  </a:schemeClr>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0"/>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r>
              <a:rPr lang="en-US" smtClean="0"/>
              <a:t>Author/more info </a:t>
            </a:r>
            <a:endParaRPr lang="en-US" dirty="0"/>
          </a:p>
        </p:txBody>
      </p:sp>
      <p:grpSp>
        <p:nvGrpSpPr>
          <p:cNvPr id="7" name="Group 6"/>
          <p:cNvGrpSpPr/>
          <p:nvPr userDrawn="1"/>
        </p:nvGrpSpPr>
        <p:grpSpPr>
          <a:xfrm>
            <a:off x="76200" y="6270345"/>
            <a:ext cx="2057400" cy="548640"/>
            <a:chOff x="76200" y="6270345"/>
            <a:chExt cx="2057400" cy="548640"/>
          </a:xfrm>
        </p:grpSpPr>
        <p:pic>
          <p:nvPicPr>
            <p:cNvPr id="8" name="Picture 7"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fld id="{BDA23336-5C51-4AB1-BEE6-DB5BC4505B2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a:off x="0" y="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r>
              <a:rPr lang="en-US" smtClean="0"/>
              <a:t>Author/more info </a:t>
            </a:r>
            <a:endParaRPr lang="en-US" dirty="0"/>
          </a:p>
        </p:txBody>
      </p:sp>
      <p:grpSp>
        <p:nvGrpSpPr>
          <p:cNvPr id="4" name="Group 6"/>
          <p:cNvGrpSpPr/>
          <p:nvPr userDrawn="1"/>
        </p:nvGrpSpPr>
        <p:grpSpPr>
          <a:xfrm>
            <a:off x="76200" y="0"/>
            <a:ext cx="2057400" cy="548640"/>
            <a:chOff x="76200" y="6270345"/>
            <a:chExt cx="2057400" cy="548640"/>
          </a:xfrm>
        </p:grpSpPr>
        <p:pic>
          <p:nvPicPr>
            <p:cNvPr id="8" name="Picture 7" descr="WLCG-TextOnly_black.jpg"/>
            <p:cNvPicPr>
              <a:picLocks noChangeAspect="1"/>
            </p:cNvPicPr>
            <p:nvPr userDrawn="1"/>
          </p:nvPicPr>
          <p:blipFill>
            <a:blip r:embed="rId2"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3" cstate="print"/>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fld id="{BDA23336-5C51-4AB1-BEE6-DB5BC4505B23}" type="slidenum">
              <a:rPr lang="en-US" smtClean="0"/>
              <a:pPr/>
              <a:t>‹#›</a:t>
            </a:fld>
            <a:endParaRPr lang="en-US"/>
          </a:p>
        </p:txBody>
      </p:sp>
      <p:sp>
        <p:nvSpPr>
          <p:cNvPr id="2" name="Title 1"/>
          <p:cNvSpPr>
            <a:spLocks noGrp="1"/>
          </p:cNvSpPr>
          <p:nvPr>
            <p:ph type="title"/>
          </p:nvPr>
        </p:nvSpPr>
        <p:spPr>
          <a:xfrm>
            <a:off x="2209800" y="0"/>
            <a:ext cx="6477000" cy="609600"/>
          </a:xfrm>
        </p:spPr>
        <p:txBody>
          <a:bodyPr>
            <a:noAutofit/>
          </a:bodyPr>
          <a:lstStyle>
            <a:lvl1pPr>
              <a:defRPr sz="3600" b="1">
                <a:solidFill>
                  <a:schemeClr val="bg1"/>
                </a:solidFill>
                <a:latin typeface="Candara" pitchFamily="34" charset="0"/>
              </a:defRPr>
            </a:lvl1pPr>
          </a:lstStyle>
          <a:p>
            <a:r>
              <a:rPr lang="en-US" dirty="0" smtClean="0"/>
              <a:t>Click to edit Master title style</a:t>
            </a:r>
            <a:endParaRPr lang="en-US" dirty="0"/>
          </a:p>
        </p:txBody>
      </p:sp>
      <p:sp>
        <p:nvSpPr>
          <p:cNvPr id="10" name="Date Placeholder 22"/>
          <p:cNvSpPr>
            <a:spLocks noGrp="1"/>
          </p:cNvSpPr>
          <p:nvPr>
            <p:ph type="dt" sz="half" idx="16"/>
          </p:nvPr>
        </p:nvSpPr>
        <p:spPr>
          <a:xfrm>
            <a:off x="685800" y="6356350"/>
            <a:ext cx="1905000" cy="365125"/>
          </a:xfrm>
        </p:spPr>
        <p:txBody>
          <a:bodyPr/>
          <a:lstStyle/>
          <a:p>
            <a:r>
              <a:rPr lang="en-US" smtClean="0"/>
              <a:t>Date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r>
              <a:rPr lang="en-US" smtClean="0"/>
              <a:t>Author/more info </a:t>
            </a:r>
            <a:endParaRPr lang="en-US" dirty="0"/>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6"/>
          <p:cNvGrpSpPr/>
          <p:nvPr userDrawn="1"/>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(EMEA)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BDA23336-5C51-4AB1-BEE6-DB5BC4505B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r>
              <a:rPr lang="en-US" smtClean="0"/>
              <a:t>Author/more info </a:t>
            </a:r>
            <a:endParaRPr lang="en-US" dirty="0"/>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6"/>
          <p:cNvGrpSpPr/>
          <p:nvPr userDrawn="1"/>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(EMEA)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24"/>
          <p:cNvSpPr>
            <a:spLocks noGrp="1"/>
          </p:cNvSpPr>
          <p:nvPr>
            <p:ph type="sldNum" sz="quarter" idx="17"/>
          </p:nvPr>
        </p:nvSpPr>
        <p:spPr>
          <a:xfrm>
            <a:off x="7543800" y="6356350"/>
            <a:ext cx="1143000" cy="365125"/>
          </a:xfrm>
        </p:spPr>
        <p:txBody>
          <a:bodyPr/>
          <a:lstStyle/>
          <a:p>
            <a:fld id="{BDA23336-5C51-4AB1-BEE6-DB5BC4505B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print"/>
          <a:srcRect/>
          <a:stretch>
            <a:fillRect/>
          </a:stretch>
        </p:blipFill>
        <p:spPr bwMode="auto">
          <a:xfrm>
            <a:off x="0" y="0"/>
            <a:ext cx="3247597" cy="6848856"/>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r>
              <a:rPr lang="en-US" smtClean="0"/>
              <a:t>Author/more info </a:t>
            </a:r>
            <a:endParaRPr lang="en-US" dirty="0"/>
          </a:p>
        </p:txBody>
      </p:sp>
      <p:sp>
        <p:nvSpPr>
          <p:cNvPr id="7" name="Rectangle 6"/>
          <p:cNvSpPr/>
          <p:nvPr userDrawn="1"/>
        </p:nvSpPr>
        <p:spPr>
          <a:xfrm>
            <a:off x="21336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6"/>
          <p:cNvGrpSpPr/>
          <p:nvPr userDrawn="1"/>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print"/>
            <a:stretch>
              <a:fillRect/>
            </a:stretch>
          </p:blipFill>
          <p:spPr>
            <a:xfrm>
              <a:off x="76200" y="6324600"/>
              <a:ext cx="457200" cy="457200"/>
            </a:xfrm>
            <a:prstGeom prst="rect">
              <a:avLst/>
            </a:prstGeom>
          </p:spPr>
        </p:pic>
      </p:grpSp>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 (USA)</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BDA23336-5C51-4AB1-BEE6-DB5BC4505B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defRPr>
                <a:solidFill>
                  <a:srgbClr val="7030A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p:txBody>
          <a:bodyPr/>
          <a:lstStyle>
            <a:lvl1pPr>
              <a:defRPr/>
            </a:lvl1pPr>
          </a:lstStyle>
          <a:p>
            <a:pPr>
              <a:defRPr/>
            </a:pPr>
            <a:fld id="{550EB4F4-AA3A-4479-BFF7-DCE71A5BAEBE}" type="datetime1">
              <a:rPr lang="en-US"/>
              <a:pPr>
                <a:defRPr/>
              </a:pPr>
              <a:t>10/16/2012</a:t>
            </a:fld>
            <a:endParaRPr lang="en-GB"/>
          </a:p>
        </p:txBody>
      </p:sp>
      <p:sp>
        <p:nvSpPr>
          <p:cNvPr id="5" name="Rectangle 6"/>
          <p:cNvSpPr>
            <a:spLocks noGrp="1" noChangeArrowheads="1"/>
          </p:cNvSpPr>
          <p:nvPr>
            <p:ph type="sldNum" sz="quarter" idx="11"/>
          </p:nvPr>
        </p:nvSpPr>
        <p:spPr/>
        <p:txBody>
          <a:bodyPr/>
          <a:lstStyle>
            <a:lvl1pPr>
              <a:defRPr>
                <a:solidFill>
                  <a:schemeClr val="tx1"/>
                </a:solidFill>
              </a:defRPr>
            </a:lvl1pPr>
          </a:lstStyle>
          <a:p>
            <a:pPr>
              <a:defRPr/>
            </a:pPr>
            <a:fld id="{499FB58F-D4D1-4D13-BB78-E9949B8E5451}" type="slidenum">
              <a:rPr lang="en-GB"/>
              <a:pPr>
                <a:defRPr/>
              </a:pPr>
              <a:t>‹#›</a:t>
            </a:fld>
            <a:endParaRPr lang="en-GB"/>
          </a:p>
        </p:txBody>
      </p:sp>
      <p:sp>
        <p:nvSpPr>
          <p:cNvPr id="6" name="Rectangle 7"/>
          <p:cNvSpPr>
            <a:spLocks noGrp="1" noChangeArrowheads="1"/>
          </p:cNvSpPr>
          <p:nvPr>
            <p:ph type="ftr" sz="quarter" idx="12"/>
          </p:nvPr>
        </p:nvSpPr>
        <p:spPr>
          <a:xfrm>
            <a:off x="3124200" y="6245225"/>
            <a:ext cx="2895600" cy="476250"/>
          </a:xfrm>
        </p:spPr>
        <p:txBody>
          <a:bodyPr wrap="square" lIns="91440" tIns="45720" rIns="91440" bIns="45720" anchor="t"/>
          <a:lstStyle>
            <a:lvl1pPr>
              <a:spcBef>
                <a:spcPct val="20000"/>
              </a:spcBef>
              <a:defRPr sz="1400">
                <a:solidFill>
                  <a:srgbClr val="3366FF"/>
                </a:solidFill>
                <a:latin typeface="Trebuchet MS" pitchFamily="34" charset="0"/>
              </a:defRPr>
            </a:lvl1pPr>
          </a:lstStyle>
          <a:p>
            <a:pPr>
              <a:defRPr/>
            </a:pPr>
            <a:r>
              <a:rPr lang="en-US"/>
              <a:t>WLCG MB Report  WLCG Service Report</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Date</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Author/more info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23336-5C51-4AB1-BEE6-DB5BC4505B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79" r:id="rId2"/>
    <p:sldLayoutId id="2147483678" r:id="rId3"/>
    <p:sldLayoutId id="2147483650" r:id="rId4"/>
    <p:sldLayoutId id="2147483680" r:id="rId5"/>
    <p:sldLayoutId id="2147483655" r:id="rId6"/>
    <p:sldLayoutId id="2147483681" r:id="rId7"/>
    <p:sldLayoutId id="2147483677" r:id="rId8"/>
    <p:sldLayoutId id="2147483685" r:id="rId9"/>
    <p:sldLayoutId id="2147483688" r:id="rId10"/>
    <p:sldLayoutId id="214748368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Date</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Author/more info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73BF3F-C9BD-49B4-9F22-AB3D6D301D0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7" r:id="rId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ggus.eu/ws/ticket_info.php?ticket=87279" TargetMode="External"/><Relationship Id="rId2" Type="http://schemas.openxmlformats.org/officeDocument/2006/relationships/hyperlink" Target="https://ggus.eu/ws/ticket_info.php?ticket=87285"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hyperlink" Target="https://ggus.eu/ws/ticket_info.php?ticket=86131"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goc.egi.eu/portal/index.php?Page_Type=View_Object&amp;object_id=116746&amp;grid_id=0" TargetMode="External"/><Relationship Id="rId5" Type="http://schemas.openxmlformats.org/officeDocument/2006/relationships/hyperlink" Target="https://ggus.eu/ws/ticket_info.php?ticket=86151" TargetMode="External"/><Relationship Id="rId4" Type="http://schemas.openxmlformats.org/officeDocument/2006/relationships/hyperlink" Target="https://ggus.eu/ws/ticket_info.php?ticket=86136"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goc.egi.eu/portal/index.php?Page_Type=View_Object&amp;object_id=116746&amp;grid_id=0"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twiki.cern.ch/twiki/bin/view/LCG/WLCGDailyMeetingsWeek120924" TargetMode="External"/><Relationship Id="rId2" Type="http://schemas.openxmlformats.org/officeDocument/2006/relationships/hyperlink" Target="https://ggus.eu/tech/ticket_show.php?ticket=86775" TargetMode="External"/><Relationship Id="rId1" Type="http://schemas.openxmlformats.org/officeDocument/2006/relationships/slideLayout" Target="../slideLayouts/slideLayout2.xml"/><Relationship Id="rId6" Type="http://schemas.openxmlformats.org/officeDocument/2006/relationships/hyperlink" Target="https://ggus.eu/ws/ticket_info.php?ticket=87061" TargetMode="External"/><Relationship Id="rId5" Type="http://schemas.openxmlformats.org/officeDocument/2006/relationships/hyperlink" Target="https://ggus.eu/ws/ticket_info.php?ticket=86720" TargetMode="External"/><Relationship Id="rId4" Type="http://schemas.openxmlformats.org/officeDocument/2006/relationships/hyperlink" Target="https://ggus.eu/ws/ticket_info.php?ticket=8079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hyperlink" Target="https://ggus.eu/ws/ticket_info.php?ticket=86788"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hyperlink" Target="https://ggus.eu/ws/ticket_info.php?ticket=86883"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WLCG Service Report</a:t>
            </a:r>
            <a:br>
              <a:rPr lang="en-US" dirty="0" smtClean="0"/>
            </a:br>
            <a:r>
              <a:rPr lang="en-US" sz="2400" dirty="0" smtClean="0"/>
              <a:t>September 17 – </a:t>
            </a:r>
            <a:r>
              <a:rPr lang="en-US" sz="2400" smtClean="0"/>
              <a:t>October 15</a:t>
            </a:r>
            <a:endParaRPr lang="en-US" dirty="0"/>
          </a:p>
        </p:txBody>
      </p:sp>
      <p:sp>
        <p:nvSpPr>
          <p:cNvPr id="3" name="Subtitle 2"/>
          <p:cNvSpPr>
            <a:spLocks noGrp="1"/>
          </p:cNvSpPr>
          <p:nvPr>
            <p:ph type="subTitle" idx="1"/>
          </p:nvPr>
        </p:nvSpPr>
        <p:spPr/>
        <p:txBody>
          <a:bodyPr/>
          <a:lstStyle/>
          <a:p>
            <a:r>
              <a:rPr lang="en-US" dirty="0" smtClean="0"/>
              <a:t>Andrea </a:t>
            </a:r>
            <a:r>
              <a:rPr lang="en-US" dirty="0" err="1" smtClean="0"/>
              <a:t>Sciabà</a:t>
            </a:r>
            <a:endParaRPr lang="en-US" dirty="0"/>
          </a:p>
        </p:txBody>
      </p:sp>
      <p:sp>
        <p:nvSpPr>
          <p:cNvPr id="6" name="Text Placeholder 5"/>
          <p:cNvSpPr>
            <a:spLocks noGrp="1"/>
          </p:cNvSpPr>
          <p:nvPr>
            <p:ph type="body" sz="quarter" idx="15"/>
          </p:nvPr>
        </p:nvSpPr>
        <p:spPr/>
        <p:txBody>
          <a:bodyPr>
            <a:normAutofit fontScale="92500"/>
          </a:bodyPr>
          <a:lstStyle/>
          <a:p>
            <a:r>
              <a:rPr lang="en-US" dirty="0" smtClean="0"/>
              <a:t>16-OCT-2012  WLCG MB</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smtClean="0">
                <a:solidFill>
                  <a:schemeClr val="bg2"/>
                </a:solidFill>
                <a:latin typeface="Tahoma" pitchFamily="34" charset="0"/>
              </a:rPr>
              <a:t>WLCG MB Report  WLCG Service Report</a:t>
            </a:r>
            <a:endParaRPr lang="en-GB" smtClean="0">
              <a:solidFill>
                <a:schemeClr val="bg2"/>
              </a:solidFill>
              <a:latin typeface="Tahoma" pitchFamily="34" charset="0"/>
            </a:endParaRPr>
          </a:p>
        </p:txBody>
      </p:sp>
      <p:sp>
        <p:nvSpPr>
          <p:cNvPr id="6" name="Slide Number Placeholder 5"/>
          <p:cNvSpPr>
            <a:spLocks noGrp="1"/>
          </p:cNvSpPr>
          <p:nvPr>
            <p:ph type="sldNum" sz="quarter" idx="17"/>
          </p:nvPr>
        </p:nvSpPr>
        <p:spPr/>
        <p:txBody>
          <a:bodyPr/>
          <a:lstStyle/>
          <a:p>
            <a:pPr>
              <a:defRPr/>
            </a:pPr>
            <a:fld id="{F36A4512-3AB8-4FAA-9C61-11F26F6DABF8}" type="slidenum">
              <a:rPr lang="en-GB" smtClean="0"/>
              <a:pPr>
                <a:defRPr/>
              </a:pPr>
              <a:t>10</a:t>
            </a:fld>
            <a:endParaRPr lang="en-GB"/>
          </a:p>
        </p:txBody>
      </p:sp>
      <p:sp>
        <p:nvSpPr>
          <p:cNvPr id="2" name="Title 1"/>
          <p:cNvSpPr>
            <a:spLocks noGrp="1"/>
          </p:cNvSpPr>
          <p:nvPr>
            <p:ph type="title"/>
          </p:nvPr>
        </p:nvSpPr>
        <p:spPr/>
        <p:txBody>
          <a:bodyPr/>
          <a:lstStyle/>
          <a:p>
            <a:pPr>
              <a:defRPr/>
            </a:pPr>
            <a:r>
              <a:rPr lang="en-US" sz="1800" dirty="0" smtClean="0"/>
              <a:t>ATLAS ALARM-&gt;CERN castor data inaccessible </a:t>
            </a:r>
            <a:r>
              <a:rPr lang="en-US" sz="1800" dirty="0" smtClean="0">
                <a:hlinkClick r:id="rId2"/>
              </a:rPr>
              <a:t>GGUS:87285</a:t>
            </a:r>
            <a:endParaRPr lang="en-US" sz="1800" dirty="0"/>
          </a:p>
        </p:txBody>
      </p:sp>
      <p:sp>
        <p:nvSpPr>
          <p:cNvPr id="12291" name="Date Placeholder 3"/>
          <p:cNvSpPr>
            <a:spLocks noGrp="1"/>
          </p:cNvSpPr>
          <p:nvPr>
            <p:ph type="dt" sz="half"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4EDC71FF-A214-477D-80A9-54E7D39A941E}" type="datetime1">
              <a:rPr lang="en-US" smtClean="0">
                <a:solidFill>
                  <a:schemeClr val="tx1"/>
                </a:solidFill>
                <a:latin typeface="Tahoma" pitchFamily="34" charset="0"/>
              </a:rPr>
              <a:pPr/>
              <a:t>10/16/2012</a:t>
            </a:fld>
            <a:endParaRPr lang="en-GB" smtClean="0">
              <a:solidFill>
                <a:schemeClr val="tx1"/>
              </a:solidFill>
              <a:latin typeface="Tahoma"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933307740"/>
              </p:ext>
            </p:extLst>
          </p:nvPr>
        </p:nvGraphicFramePr>
        <p:xfrm>
          <a:off x="838200" y="1219200"/>
          <a:ext cx="7924800" cy="5137152"/>
        </p:xfrm>
        <a:graphic>
          <a:graphicData uri="http://schemas.openxmlformats.org/drawingml/2006/table">
            <a:tbl>
              <a:tblPr firstRow="1" bandRow="1">
                <a:tableStyleId>{5C22544A-7EE6-4342-B048-85BDC9FD1C3A}</a:tableStyleId>
              </a:tblPr>
              <a:tblGrid>
                <a:gridCol w="2286000"/>
                <a:gridCol w="5638800"/>
              </a:tblGrid>
              <a:tr h="381069">
                <a:tc>
                  <a:txBody>
                    <a:bodyPr/>
                    <a:lstStyle/>
                    <a:p>
                      <a:r>
                        <a:rPr lang="en-US" sz="1800" dirty="0" smtClean="0"/>
                        <a:t>What</a:t>
                      </a:r>
                      <a:r>
                        <a:rPr lang="en-US" sz="1800" baseline="0" dirty="0" smtClean="0"/>
                        <a:t> time UTC</a:t>
                      </a:r>
                      <a:endParaRPr lang="en-US" sz="1800" dirty="0"/>
                    </a:p>
                  </a:txBody>
                  <a:tcPr marT="45737" marB="45737"/>
                </a:tc>
                <a:tc>
                  <a:txBody>
                    <a:bodyPr/>
                    <a:lstStyle/>
                    <a:p>
                      <a:r>
                        <a:rPr lang="en-US" sz="1800" dirty="0" smtClean="0"/>
                        <a:t>What happened</a:t>
                      </a:r>
                      <a:endParaRPr lang="en-US" sz="1800" dirty="0"/>
                    </a:p>
                  </a:txBody>
                  <a:tcPr marT="45737" marB="45737"/>
                </a:tc>
              </a:tr>
              <a:tr h="1463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2012/10/11</a:t>
                      </a:r>
                      <a:r>
                        <a:rPr lang="en-US" sz="1800" baseline="0" dirty="0" smtClean="0"/>
                        <a:t> 18:04</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p>
                      <a:endParaRPr lang="en-US" sz="1800" dirty="0"/>
                    </a:p>
                  </a:txBody>
                  <a:tcPr marT="45737" marB="45737"/>
                </a:tc>
                <a:tc>
                  <a:txBody>
                    <a:bodyPr/>
                    <a:lstStyle/>
                    <a:p>
                      <a:r>
                        <a:rPr lang="en-US" sz="1800" dirty="0" smtClean="0"/>
                        <a:t>GGUS ALARM</a:t>
                      </a:r>
                      <a:r>
                        <a:rPr lang="en-US" sz="1800" baseline="0" dirty="0" smtClean="0"/>
                        <a:t> ticket opened, automatic email notification to </a:t>
                      </a:r>
                      <a:r>
                        <a:rPr lang="en-US" sz="1800" b="1" baseline="0" dirty="0" smtClean="0"/>
                        <a:t>atlas-operator-alarm@cern.ch</a:t>
                      </a:r>
                      <a:r>
                        <a:rPr lang="en-US" sz="1800" baseline="0" dirty="0" smtClean="0"/>
                        <a:t> AND automatic assignment to ROC_CERN. Automatic SNOW ticket creation successful. </a:t>
                      </a:r>
                      <a:r>
                        <a:rPr lang="en-US" sz="1800" b="1" baseline="0" dirty="0" smtClean="0"/>
                        <a:t>Type of Problem: Storage Systems.</a:t>
                      </a:r>
                      <a:endParaRPr lang="en-US" sz="1800" dirty="0"/>
                    </a:p>
                  </a:txBody>
                  <a:tcPr marT="45737" marB="45737"/>
                </a:tc>
              </a:tr>
              <a:tr h="9145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2012/10/11</a:t>
                      </a:r>
                      <a:r>
                        <a:rPr lang="en-US" sz="1800" baseline="0" dirty="0" smtClean="0"/>
                        <a:t> 18:15</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The</a:t>
                      </a:r>
                      <a:r>
                        <a:rPr lang="en-US" sz="1800" b="0" baseline="0" dirty="0" smtClean="0"/>
                        <a:t> operator records in the ticket that the CASTOR piquet was called. The service expert already saw the ticket notification and started investigation.</a:t>
                      </a:r>
                      <a:endParaRPr lang="en-US" sz="1800" b="0" dirty="0" smtClean="0"/>
                    </a:p>
                  </a:txBody>
                  <a:tcPr marT="45737" marB="45737"/>
                </a:tc>
              </a:tr>
              <a:tr h="9145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2012/10/11</a:t>
                      </a:r>
                      <a:r>
                        <a:rPr lang="en-US" sz="1800" baseline="0" dirty="0" smtClean="0"/>
                        <a:t> 18:20</a:t>
                      </a:r>
                      <a:endParaRPr lang="en-US" sz="1800" dirty="0" smtClean="0"/>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Service expert found all attempted files to be on a single inaccessible disk server, being down (initially on maintenance for kernel upgrade).</a:t>
                      </a:r>
                    </a:p>
                  </a:txBody>
                  <a:tcPr marT="45737" marB="45737"/>
                </a:tc>
              </a:tr>
              <a:tr h="14634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2012/10/15</a:t>
                      </a:r>
                      <a:r>
                        <a:rPr lang="en-US" sz="1800" baseline="0" dirty="0" smtClean="0"/>
                        <a:t> 09:05</a:t>
                      </a:r>
                      <a:endParaRPr lang="en-US" sz="1800" dirty="0" smtClean="0"/>
                    </a:p>
                  </a:txBody>
                  <a:tcPr marT="45737" marB="4573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13 comments were exchanged. Impossible to solve till Friday evening due to a dead RAID controller. Ticket set to ‘on hold’ due to TEAM Child-ticket </a:t>
                      </a:r>
                      <a:r>
                        <a:rPr lang="en-US" sz="1800" baseline="0" dirty="0" smtClean="0">
                          <a:hlinkClick r:id="rId3"/>
                        </a:rPr>
                        <a:t>https://</a:t>
                      </a:r>
                      <a:r>
                        <a:rPr lang="en-US" sz="1800" baseline="0" dirty="0" smtClean="0">
                          <a:hlinkClick r:id="rId3"/>
                        </a:rPr>
                        <a:t>ggus.eu/ws/ticket_info.php?ticket=87279</a:t>
                      </a:r>
                      <a:r>
                        <a:rPr lang="en-US" sz="1800" baseline="0" dirty="0" smtClean="0"/>
                        <a:t> and finally </a:t>
                      </a:r>
                      <a:r>
                        <a:rPr lang="en-US" sz="1800" baseline="0" dirty="0" smtClean="0"/>
                        <a:t>solved on Monday </a:t>
                      </a:r>
                      <a:r>
                        <a:rPr lang="en-US" sz="1800" baseline="0" dirty="0" smtClean="0"/>
                        <a:t>at noon</a:t>
                      </a:r>
                      <a:endParaRPr lang="en-US" sz="1800" baseline="0" dirty="0" smtClean="0"/>
                    </a:p>
                  </a:txBody>
                  <a:tcPr marT="45737" marB="45737"/>
                </a:tc>
              </a:tr>
            </a:tbl>
          </a:graphicData>
        </a:graphic>
      </p:graphicFrame>
    </p:spTree>
    <p:extLst>
      <p:ext uri="{BB962C8B-B14F-4D97-AF65-F5344CB8AC3E}">
        <p14:creationId xmlns:p14="http://schemas.microsoft.com/office/powerpoint/2010/main" val="402203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663" y="122238"/>
            <a:ext cx="8816975" cy="66436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8138" y="5237163"/>
            <a:ext cx="1041400" cy="209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5" name="Rectangle 3"/>
          <p:cNvSpPr>
            <a:spLocks noChangeArrowheads="1"/>
          </p:cNvSpPr>
          <p:nvPr/>
        </p:nvSpPr>
        <p:spPr bwMode="auto">
          <a:xfrm>
            <a:off x="587375" y="2043113"/>
            <a:ext cx="676275" cy="155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1.1</a:t>
            </a:r>
          </a:p>
        </p:txBody>
      </p:sp>
      <p:sp>
        <p:nvSpPr>
          <p:cNvPr id="3076" name="Rectangle 4"/>
          <p:cNvSpPr>
            <a:spLocks noChangeArrowheads="1"/>
          </p:cNvSpPr>
          <p:nvPr/>
        </p:nvSpPr>
        <p:spPr bwMode="auto">
          <a:xfrm>
            <a:off x="8004175" y="45624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4.4</a:t>
            </a:r>
          </a:p>
        </p:txBody>
      </p:sp>
      <p:sp>
        <p:nvSpPr>
          <p:cNvPr id="3077" name="Rectangle 5"/>
          <p:cNvSpPr>
            <a:spLocks noChangeArrowheads="1"/>
          </p:cNvSpPr>
          <p:nvPr/>
        </p:nvSpPr>
        <p:spPr bwMode="auto">
          <a:xfrm>
            <a:off x="6132513" y="1611313"/>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2.1</a:t>
            </a:r>
          </a:p>
        </p:txBody>
      </p:sp>
      <p:sp>
        <p:nvSpPr>
          <p:cNvPr id="3078" name="Rectangle 6"/>
          <p:cNvSpPr>
            <a:spLocks noChangeArrowheads="1"/>
          </p:cNvSpPr>
          <p:nvPr/>
        </p:nvSpPr>
        <p:spPr bwMode="auto">
          <a:xfrm>
            <a:off x="5519738" y="54260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4.2</a:t>
            </a:r>
          </a:p>
        </p:txBody>
      </p:sp>
      <p:sp>
        <p:nvSpPr>
          <p:cNvPr id="3079" name="Rectangle 7"/>
          <p:cNvSpPr>
            <a:spLocks noChangeArrowheads="1"/>
          </p:cNvSpPr>
          <p:nvPr/>
        </p:nvSpPr>
        <p:spPr bwMode="auto">
          <a:xfrm>
            <a:off x="5267325" y="58578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4.1</a:t>
            </a:r>
          </a:p>
        </p:txBody>
      </p:sp>
      <p:sp>
        <p:nvSpPr>
          <p:cNvPr id="3080" name="Rectangle 8"/>
          <p:cNvSpPr>
            <a:spLocks noChangeArrowheads="1"/>
          </p:cNvSpPr>
          <p:nvPr/>
        </p:nvSpPr>
        <p:spPr bwMode="auto">
          <a:xfrm>
            <a:off x="3108325" y="52101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3.3</a:t>
            </a:r>
          </a:p>
        </p:txBody>
      </p:sp>
      <p:sp>
        <p:nvSpPr>
          <p:cNvPr id="3081" name="Rectangle 9"/>
          <p:cNvSpPr>
            <a:spLocks noChangeArrowheads="1"/>
          </p:cNvSpPr>
          <p:nvPr/>
        </p:nvSpPr>
        <p:spPr bwMode="auto">
          <a:xfrm>
            <a:off x="803275" y="56419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3.2</a:t>
            </a:r>
          </a:p>
        </p:txBody>
      </p:sp>
      <p:sp>
        <p:nvSpPr>
          <p:cNvPr id="3082" name="Rectangle 10"/>
          <p:cNvSpPr>
            <a:spLocks noChangeArrowheads="1"/>
          </p:cNvSpPr>
          <p:nvPr/>
        </p:nvSpPr>
        <p:spPr bwMode="auto">
          <a:xfrm>
            <a:off x="803275" y="54260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3.1</a:t>
            </a:r>
          </a:p>
        </p:txBody>
      </p:sp>
      <p:sp>
        <p:nvSpPr>
          <p:cNvPr id="3083" name="Rectangle 11"/>
          <p:cNvSpPr>
            <a:spLocks noChangeArrowheads="1"/>
          </p:cNvSpPr>
          <p:nvPr/>
        </p:nvSpPr>
        <p:spPr bwMode="auto">
          <a:xfrm>
            <a:off x="6780213" y="49942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4.3</a:t>
            </a:r>
          </a:p>
        </p:txBody>
      </p:sp>
      <p:sp>
        <p:nvSpPr>
          <p:cNvPr id="3084" name="Rectangle 12"/>
          <p:cNvSpPr>
            <a:spLocks noChangeArrowheads="1"/>
          </p:cNvSpPr>
          <p:nvPr/>
        </p:nvSpPr>
        <p:spPr bwMode="auto">
          <a:xfrm>
            <a:off x="6780213" y="52101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4.3</a:t>
            </a:r>
          </a:p>
        </p:txBody>
      </p:sp>
      <p:sp>
        <p:nvSpPr>
          <p:cNvPr id="3085" name="Rectangle 13"/>
          <p:cNvSpPr>
            <a:spLocks noChangeArrowheads="1"/>
          </p:cNvSpPr>
          <p:nvPr/>
        </p:nvSpPr>
        <p:spPr bwMode="auto">
          <a:xfrm>
            <a:off x="6780213" y="54260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4.3</a:t>
            </a:r>
          </a:p>
        </p:txBody>
      </p:sp>
      <p:sp>
        <p:nvSpPr>
          <p:cNvPr id="3086" name="Rectangle 14"/>
          <p:cNvSpPr>
            <a:spLocks noChangeArrowheads="1"/>
          </p:cNvSpPr>
          <p:nvPr/>
        </p:nvSpPr>
        <p:spPr bwMode="auto">
          <a:xfrm>
            <a:off x="6780213" y="58578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4.3</a:t>
            </a:r>
          </a:p>
        </p:txBody>
      </p:sp>
      <p:sp>
        <p:nvSpPr>
          <p:cNvPr id="3087" name="Rectangle 15"/>
          <p:cNvSpPr>
            <a:spLocks noChangeArrowheads="1"/>
          </p:cNvSpPr>
          <p:nvPr/>
        </p:nvSpPr>
        <p:spPr bwMode="auto">
          <a:xfrm>
            <a:off x="6780213" y="47783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4.3</a:t>
            </a:r>
          </a:p>
        </p:txBody>
      </p:sp>
    </p:spTree>
    <p:extLst>
      <p:ext uri="{BB962C8B-B14F-4D97-AF65-F5344CB8AC3E}">
        <p14:creationId xmlns:p14="http://schemas.microsoft.com/office/powerpoint/2010/main" val="194065566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457200" y="80963"/>
            <a:ext cx="8223250" cy="909637"/>
          </a:xfrm>
          <a:ln/>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dirty="0"/>
              <a:t>Analysis of  the reliability plots : Week 17/09/2012</a:t>
            </a:r>
          </a:p>
        </p:txBody>
      </p:sp>
      <p:sp>
        <p:nvSpPr>
          <p:cNvPr id="4098" name="Rectangle 2"/>
          <p:cNvSpPr>
            <a:spLocks noGrp="1" noChangeArrowheads="1"/>
          </p:cNvSpPr>
          <p:nvPr>
            <p:ph type="body" idx="1"/>
          </p:nvPr>
        </p:nvSpPr>
        <p:spPr>
          <a:xfrm>
            <a:off x="457200" y="1066800"/>
            <a:ext cx="8223250" cy="5245100"/>
          </a:xfrm>
          <a:ln/>
        </p:spPr>
        <p:txBody>
          <a:bodyPr>
            <a:noAutofit/>
          </a:bodyPr>
          <a:lstStyle/>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Alice :</a:t>
            </a:r>
          </a:p>
          <a:p>
            <a:pPr marL="1482725" lvl="1" indent="-568325">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1.1 SARA : CREAMCE - </a:t>
            </a:r>
            <a:r>
              <a:rPr lang="en-US" sz="1400" dirty="0" err="1"/>
              <a:t>JobSubmit</a:t>
            </a:r>
            <a:r>
              <a:rPr lang="en-US" sz="1400" dirty="0"/>
              <a:t> test failing because of errors while loading </a:t>
            </a:r>
            <a:r>
              <a:rPr lang="en-US" sz="1400" dirty="0" err="1"/>
              <a:t>glite</a:t>
            </a:r>
            <a:r>
              <a:rPr lang="en-US" sz="1400" dirty="0"/>
              <a:t> libraries</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Atlas :</a:t>
            </a:r>
          </a:p>
          <a:p>
            <a:pPr marL="1482725" lvl="1" indent="-568325">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2.1 INFN : CREAMCE - </a:t>
            </a:r>
            <a:r>
              <a:rPr lang="en-US" sz="1400" dirty="0" err="1"/>
              <a:t>JobSubmit</a:t>
            </a:r>
            <a:r>
              <a:rPr lang="en-US" sz="1400" dirty="0"/>
              <a:t> test failing because of timeouts</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CMS : </a:t>
            </a:r>
          </a:p>
          <a:p>
            <a:pPr marL="1482725" lvl="1" indent="-568325">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3.1 CNAF : failures of SRM-</a:t>
            </a:r>
            <a:r>
              <a:rPr lang="en-US" sz="1400" dirty="0" err="1"/>
              <a:t>VOPut</a:t>
            </a:r>
            <a:r>
              <a:rPr lang="en-US" sz="1400" dirty="0"/>
              <a:t> due to moving of data from disk, see </a:t>
            </a:r>
            <a:r>
              <a:rPr lang="en-US" sz="1400" dirty="0">
                <a:solidFill>
                  <a:srgbClr val="CCCCFF"/>
                </a:solidFill>
                <a:hlinkClick r:id="rId3"/>
              </a:rPr>
              <a:t>GGUS</a:t>
            </a:r>
            <a:r>
              <a:rPr lang="en-US" sz="1400" dirty="0"/>
              <a:t> , also HammerCloud errors, see </a:t>
            </a:r>
            <a:r>
              <a:rPr lang="en-US" sz="1400" dirty="0">
                <a:solidFill>
                  <a:srgbClr val="CCCCFF"/>
                </a:solidFill>
                <a:hlinkClick r:id="rId4"/>
              </a:rPr>
              <a:t>GGUS</a:t>
            </a:r>
          </a:p>
          <a:p>
            <a:pPr marL="1482725" lvl="1" indent="-568325">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3.2 ASGC : transfer and SRM failures, see </a:t>
            </a:r>
            <a:r>
              <a:rPr lang="en-US" sz="1400" dirty="0">
                <a:solidFill>
                  <a:srgbClr val="CCCCFF"/>
                </a:solidFill>
                <a:hlinkClick r:id="rId5"/>
              </a:rPr>
              <a:t>GGUS</a:t>
            </a:r>
          </a:p>
          <a:p>
            <a:pPr marL="1482725" lvl="1" indent="-568325">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3.3 IN2P3 : </a:t>
            </a:r>
            <a:r>
              <a:rPr lang="en-US" sz="1400" dirty="0" err="1"/>
              <a:t>org.cms.WN</a:t>
            </a:r>
            <a:r>
              <a:rPr lang="en-US" sz="1400" dirty="0"/>
              <a:t>-mc test not run</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LHCb : </a:t>
            </a:r>
          </a:p>
          <a:p>
            <a:pPr marL="1482725" lvl="1" indent="-568325">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4.1 SARA : CREAMCE - </a:t>
            </a:r>
            <a:r>
              <a:rPr lang="en-US" sz="1400" dirty="0" err="1"/>
              <a:t>JobSubmit</a:t>
            </a:r>
            <a:r>
              <a:rPr lang="en-US" sz="1400" dirty="0"/>
              <a:t> test failing because of errors while loading </a:t>
            </a:r>
            <a:r>
              <a:rPr lang="en-US" sz="1400" dirty="0" err="1"/>
              <a:t>glite</a:t>
            </a:r>
            <a:r>
              <a:rPr lang="en-US" sz="1400" dirty="0"/>
              <a:t> libraries</a:t>
            </a:r>
          </a:p>
          <a:p>
            <a:pPr marL="1482725" lvl="1" indent="-568325">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4.2 PIC : CREAMCE -  </a:t>
            </a:r>
            <a:r>
              <a:rPr lang="en-US" sz="1400" dirty="0" err="1"/>
              <a:t>DirectJobSubmit</a:t>
            </a:r>
            <a:r>
              <a:rPr lang="en-US" sz="1400" dirty="0"/>
              <a:t> test failing, jobs are aborted because MSG queue is disabled</a:t>
            </a:r>
          </a:p>
          <a:p>
            <a:pPr marL="1482725" lvl="1" indent="-568325">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4.3 GRIDKA, IN2P3, NIKHEF, PIC, SARA - test jobs are timing out or tests are not being executed, they are waiting in the queues because the queues are full, LHCb run heavily reprocessing and sites are fully loaded. </a:t>
            </a:r>
          </a:p>
          <a:p>
            <a:pPr marL="1482725" lvl="1" indent="-568325">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1400" dirty="0"/>
              <a:t>4.4 CNAF - UNSCHEDULED OUTAGE , see </a:t>
            </a:r>
            <a:r>
              <a:rPr lang="en-US" sz="1400" dirty="0">
                <a:solidFill>
                  <a:srgbClr val="CCCCFF"/>
                </a:solidFill>
                <a:hlinkClick r:id="rId6"/>
              </a:rPr>
              <a:t>GOCDB</a:t>
            </a:r>
          </a:p>
        </p:txBody>
      </p:sp>
    </p:spTree>
    <p:extLst>
      <p:ext uri="{BB962C8B-B14F-4D97-AF65-F5344CB8AC3E}">
        <p14:creationId xmlns:p14="http://schemas.microsoft.com/office/powerpoint/2010/main" val="315573886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body"/>
          </p:nvPr>
        </p:nvSpPr>
        <p:spPr>
          <a:xfrm>
            <a:off x="457200" y="1600200"/>
            <a:ext cx="8220075" cy="4521200"/>
          </a:xfrm>
          <a:ln/>
        </p:spPr>
        <p:txBody>
          <a:bodyPr anchor="t"/>
          <a:lstStyle/>
          <a:p>
            <a:pPr marL="342900" indent="-342900" algn="l">
              <a:spcBef>
                <a:spcPts val="800"/>
              </a:spcBef>
            </a:pPr>
            <a:endParaRPr lang="en-US" sz="320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38" y="207963"/>
            <a:ext cx="8866187" cy="64595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9" name="Rectangle 3"/>
          <p:cNvSpPr>
            <a:spLocks noChangeArrowheads="1"/>
          </p:cNvSpPr>
          <p:nvPr/>
        </p:nvSpPr>
        <p:spPr bwMode="auto">
          <a:xfrm>
            <a:off x="5629275" y="4598988"/>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4.1</a:t>
            </a:r>
          </a:p>
        </p:txBody>
      </p:sp>
      <p:sp>
        <p:nvSpPr>
          <p:cNvPr id="4100" name="Rectangle 4"/>
          <p:cNvSpPr>
            <a:spLocks noChangeArrowheads="1"/>
          </p:cNvSpPr>
          <p:nvPr/>
        </p:nvSpPr>
        <p:spPr bwMode="auto">
          <a:xfrm>
            <a:off x="8293100" y="2547938"/>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2.1</a:t>
            </a:r>
          </a:p>
        </p:txBody>
      </p:sp>
    </p:spTree>
    <p:extLst>
      <p:ext uri="{BB962C8B-B14F-4D97-AF65-F5344CB8AC3E}">
        <p14:creationId xmlns:p14="http://schemas.microsoft.com/office/powerpoint/2010/main" val="283377914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57200" y="80963"/>
            <a:ext cx="8223250" cy="833437"/>
          </a:xfrm>
          <a:ln/>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dirty="0"/>
              <a:t>Analysis of  the reliability plots : Week 24/09/2012</a:t>
            </a:r>
          </a:p>
        </p:txBody>
      </p:sp>
      <p:sp>
        <p:nvSpPr>
          <p:cNvPr id="3074" name="Rectangle 2"/>
          <p:cNvSpPr>
            <a:spLocks noGrp="1" noChangeArrowheads="1"/>
          </p:cNvSpPr>
          <p:nvPr>
            <p:ph type="body" idx="1"/>
          </p:nvPr>
        </p:nvSpPr>
        <p:spPr>
          <a:xfrm>
            <a:off x="495300" y="1143000"/>
            <a:ext cx="8223250" cy="4724400"/>
          </a:xfrm>
          <a:ln/>
        </p:spPr>
        <p:txBody>
          <a:bodyPr>
            <a:normAutofit/>
          </a:bodyPr>
          <a:lstStyle/>
          <a:p>
            <a:pPr marL="681038" indent="-681038">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400" dirty="0"/>
              <a:t>Alice : </a:t>
            </a:r>
            <a:r>
              <a:rPr lang="en-US" sz="2400" dirty="0" smtClean="0"/>
              <a:t>NTR</a:t>
            </a:r>
            <a:endParaRPr lang="en-US" sz="2400" dirty="0"/>
          </a:p>
          <a:p>
            <a:pPr marL="681038" indent="-681038">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400" dirty="0"/>
              <a:t>Atlas :</a:t>
            </a:r>
          </a:p>
          <a:p>
            <a:pPr marL="1484313" lvl="1" indent="-568325">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400" dirty="0"/>
              <a:t>2.1 RAL : SRM database problems, UNSCHEDULED WARNING, see </a:t>
            </a:r>
            <a:r>
              <a:rPr lang="en-US" sz="2400" dirty="0" smtClean="0"/>
              <a:t>GOCDB</a:t>
            </a:r>
            <a:endParaRPr lang="en-US" sz="2400" dirty="0"/>
          </a:p>
          <a:p>
            <a:pPr marL="681038" indent="-681038">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400" dirty="0"/>
              <a:t>CMS : </a:t>
            </a:r>
            <a:r>
              <a:rPr lang="en-US" sz="2400" dirty="0" smtClean="0"/>
              <a:t>NTR</a:t>
            </a:r>
            <a:endParaRPr lang="en-US" sz="2400" dirty="0"/>
          </a:p>
          <a:p>
            <a:pPr marL="681038" indent="-681038">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400" dirty="0"/>
              <a:t>LHCb : </a:t>
            </a:r>
          </a:p>
          <a:p>
            <a:pPr marL="1484313" lvl="1" indent="-568325">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400" dirty="0"/>
              <a:t>4.1 CNAF : SE incident, 2 consecutive UNSCHEDULED OUTAGES : </a:t>
            </a:r>
            <a:r>
              <a:rPr lang="en-US" sz="2400" dirty="0">
                <a:hlinkClick r:id="rId3"/>
              </a:rPr>
              <a:t>GOCDB</a:t>
            </a:r>
            <a:r>
              <a:rPr lang="en-US" sz="2400" dirty="0"/>
              <a:t> and </a:t>
            </a:r>
            <a:r>
              <a:rPr lang="en-US" sz="2400" dirty="0" smtClean="0"/>
              <a:t>GOCDB</a:t>
            </a:r>
            <a:endParaRPr lang="en-US" sz="2400" dirty="0"/>
          </a:p>
        </p:txBody>
      </p:sp>
      <p:sp>
        <p:nvSpPr>
          <p:cNvPr id="3075" name="Text Box 3"/>
          <p:cNvSpPr txBox="1">
            <a:spLocks noChangeArrowheads="1"/>
          </p:cNvSpPr>
          <p:nvPr/>
        </p:nvSpPr>
        <p:spPr bwMode="auto">
          <a:xfrm>
            <a:off x="4606925" y="2149475"/>
            <a:ext cx="1168400" cy="242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9pPr>
          </a:lstStyle>
          <a:p>
            <a:pPr>
              <a:spcBef>
                <a:spcPts val="1200"/>
              </a:spcBef>
              <a:spcAft>
                <a:spcPts val="1000"/>
              </a:spcAft>
            </a:pPr>
            <a:r>
              <a:rPr lang="en-US" sz="1000"/>
              <a:t>UNSCHEDULED </a:t>
            </a:r>
          </a:p>
        </p:txBody>
      </p:sp>
    </p:spTree>
    <p:extLst>
      <p:ext uri="{BB962C8B-B14F-4D97-AF65-F5344CB8AC3E}">
        <p14:creationId xmlns:p14="http://schemas.microsoft.com/office/powerpoint/2010/main" val="323914152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body"/>
          </p:nvPr>
        </p:nvSpPr>
        <p:spPr>
          <a:xfrm>
            <a:off x="457200" y="1600200"/>
            <a:ext cx="8220075" cy="4708525"/>
          </a:xfrm>
          <a:ln/>
        </p:spPr>
        <p:txBody>
          <a:bodyPr anchor="t"/>
          <a:lstStyle/>
          <a:p>
            <a:pPr marL="342900" indent="-342900" algn="l">
              <a:spcBef>
                <a:spcPts val="800"/>
              </a:spcBef>
            </a:pPr>
            <a:endParaRPr lang="en-US" sz="320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688" y="403225"/>
            <a:ext cx="8780462" cy="6203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9" name="Rectangle 3"/>
          <p:cNvSpPr>
            <a:spLocks noChangeArrowheads="1"/>
          </p:cNvSpPr>
          <p:nvPr/>
        </p:nvSpPr>
        <p:spPr bwMode="auto">
          <a:xfrm>
            <a:off x="1128713" y="4562475"/>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3.1</a:t>
            </a:r>
          </a:p>
        </p:txBody>
      </p:sp>
      <p:sp>
        <p:nvSpPr>
          <p:cNvPr id="4100" name="Rectangle 4"/>
          <p:cNvSpPr>
            <a:spLocks noChangeArrowheads="1"/>
          </p:cNvSpPr>
          <p:nvPr/>
        </p:nvSpPr>
        <p:spPr bwMode="auto">
          <a:xfrm>
            <a:off x="1128713" y="4383088"/>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3.1</a:t>
            </a:r>
          </a:p>
        </p:txBody>
      </p:sp>
      <p:sp>
        <p:nvSpPr>
          <p:cNvPr id="4101" name="Rectangle 5"/>
          <p:cNvSpPr>
            <a:spLocks noChangeArrowheads="1"/>
          </p:cNvSpPr>
          <p:nvPr/>
        </p:nvSpPr>
        <p:spPr bwMode="auto">
          <a:xfrm>
            <a:off x="8364538" y="5643563"/>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4.1</a:t>
            </a:r>
          </a:p>
        </p:txBody>
      </p:sp>
    </p:spTree>
    <p:extLst>
      <p:ext uri="{BB962C8B-B14F-4D97-AF65-F5344CB8AC3E}">
        <p14:creationId xmlns:p14="http://schemas.microsoft.com/office/powerpoint/2010/main" val="413801413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57200" y="80963"/>
            <a:ext cx="8223250" cy="909637"/>
          </a:xfrm>
          <a:ln/>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dirty="0"/>
              <a:t>Analysis of  the reliability plots : Week 01/10/2012</a:t>
            </a:r>
          </a:p>
        </p:txBody>
      </p:sp>
      <p:sp>
        <p:nvSpPr>
          <p:cNvPr id="3074" name="Rectangle 2"/>
          <p:cNvSpPr>
            <a:spLocks noGrp="1" noChangeArrowheads="1"/>
          </p:cNvSpPr>
          <p:nvPr>
            <p:ph type="body" idx="1"/>
          </p:nvPr>
        </p:nvSpPr>
        <p:spPr>
          <a:xfrm>
            <a:off x="457200" y="1143000"/>
            <a:ext cx="8223250" cy="4606925"/>
          </a:xfrm>
          <a:ln/>
        </p:spPr>
        <p:txBody>
          <a:bodyPr>
            <a:normAutofit/>
          </a:bodyPr>
          <a:lstStyle/>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000" dirty="0"/>
              <a:t>Alice : </a:t>
            </a:r>
            <a:r>
              <a:rPr lang="en-US" sz="2000" dirty="0" smtClean="0"/>
              <a:t>NTR</a:t>
            </a:r>
            <a:endParaRPr lang="en-US" sz="2000" dirty="0"/>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000" dirty="0"/>
              <a:t>Atlas : </a:t>
            </a:r>
            <a:r>
              <a:rPr lang="en-US" sz="2000" dirty="0" smtClean="0"/>
              <a:t>NTR</a:t>
            </a:r>
            <a:endParaRPr lang="en-US" sz="2000" dirty="0"/>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000" dirty="0"/>
              <a:t>CMS : </a:t>
            </a:r>
          </a:p>
          <a:p>
            <a:pPr marL="1482725" lvl="1" indent="-568325">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000" dirty="0"/>
              <a:t>3.1 CERN : CREAMCEs - failures of the </a:t>
            </a:r>
            <a:r>
              <a:rPr lang="en-US" sz="2000" dirty="0" err="1"/>
              <a:t>org.cms.WN-swinst</a:t>
            </a:r>
            <a:r>
              <a:rPr lang="en-US" sz="2000" dirty="0"/>
              <a:t> test, no downtime or GGUS ticket registered </a:t>
            </a:r>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000" dirty="0"/>
              <a:t>LHCb : </a:t>
            </a:r>
          </a:p>
          <a:p>
            <a:pPr marL="1482725" lvl="1" indent="-568325">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000" dirty="0"/>
              <a:t>4.1 RAL : CREAMCEs - no test results from SAM framework, because there were no job slots at RAL. Could be related to the fact that currently LHCb is running very low number of jobs at RAL and don't have the possibility to run more as they were over pledge for the last days</a:t>
            </a:r>
            <a:r>
              <a:rPr lang="en-US" sz="2000" dirty="0" smtClean="0"/>
              <a:t>.</a:t>
            </a:r>
            <a:endParaRPr lang="en-US" sz="2000" dirty="0"/>
          </a:p>
        </p:txBody>
      </p:sp>
      <p:sp>
        <p:nvSpPr>
          <p:cNvPr id="3075" name="Text Box 3"/>
          <p:cNvSpPr txBox="1">
            <a:spLocks noChangeArrowheads="1"/>
          </p:cNvSpPr>
          <p:nvPr/>
        </p:nvSpPr>
        <p:spPr bwMode="auto">
          <a:xfrm>
            <a:off x="4606925" y="2149475"/>
            <a:ext cx="1168400" cy="242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9pPr>
          </a:lstStyle>
          <a:p>
            <a:pPr>
              <a:spcBef>
                <a:spcPts val="1200"/>
              </a:spcBef>
              <a:spcAft>
                <a:spcPts val="1000"/>
              </a:spcAft>
            </a:pPr>
            <a:r>
              <a:rPr lang="en-US" sz="1000"/>
              <a:t>UNSCHEDULED </a:t>
            </a:r>
          </a:p>
        </p:txBody>
      </p:sp>
    </p:spTree>
    <p:extLst>
      <p:ext uri="{BB962C8B-B14F-4D97-AF65-F5344CB8AC3E}">
        <p14:creationId xmlns:p14="http://schemas.microsoft.com/office/powerpoint/2010/main" val="94567970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body"/>
          </p:nvPr>
        </p:nvSpPr>
        <p:spPr>
          <a:xfrm>
            <a:off x="457200" y="1600200"/>
            <a:ext cx="8220075" cy="4802188"/>
          </a:xfrm>
          <a:ln/>
        </p:spPr>
        <p:txBody>
          <a:bodyPr anchor="t"/>
          <a:lstStyle/>
          <a:p>
            <a:pPr marL="342900" indent="-342900" algn="l">
              <a:spcBef>
                <a:spcPts val="800"/>
              </a:spcBef>
            </a:pPr>
            <a:endParaRPr lang="en-US" sz="320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050" y="476250"/>
            <a:ext cx="8890000" cy="6032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9" name="Rectangle 3"/>
          <p:cNvSpPr>
            <a:spLocks noChangeArrowheads="1"/>
          </p:cNvSpPr>
          <p:nvPr/>
        </p:nvSpPr>
        <p:spPr bwMode="auto">
          <a:xfrm>
            <a:off x="6780213" y="1576388"/>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2.1</a:t>
            </a:r>
          </a:p>
        </p:txBody>
      </p:sp>
      <p:sp>
        <p:nvSpPr>
          <p:cNvPr id="4100" name="Rectangle 4"/>
          <p:cNvSpPr>
            <a:spLocks noChangeArrowheads="1"/>
          </p:cNvSpPr>
          <p:nvPr/>
        </p:nvSpPr>
        <p:spPr bwMode="auto">
          <a:xfrm>
            <a:off x="2532063" y="4706938"/>
            <a:ext cx="62230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100" b="1">
                <a:solidFill>
                  <a:srgbClr val="000000"/>
                </a:solidFill>
                <a:cs typeface="Arial" charset="0"/>
              </a:rPr>
              <a:t>3.1</a:t>
            </a:r>
          </a:p>
        </p:txBody>
      </p:sp>
    </p:spTree>
    <p:extLst>
      <p:ext uri="{BB962C8B-B14F-4D97-AF65-F5344CB8AC3E}">
        <p14:creationId xmlns:p14="http://schemas.microsoft.com/office/powerpoint/2010/main" val="404873073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57200" y="80963"/>
            <a:ext cx="8223250" cy="909637"/>
          </a:xfrm>
          <a:ln/>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dirty="0"/>
              <a:t>Analysis of  the reliability plots : Week 08/10/2012</a:t>
            </a:r>
          </a:p>
        </p:txBody>
      </p:sp>
      <p:sp>
        <p:nvSpPr>
          <p:cNvPr id="3074" name="Rectangle 2"/>
          <p:cNvSpPr>
            <a:spLocks noGrp="1" noChangeArrowheads="1"/>
          </p:cNvSpPr>
          <p:nvPr>
            <p:ph type="body" idx="1"/>
          </p:nvPr>
        </p:nvSpPr>
        <p:spPr>
          <a:xfrm>
            <a:off x="457200" y="1143000"/>
            <a:ext cx="8223250" cy="3876675"/>
          </a:xfrm>
          <a:ln/>
        </p:spPr>
        <p:txBody>
          <a:bodyPr>
            <a:noAutofit/>
          </a:bodyPr>
          <a:lstStyle/>
          <a:p>
            <a:pPr marL="676275" indent="-676275">
              <a:buFont typeface="Times New Roman" pitchFamily="16" charset="0"/>
              <a:buChar char="•"/>
              <a:tabLst>
                <a:tab pos="676275"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pPr>
            <a:r>
              <a:rPr lang="en-US" sz="2000" dirty="0"/>
              <a:t>Alice : </a:t>
            </a:r>
            <a:r>
              <a:rPr lang="en-US" sz="2000" dirty="0" smtClean="0"/>
              <a:t>NTR</a:t>
            </a:r>
            <a:endParaRPr lang="en-US" sz="2000" dirty="0"/>
          </a:p>
          <a:p>
            <a:pPr marL="676275" indent="-676275">
              <a:buFont typeface="Times New Roman" pitchFamily="16" charset="0"/>
              <a:buChar char="•"/>
              <a:tabLst>
                <a:tab pos="676275"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pPr>
            <a:r>
              <a:rPr lang="en-US" sz="2000" dirty="0"/>
              <a:t>Atlas : </a:t>
            </a:r>
          </a:p>
          <a:p>
            <a:pPr marL="1484313" lvl="1" indent="-568325">
              <a:buFont typeface="Times New Roman" pitchFamily="16" charset="0"/>
              <a:buChar char="–"/>
              <a:tabLst>
                <a:tab pos="676275"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pPr>
            <a:r>
              <a:rPr lang="en-US" sz="2000" dirty="0"/>
              <a:t>2.1 IN2P3 : CREAMCE – intermittent failures throughout the whole week of the </a:t>
            </a:r>
            <a:r>
              <a:rPr lang="en-US" sz="2000" dirty="0" err="1"/>
              <a:t>JobSubmit</a:t>
            </a:r>
            <a:r>
              <a:rPr lang="en-US" sz="2000" dirty="0"/>
              <a:t> test. Transfer to CREAM failed due to authorization exception</a:t>
            </a:r>
            <a:r>
              <a:rPr lang="en-US" sz="2000" dirty="0" smtClean="0"/>
              <a:t>.</a:t>
            </a:r>
            <a:endParaRPr lang="en-US" sz="2000" dirty="0"/>
          </a:p>
          <a:p>
            <a:pPr marL="676275" indent="-676275">
              <a:buFont typeface="Times New Roman" pitchFamily="16" charset="0"/>
              <a:buChar char="•"/>
              <a:tabLst>
                <a:tab pos="676275"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pPr>
            <a:r>
              <a:rPr lang="en-US" sz="2000" dirty="0"/>
              <a:t>CMS : </a:t>
            </a:r>
          </a:p>
          <a:p>
            <a:pPr marL="1484313" lvl="1" indent="-568325">
              <a:buFont typeface="Times New Roman" pitchFamily="16" charset="0"/>
              <a:buChar char="–"/>
              <a:tabLst>
                <a:tab pos="676275"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pPr>
            <a:r>
              <a:rPr lang="en-US" sz="2000" dirty="0"/>
              <a:t>3.1 KIT : CREAMCE – few time outs of the </a:t>
            </a:r>
            <a:r>
              <a:rPr lang="en-US" sz="2000" dirty="0" err="1"/>
              <a:t>JobSubmit</a:t>
            </a:r>
            <a:r>
              <a:rPr lang="en-US" sz="2000" dirty="0"/>
              <a:t> </a:t>
            </a:r>
            <a:r>
              <a:rPr lang="en-US" sz="2000" dirty="0" smtClean="0"/>
              <a:t>test</a:t>
            </a:r>
            <a:endParaRPr lang="en-US" sz="2000" dirty="0"/>
          </a:p>
          <a:p>
            <a:pPr marL="676275" indent="-676275">
              <a:buFont typeface="Times New Roman" pitchFamily="16" charset="0"/>
              <a:buChar char="•"/>
              <a:tabLst>
                <a:tab pos="676275"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pPr>
            <a:r>
              <a:rPr lang="en-US" sz="2000" dirty="0"/>
              <a:t>LHCb : </a:t>
            </a:r>
            <a:r>
              <a:rPr lang="en-US" sz="2000" dirty="0" smtClean="0"/>
              <a:t>NTR</a:t>
            </a:r>
            <a:endParaRPr lang="en-US" sz="2000" dirty="0"/>
          </a:p>
        </p:txBody>
      </p:sp>
      <p:sp>
        <p:nvSpPr>
          <p:cNvPr id="3075" name="Text Box 3"/>
          <p:cNvSpPr txBox="1">
            <a:spLocks noChangeArrowheads="1"/>
          </p:cNvSpPr>
          <p:nvPr/>
        </p:nvSpPr>
        <p:spPr bwMode="auto">
          <a:xfrm>
            <a:off x="4606925" y="2149475"/>
            <a:ext cx="1168400" cy="242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Calibri" pitchFamily="32" charset="0"/>
                <a:ea typeface="DejaVu Sans" charset="0"/>
                <a:cs typeface="DejaVu Sans" charset="0"/>
              </a:defRPr>
            </a:lvl9pPr>
          </a:lstStyle>
          <a:p>
            <a:pPr>
              <a:spcBef>
                <a:spcPts val="1200"/>
              </a:spcBef>
              <a:spcAft>
                <a:spcPts val="1000"/>
              </a:spcAft>
            </a:pPr>
            <a:r>
              <a:rPr lang="en-US" sz="1000"/>
              <a:t>UNSCHEDULED </a:t>
            </a:r>
          </a:p>
        </p:txBody>
      </p:sp>
    </p:spTree>
    <p:extLst>
      <p:ext uri="{BB962C8B-B14F-4D97-AF65-F5344CB8AC3E}">
        <p14:creationId xmlns:p14="http://schemas.microsoft.com/office/powerpoint/2010/main" val="186248249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pPr marL="285750" indent="-285750" eaLnBrk="0" hangingPunct="0">
              <a:spcBef>
                <a:spcPct val="0"/>
              </a:spcBef>
              <a:defRPr/>
            </a:pPr>
            <a:r>
              <a:rPr lang="en-US" sz="2800" dirty="0" smtClean="0"/>
              <a:t>This report covers the period from September 17 to </a:t>
            </a:r>
            <a:r>
              <a:rPr lang="en-US" sz="2800" dirty="0" smtClean="0"/>
              <a:t>October 15</a:t>
            </a:r>
            <a:endParaRPr lang="en-US" sz="2800" dirty="0" smtClean="0"/>
          </a:p>
          <a:p>
            <a:pPr marL="685800" lvl="1" eaLnBrk="0" hangingPunct="0">
              <a:spcBef>
                <a:spcPct val="0"/>
              </a:spcBef>
              <a:defRPr/>
            </a:pPr>
            <a:r>
              <a:rPr lang="en-US" sz="2400" dirty="0" smtClean="0"/>
              <a:t>3 real ALARMs by ATLAS to CERN</a:t>
            </a:r>
          </a:p>
          <a:p>
            <a:pPr marL="285750" eaLnBrk="0" hangingPunct="0">
              <a:spcBef>
                <a:spcPct val="0"/>
              </a:spcBef>
              <a:defRPr/>
            </a:pPr>
            <a:r>
              <a:rPr lang="en-US" sz="2800" dirty="0" smtClean="0"/>
              <a:t>No Service Incident Reports received</a:t>
            </a:r>
          </a:p>
          <a:p>
            <a:pPr marL="685800" lvl="1" eaLnBrk="0" hangingPunct="0">
              <a:spcBef>
                <a:spcPct val="0"/>
              </a:spcBef>
              <a:defRPr/>
            </a:pPr>
            <a:r>
              <a:rPr lang="en-US" sz="2400" dirty="0" smtClean="0"/>
              <a:t>one expected for this week for </a:t>
            </a:r>
            <a:r>
              <a:rPr lang="en-US" sz="2400" dirty="0"/>
              <a:t>a</a:t>
            </a:r>
            <a:r>
              <a:rPr lang="en-US" sz="2400" dirty="0" smtClean="0"/>
              <a:t> </a:t>
            </a:r>
            <a:r>
              <a:rPr lang="en-US" sz="2400" dirty="0" smtClean="0"/>
              <a:t>LHCb storage outage at </a:t>
            </a:r>
            <a:r>
              <a:rPr lang="en-US" sz="2400" dirty="0" smtClean="0"/>
              <a:t>CNAF</a:t>
            </a:r>
          </a:p>
          <a:p>
            <a:pPr marL="285750" eaLnBrk="0" hangingPunct="0">
              <a:spcBef>
                <a:spcPct val="0"/>
              </a:spcBef>
              <a:defRPr/>
            </a:pPr>
            <a:r>
              <a:rPr lang="en-US" sz="2800" dirty="0" smtClean="0"/>
              <a:t>Highlights from the WLCG operations coordination</a:t>
            </a:r>
          </a:p>
          <a:p>
            <a:pPr marL="685800" lvl="1" eaLnBrk="0" hangingPunct="0">
              <a:spcBef>
                <a:spcPct val="0"/>
              </a:spcBef>
              <a:defRPr/>
            </a:pPr>
            <a:r>
              <a:rPr lang="en-US" sz="2400" dirty="0" smtClean="0"/>
              <a:t>Reminder: next meeting is this Thursday</a:t>
            </a:r>
            <a:endParaRPr lang="en-US" sz="2400" dirty="0" smtClean="0"/>
          </a:p>
        </p:txBody>
      </p:sp>
      <p:sp>
        <p:nvSpPr>
          <p:cNvPr id="3" name="Footer Placeholder 2"/>
          <p:cNvSpPr>
            <a:spLocks noGrp="1"/>
          </p:cNvSpPr>
          <p:nvPr>
            <p:ph type="ftr" sz="quarter" idx="11"/>
          </p:nvPr>
        </p:nvSpPr>
        <p:spPr/>
        <p:txBody>
          <a:bodyPr/>
          <a:lstStyle/>
          <a:p>
            <a:r>
              <a:rPr lang="en-US" dirty="0" smtClean="0"/>
              <a:t>Massimo Lamanna</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2</a:t>
            </a:fld>
            <a:endParaRPr lang="en-US" dirty="0"/>
          </a:p>
        </p:txBody>
      </p:sp>
      <p:sp>
        <p:nvSpPr>
          <p:cNvPr id="5" name="Title 4"/>
          <p:cNvSpPr>
            <a:spLocks noGrp="1"/>
          </p:cNvSpPr>
          <p:nvPr>
            <p:ph type="title"/>
          </p:nvPr>
        </p:nvSpPr>
        <p:spPr/>
        <p:txBody>
          <a:bodyPr/>
          <a:lstStyle/>
          <a:p>
            <a:r>
              <a:rPr lang="en-US" dirty="0" smtClean="0"/>
              <a:t>Introduction</a:t>
            </a:r>
            <a:endParaRPr lang="en-US" dirty="0"/>
          </a:p>
        </p:txBody>
      </p:sp>
      <p:sp>
        <p:nvSpPr>
          <p:cNvPr id="6" name="Date Placeholder 5"/>
          <p:cNvSpPr>
            <a:spLocks noGrp="1"/>
          </p:cNvSpPr>
          <p:nvPr>
            <p:ph type="dt" sz="half" idx="16"/>
          </p:nvPr>
        </p:nvSpPr>
        <p:spPr/>
        <p:txBody>
          <a:bodyPr/>
          <a:lstStyle/>
          <a:p>
            <a:r>
              <a:rPr lang="en-US" smtClean="0"/>
              <a:t>24-JUL-2012</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r>
              <a:rPr lang="en-US" sz="2400" dirty="0" smtClean="0"/>
              <a:t>Several sites affected by an FTS bug affecting proxy </a:t>
            </a:r>
            <a:r>
              <a:rPr lang="en-US" sz="2400" dirty="0" smtClean="0"/>
              <a:t>delegation (</a:t>
            </a:r>
            <a:r>
              <a:rPr lang="en-US" sz="2400" dirty="0" smtClean="0">
                <a:hlinkClick r:id="rId2"/>
              </a:rPr>
              <a:t>GGUS:86775</a:t>
            </a:r>
            <a:r>
              <a:rPr lang="en-US" sz="2400" dirty="0" smtClean="0"/>
              <a:t>)</a:t>
            </a:r>
            <a:endParaRPr lang="en-US" sz="2400" dirty="0" smtClean="0"/>
          </a:p>
          <a:p>
            <a:pPr lvl="1"/>
            <a:r>
              <a:rPr lang="en-US" sz="2000" dirty="0" smtClean="0"/>
              <a:t>A patch exists which does not fully fix the bug but makes the recovery much easier</a:t>
            </a:r>
          </a:p>
          <a:p>
            <a:pPr lvl="1"/>
            <a:r>
              <a:rPr lang="en-US" sz="2000" dirty="0" smtClean="0"/>
              <a:t>Installed at least at RAL, CNAF, IN2P3, TRIUMF, </a:t>
            </a:r>
            <a:r>
              <a:rPr lang="en-US" sz="2000" dirty="0" smtClean="0"/>
              <a:t>PIC, KIT, ASGC</a:t>
            </a:r>
            <a:endParaRPr lang="en-US" sz="2000" dirty="0" smtClean="0"/>
          </a:p>
          <a:p>
            <a:r>
              <a:rPr lang="en-US" sz="2400" dirty="0" smtClean="0"/>
              <a:t>EOS problems for ALICE</a:t>
            </a:r>
          </a:p>
          <a:p>
            <a:pPr lvl="1"/>
            <a:r>
              <a:rPr lang="en-US" sz="2000" dirty="0" smtClean="0"/>
              <a:t>Crashes due to overload caused by read traffic for conditions data, fixed by new hardware and performance tuning</a:t>
            </a:r>
          </a:p>
          <a:p>
            <a:r>
              <a:rPr lang="en-US" sz="2400" dirty="0" smtClean="0"/>
              <a:t>EOS problems for ATLAS</a:t>
            </a:r>
          </a:p>
          <a:p>
            <a:pPr lvl="1"/>
            <a:r>
              <a:rPr lang="en-US" sz="2000" dirty="0" smtClean="0"/>
              <a:t>EOS upgrade showed some instabilities and was followed by crashes</a:t>
            </a:r>
          </a:p>
          <a:p>
            <a:r>
              <a:rPr lang="en-US" sz="2400" dirty="0" smtClean="0"/>
              <a:t>LHCb storage issue at CNAF (</a:t>
            </a:r>
            <a:r>
              <a:rPr lang="en-US" sz="2400" dirty="0" smtClean="0">
                <a:hlinkClick r:id="rId3"/>
              </a:rPr>
              <a:t>description</a:t>
            </a:r>
            <a:r>
              <a:rPr lang="en-US" sz="2400" dirty="0" smtClean="0"/>
              <a:t>)</a:t>
            </a:r>
          </a:p>
          <a:p>
            <a:pPr lvl="1"/>
            <a:r>
              <a:rPr lang="en-US" sz="2000" dirty="0" smtClean="0"/>
              <a:t>Routine hardware intervention caused failure of disk arrays which required ~7 days to run the array and GPFS consistency checks</a:t>
            </a:r>
          </a:p>
          <a:p>
            <a:r>
              <a:rPr lang="en-US" sz="2400" dirty="0" smtClean="0"/>
              <a:t>Accidental data deletion at PIC</a:t>
            </a:r>
          </a:p>
          <a:p>
            <a:pPr lvl="1"/>
            <a:r>
              <a:rPr lang="en-US" sz="2000" dirty="0" smtClean="0"/>
              <a:t>200,000 ATLAS files deleted (fortunately data was recoverable elsewhere)</a:t>
            </a:r>
          </a:p>
          <a:p>
            <a:r>
              <a:rPr lang="en-US" sz="2400" dirty="0" smtClean="0"/>
              <a:t>KIT tape staging </a:t>
            </a:r>
            <a:r>
              <a:rPr lang="en-US" sz="2400" dirty="0" smtClean="0"/>
              <a:t>slowness (</a:t>
            </a:r>
            <a:r>
              <a:rPr lang="en-US" sz="2400" dirty="0" smtClean="0">
                <a:hlinkClick r:id="rId4"/>
              </a:rPr>
              <a:t>GGUS:80794</a:t>
            </a:r>
            <a:r>
              <a:rPr lang="en-US" sz="2400" dirty="0" smtClean="0"/>
              <a:t>, </a:t>
            </a:r>
            <a:r>
              <a:rPr lang="en-US" sz="2400" dirty="0" smtClean="0">
                <a:hlinkClick r:id="rId5"/>
              </a:rPr>
              <a:t>GGUS:86720</a:t>
            </a:r>
            <a:r>
              <a:rPr lang="en-US" sz="2400" dirty="0" smtClean="0"/>
              <a:t>, </a:t>
            </a:r>
            <a:r>
              <a:rPr lang="en-US" sz="2400" dirty="0" smtClean="0">
                <a:hlinkClick r:id="rId6"/>
              </a:rPr>
              <a:t>GGUS:87061</a:t>
            </a:r>
            <a:r>
              <a:rPr lang="en-US" sz="2400" dirty="0" smtClean="0"/>
              <a:t>)</a:t>
            </a:r>
          </a:p>
          <a:p>
            <a:pPr lvl="1"/>
            <a:r>
              <a:rPr lang="en-US" sz="2000" dirty="0" smtClean="0"/>
              <a:t>Only two read pools for tape, a bug in the tape library software and heavy traffic on the few LTO5 drives are the causes</a:t>
            </a:r>
            <a:endParaRPr lang="en-US" sz="2000" dirty="0" smtClean="0"/>
          </a:p>
          <a:p>
            <a:r>
              <a:rPr lang="en-US" sz="2400" dirty="0" smtClean="0"/>
              <a:t>Network problem </a:t>
            </a:r>
            <a:r>
              <a:rPr lang="en-US" sz="2400" dirty="0" smtClean="0"/>
              <a:t>between BNL  (and other OSG sites) and ASGC</a:t>
            </a:r>
          </a:p>
          <a:p>
            <a:pPr lvl="1"/>
            <a:r>
              <a:rPr lang="en-US" sz="2000" dirty="0" smtClean="0"/>
              <a:t>Due to BNL Cyber Security blocking FTS at ASGC due to high rate activity being automatically tagged as “suspicious” (it came from several jobs sending their output to ASGC)</a:t>
            </a:r>
            <a:endParaRPr lang="en-US" sz="2000" dirty="0" smtClean="0"/>
          </a:p>
        </p:txBody>
      </p:sp>
      <p:sp>
        <p:nvSpPr>
          <p:cNvPr id="3" name="Footer Placeholder 2"/>
          <p:cNvSpPr>
            <a:spLocks noGrp="1"/>
          </p:cNvSpPr>
          <p:nvPr>
            <p:ph type="ftr" sz="quarter" idx="11"/>
          </p:nvPr>
        </p:nvSpPr>
        <p:spPr/>
        <p:txBody>
          <a:bodyPr/>
          <a:lstStyle/>
          <a:p>
            <a:r>
              <a:rPr lang="en-US" smtClean="0"/>
              <a:t>Author/more info </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3</a:t>
            </a:fld>
            <a:endParaRPr lang="en-US" dirty="0"/>
          </a:p>
        </p:txBody>
      </p:sp>
      <p:sp>
        <p:nvSpPr>
          <p:cNvPr id="5" name="Title 4"/>
          <p:cNvSpPr>
            <a:spLocks noGrp="1"/>
          </p:cNvSpPr>
          <p:nvPr>
            <p:ph type="title"/>
          </p:nvPr>
        </p:nvSpPr>
        <p:spPr/>
        <p:txBody>
          <a:bodyPr/>
          <a:lstStyle/>
          <a:p>
            <a:r>
              <a:rPr lang="en-US" dirty="0" smtClean="0"/>
              <a:t>Highlights from daily ops</a:t>
            </a:r>
            <a:endParaRPr lang="en-GB" dirty="0"/>
          </a:p>
        </p:txBody>
      </p:sp>
      <p:sp>
        <p:nvSpPr>
          <p:cNvPr id="6" name="Date Placeholder 5"/>
          <p:cNvSpPr>
            <a:spLocks noGrp="1"/>
          </p:cNvSpPr>
          <p:nvPr>
            <p:ph type="dt" sz="half" idx="16"/>
          </p:nvPr>
        </p:nvSpPr>
        <p:spPr/>
        <p:txBody>
          <a:bodyPr/>
          <a:lstStyle/>
          <a:p>
            <a:r>
              <a:rPr lang="en-US" smtClean="0"/>
              <a:t>Date</a:t>
            </a:r>
            <a:endParaRPr lang="en-US" dirty="0"/>
          </a:p>
        </p:txBody>
      </p:sp>
    </p:spTree>
    <p:extLst>
      <p:ext uri="{BB962C8B-B14F-4D97-AF65-F5344CB8AC3E}">
        <p14:creationId xmlns:p14="http://schemas.microsoft.com/office/powerpoint/2010/main" val="2700120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Work in </a:t>
            </a:r>
            <a:r>
              <a:rPr lang="en-US" sz="3200" dirty="0" smtClean="0"/>
              <a:t>progress in Ops coordination (from Maria’s talk at the GDB)</a:t>
            </a:r>
            <a:endParaRPr lang="en-GB" sz="3200" dirty="0"/>
          </a:p>
        </p:txBody>
      </p:sp>
      <p:sp>
        <p:nvSpPr>
          <p:cNvPr id="3" name="Content Placeholder 2"/>
          <p:cNvSpPr>
            <a:spLocks noGrp="1"/>
          </p:cNvSpPr>
          <p:nvPr>
            <p:ph idx="1"/>
          </p:nvPr>
        </p:nvSpPr>
        <p:spPr/>
        <p:txBody>
          <a:bodyPr>
            <a:normAutofit fontScale="92500" lnSpcReduction="20000"/>
          </a:bodyPr>
          <a:lstStyle/>
          <a:p>
            <a:r>
              <a:rPr lang="en-US" sz="2400" dirty="0" smtClean="0"/>
              <a:t>Most TF’s actively working already. Some highlights from last meeting’s minutes:</a:t>
            </a:r>
          </a:p>
          <a:p>
            <a:pPr lvl="1"/>
            <a:r>
              <a:rPr lang="en-US" sz="2000" dirty="0" smtClean="0"/>
              <a:t>Upgrade to EMI WN (ideas to install in under CVMFS)</a:t>
            </a:r>
          </a:p>
          <a:p>
            <a:pPr lvl="1"/>
            <a:endParaRPr lang="en-US" sz="2000" dirty="0" smtClean="0"/>
          </a:p>
          <a:p>
            <a:pPr lvl="1"/>
            <a:r>
              <a:rPr lang="en-US" sz="2000" dirty="0" err="1" smtClean="0"/>
              <a:t>PerfSonar</a:t>
            </a:r>
            <a:r>
              <a:rPr lang="en-US" sz="2000" dirty="0" smtClean="0"/>
              <a:t> deployment on priority sites to test priority links</a:t>
            </a:r>
          </a:p>
          <a:p>
            <a:pPr lvl="1"/>
            <a:endParaRPr lang="en-US" sz="2000" dirty="0" smtClean="0"/>
          </a:p>
          <a:p>
            <a:pPr lvl="1"/>
            <a:r>
              <a:rPr lang="en-US" sz="2000" dirty="0" smtClean="0"/>
              <a:t>SHA-2 compliance matrix for middleware in EMI and OSG and setup of a validation infrastructure. Testing already ongoing</a:t>
            </a:r>
          </a:p>
          <a:p>
            <a:pPr lvl="1"/>
            <a:endParaRPr lang="en-US" sz="2000" dirty="0" smtClean="0"/>
          </a:p>
          <a:p>
            <a:pPr lvl="1"/>
            <a:r>
              <a:rPr lang="en-US" sz="2000" dirty="0" smtClean="0"/>
              <a:t>Discussion on policies and timing for middleware upgrades</a:t>
            </a:r>
          </a:p>
          <a:p>
            <a:pPr lvl="1"/>
            <a:endParaRPr lang="en-US" sz="2000" dirty="0" smtClean="0"/>
          </a:p>
          <a:p>
            <a:pPr lvl="1"/>
            <a:r>
              <a:rPr lang="en-US" sz="2000" dirty="0" smtClean="0"/>
              <a:t>FTS3 deployment co-locate with FTS3 demos. Focus on integration testing </a:t>
            </a:r>
          </a:p>
          <a:p>
            <a:pPr lvl="1"/>
            <a:endParaRPr lang="en-US" sz="2000" dirty="0"/>
          </a:p>
          <a:p>
            <a:pPr lvl="1"/>
            <a:r>
              <a:rPr lang="en-US" sz="2000" dirty="0" err="1" smtClean="0">
                <a:solidFill>
                  <a:srgbClr val="FF0000"/>
                </a:solidFill>
              </a:rPr>
              <a:t>LHCb</a:t>
            </a:r>
            <a:r>
              <a:rPr lang="en-US" sz="2000" dirty="0" smtClean="0">
                <a:solidFill>
                  <a:srgbClr val="FF0000"/>
                </a:solidFill>
              </a:rPr>
              <a:t> has decommissioned Oracle streaming, the local LFCs and oracle conditions DBs at T1 sites</a:t>
            </a:r>
          </a:p>
          <a:p>
            <a:pPr lvl="1"/>
            <a:endParaRPr lang="en-US" sz="2000" dirty="0" smtClean="0"/>
          </a:p>
          <a:p>
            <a:r>
              <a:rPr lang="en-US" sz="2400" dirty="0" smtClean="0"/>
              <a:t>Several TF mailing lists created and internal meetings </a:t>
            </a:r>
            <a:r>
              <a:rPr lang="en-US" sz="2400" dirty="0" err="1" smtClean="0"/>
              <a:t>organised</a:t>
            </a:r>
            <a:endParaRPr lang="en-GB" sz="2400" dirty="0"/>
          </a:p>
        </p:txBody>
      </p:sp>
      <p:sp>
        <p:nvSpPr>
          <p:cNvPr id="4" name="Footer Placeholder 3"/>
          <p:cNvSpPr>
            <a:spLocks noGrp="1"/>
          </p:cNvSpPr>
          <p:nvPr>
            <p:ph type="ftr" sz="quarter" idx="11"/>
          </p:nvPr>
        </p:nvSpPr>
        <p:spPr/>
        <p:txBody>
          <a:bodyPr/>
          <a:lstStyle/>
          <a:p>
            <a:r>
              <a:rPr lang="en-US" smtClean="0"/>
              <a:t>TEG workshop, February 2012 </a:t>
            </a:r>
            <a:endParaRPr lang="en-US" dirty="0"/>
          </a:p>
        </p:txBody>
      </p:sp>
      <p:sp>
        <p:nvSpPr>
          <p:cNvPr id="5" name="Slide Number Placeholder 4"/>
          <p:cNvSpPr>
            <a:spLocks noGrp="1"/>
          </p:cNvSpPr>
          <p:nvPr>
            <p:ph type="sldNum" sz="quarter" idx="17"/>
          </p:nvPr>
        </p:nvSpPr>
        <p:spPr/>
        <p:txBody>
          <a:bodyPr/>
          <a:lstStyle/>
          <a:p>
            <a:fld id="{BDA23336-5C51-4AB1-BEE6-DB5BC4505B23}" type="slidenum">
              <a:rPr lang="en-US" smtClean="0"/>
              <a:pPr/>
              <a:t>4</a:t>
            </a:fld>
            <a:endParaRPr lang="en-US"/>
          </a:p>
        </p:txBody>
      </p:sp>
    </p:spTree>
    <p:extLst>
      <p:ext uri="{BB962C8B-B14F-4D97-AF65-F5344CB8AC3E}">
        <p14:creationId xmlns:p14="http://schemas.microsoft.com/office/powerpoint/2010/main" val="1635680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txBox="1">
            <a:spLocks noGrp="1"/>
          </p:cNvSpPr>
          <p:nvPr/>
        </p:nvSpPr>
        <p:spPr bwMode="auto">
          <a:xfrm>
            <a:off x="7772400" y="6248400"/>
            <a:ext cx="685800" cy="457200"/>
          </a:xfrm>
          <a:prstGeom prst="rect">
            <a:avLst/>
          </a:prstGeom>
          <a:noFill/>
          <a:ln>
            <a:miter lim="800000"/>
            <a:headEnd/>
            <a:tailEnd/>
          </a:ln>
        </p:spPr>
        <p:txBody>
          <a:bodyPr wrap="none" lIns="92075" tIns="46038" rIns="92075" bIns="46038" anchor="ctr"/>
          <a:lstStyle/>
          <a:p>
            <a:pPr algn="r" eaLnBrk="0" hangingPunct="0">
              <a:spcBef>
                <a:spcPct val="0"/>
              </a:spcBef>
              <a:defRPr/>
            </a:pPr>
            <a:fld id="{7802C916-9C63-4F6C-A9AD-B2D1995936A0}" type="slidenum">
              <a:rPr lang="en-GB">
                <a:solidFill>
                  <a:schemeClr val="tx1"/>
                </a:solidFill>
                <a:latin typeface="+mn-lt"/>
              </a:rPr>
              <a:pPr algn="r" eaLnBrk="0" hangingPunct="0">
                <a:spcBef>
                  <a:spcPct val="0"/>
                </a:spcBef>
                <a:defRPr/>
              </a:pPr>
              <a:t>5</a:t>
            </a:fld>
            <a:endParaRPr lang="en-GB">
              <a:solidFill>
                <a:schemeClr val="tx1"/>
              </a:solidFill>
              <a:latin typeface="+mn-lt"/>
            </a:endParaRPr>
          </a:p>
        </p:txBody>
      </p:sp>
      <p:sp>
        <p:nvSpPr>
          <p:cNvPr id="3" name="Title 2"/>
          <p:cNvSpPr>
            <a:spLocks noGrp="1"/>
          </p:cNvSpPr>
          <p:nvPr>
            <p:ph type="title"/>
          </p:nvPr>
        </p:nvSpPr>
        <p:spPr/>
        <p:txBody>
          <a:bodyPr/>
          <a:lstStyle/>
          <a:p>
            <a:r>
              <a:rPr lang="en-US" dirty="0" smtClean="0"/>
              <a:t>GGUS </a:t>
            </a:r>
            <a:r>
              <a:rPr lang="en-US" dirty="0" smtClean="0"/>
              <a:t>summary (last 4 weeks)</a:t>
            </a:r>
            <a:endParaRPr lang="en-GB" dirty="0"/>
          </a:p>
        </p:txBody>
      </p:sp>
      <p:graphicFrame>
        <p:nvGraphicFramePr>
          <p:cNvPr id="10" name="Group 54"/>
          <p:cNvGraphicFramePr>
            <a:graphicFrameLocks/>
          </p:cNvGraphicFramePr>
          <p:nvPr>
            <p:extLst>
              <p:ext uri="{D42A27DB-BD31-4B8C-83A1-F6EECF244321}">
                <p14:modId xmlns:p14="http://schemas.microsoft.com/office/powerpoint/2010/main" val="872913835"/>
              </p:ext>
            </p:extLst>
          </p:nvPr>
        </p:nvGraphicFramePr>
        <p:xfrm>
          <a:off x="1187450" y="685801"/>
          <a:ext cx="7086600" cy="2209802"/>
        </p:xfrm>
        <a:graphic>
          <a:graphicData uri="http://schemas.openxmlformats.org/drawingml/2006/table">
            <a:tbl>
              <a:tblPr/>
              <a:tblGrid>
                <a:gridCol w="1198563"/>
                <a:gridCol w="1233487"/>
                <a:gridCol w="1693863"/>
                <a:gridCol w="1374775"/>
                <a:gridCol w="1585912"/>
              </a:tblGrid>
              <a:tr h="44185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ahoma" pitchFamily="34" charset="0"/>
                        </a:rPr>
                        <a:t>VO</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ahoma" pitchFamily="34" charset="0"/>
                        </a:rPr>
                        <a:t>User </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Tahoma" pitchFamily="34" charset="0"/>
                        </a:rPr>
                        <a:t>Team</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Tahoma" pitchFamily="34" charset="0"/>
                        </a:rPr>
                        <a:t>Alarm</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Tahoma" pitchFamily="34" charset="0"/>
                        </a:rPr>
                        <a:t>Total</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045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ALICE</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2</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0</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3</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33045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ATLAS</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19</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116</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ahoma" pitchFamily="34" charset="0"/>
                        </a:rPr>
                        <a:t>4</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139</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33045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CMS</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8</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2</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0</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10</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33045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00"/>
                          </a:solidFill>
                          <a:effectLst/>
                          <a:latin typeface="Tahoma" pitchFamily="34" charset="0"/>
                        </a:rPr>
                        <a:t>LHCb</a:t>
                      </a:r>
                      <a:endParaRPr kumimoji="0" lang="en-US" sz="1400" b="0" i="0" u="none" strike="noStrike" cap="none" normalizeH="0" baseline="0" dirty="0" smtClean="0">
                        <a:ln>
                          <a:noFill/>
                        </a:ln>
                        <a:solidFill>
                          <a:srgbClr val="000000"/>
                        </a:solidFill>
                        <a:effectLst/>
                        <a:latin typeface="Tahoma" pitchFamily="34" charset="0"/>
                      </a:endParaRP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8</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33</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ahoma" pitchFamily="34" charset="0"/>
                        </a:rPr>
                        <a:t>0</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41</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44611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Totals</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37</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152</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4</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ahoma" pitchFamily="34" charset="0"/>
                        </a:rPr>
                        <a:t>193</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bl>
          </a:graphicData>
        </a:graphic>
      </p:graphicFrame>
      <p:sp>
        <p:nvSpPr>
          <p:cNvPr id="11" name="Slide Number Placeholder 4"/>
          <p:cNvSpPr txBox="1">
            <a:spLocks noGrp="1"/>
          </p:cNvSpPr>
          <p:nvPr/>
        </p:nvSpPr>
        <p:spPr bwMode="auto">
          <a:xfrm>
            <a:off x="7772400" y="6248400"/>
            <a:ext cx="685800" cy="457200"/>
          </a:xfrm>
          <a:prstGeom prst="rect">
            <a:avLst/>
          </a:prstGeom>
          <a:noFill/>
          <a:ln>
            <a:miter lim="800000"/>
            <a:headEnd/>
            <a:tailEnd/>
          </a:ln>
        </p:spPr>
        <p:txBody>
          <a:bodyPr wrap="none" lIns="92075" tIns="46038" rIns="92075" bIns="46038" anchor="ctr"/>
          <a:lstStyle/>
          <a:p>
            <a:pPr algn="r" eaLnBrk="0" hangingPunct="0">
              <a:spcBef>
                <a:spcPct val="0"/>
              </a:spcBef>
              <a:defRPr/>
            </a:pPr>
            <a:fld id="{AE13FE2B-FFBE-4968-BBC3-44F5AE8AC360}" type="slidenum">
              <a:rPr lang="en-GB">
                <a:solidFill>
                  <a:schemeClr val="tx1"/>
                </a:solidFill>
                <a:latin typeface="+mn-lt"/>
              </a:rPr>
              <a:pPr algn="r" eaLnBrk="0" hangingPunct="0">
                <a:spcBef>
                  <a:spcPct val="0"/>
                </a:spcBef>
                <a:defRPr/>
              </a:pPr>
              <a:t>5</a:t>
            </a:fld>
            <a:endParaRPr lang="en-GB">
              <a:solidFill>
                <a:schemeClr val="tx1"/>
              </a:solidFill>
              <a:latin typeface="+mn-lt"/>
            </a:endParaRPr>
          </a:p>
        </p:txBody>
      </p:sp>
      <p:graphicFrame>
        <p:nvGraphicFramePr>
          <p:cNvPr id="7" name="Chart 6"/>
          <p:cNvGraphicFramePr>
            <a:graphicFrameLocks/>
          </p:cNvGraphicFramePr>
          <p:nvPr>
            <p:extLst>
              <p:ext uri="{D42A27DB-BD31-4B8C-83A1-F6EECF244321}">
                <p14:modId xmlns:p14="http://schemas.microsoft.com/office/powerpoint/2010/main" val="1140404876"/>
              </p:ext>
            </p:extLst>
          </p:nvPr>
        </p:nvGraphicFramePr>
        <p:xfrm>
          <a:off x="871538" y="2968372"/>
          <a:ext cx="7243762" cy="37433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smtClean="0">
                <a:solidFill>
                  <a:schemeClr val="bg2"/>
                </a:solidFill>
                <a:latin typeface="Tahoma" pitchFamily="34" charset="0"/>
              </a:rPr>
              <a:t>WLCG MB Report  WLCG Service Report</a:t>
            </a:r>
            <a:endParaRPr lang="en-GB" smtClean="0">
              <a:solidFill>
                <a:schemeClr val="bg2"/>
              </a:solidFill>
              <a:latin typeface="Tahoma" pitchFamily="34" charset="0"/>
            </a:endParaRPr>
          </a:p>
        </p:txBody>
      </p:sp>
      <p:sp>
        <p:nvSpPr>
          <p:cNvPr id="6" name="Slide Number Placeholder 5"/>
          <p:cNvSpPr>
            <a:spLocks noGrp="1"/>
          </p:cNvSpPr>
          <p:nvPr>
            <p:ph type="sldNum" sz="quarter" idx="17"/>
          </p:nvPr>
        </p:nvSpPr>
        <p:spPr/>
        <p:txBody>
          <a:bodyPr/>
          <a:lstStyle/>
          <a:p>
            <a:pPr>
              <a:defRPr/>
            </a:pPr>
            <a:fld id="{45147992-820C-45FC-9624-C8316715EA06}" type="slidenum">
              <a:rPr lang="en-GB" smtClean="0"/>
              <a:pPr>
                <a:defRPr/>
              </a:pPr>
              <a:t>6</a:t>
            </a:fld>
            <a:endParaRPr lang="en-GB"/>
          </a:p>
        </p:txBody>
      </p:sp>
      <p:sp>
        <p:nvSpPr>
          <p:cNvPr id="2" name="Title 1"/>
          <p:cNvSpPr>
            <a:spLocks noGrp="1"/>
          </p:cNvSpPr>
          <p:nvPr>
            <p:ph type="title"/>
          </p:nvPr>
        </p:nvSpPr>
        <p:spPr/>
        <p:txBody>
          <a:bodyPr/>
          <a:lstStyle/>
          <a:p>
            <a:r>
              <a:rPr lang="en-US" sz="2800" dirty="0"/>
              <a:t>Support-related events since last MB</a:t>
            </a:r>
            <a:endParaRPr lang="en-GB" sz="2800" dirty="0"/>
          </a:p>
        </p:txBody>
      </p:sp>
      <p:sp>
        <p:nvSpPr>
          <p:cNvPr id="9218" name="Date Placeholder 3"/>
          <p:cNvSpPr>
            <a:spLocks noGrp="1"/>
          </p:cNvSpPr>
          <p:nvPr>
            <p:ph type="dt" sz="half"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24787BB0-9CDB-4781-BFC4-953AF4F304BD}" type="datetime1">
              <a:rPr lang="en-US" smtClean="0">
                <a:solidFill>
                  <a:schemeClr val="tx1"/>
                </a:solidFill>
                <a:latin typeface="Tahoma" pitchFamily="34" charset="0"/>
              </a:rPr>
              <a:pPr/>
              <a:t>10/16/2012</a:t>
            </a:fld>
            <a:endParaRPr lang="en-GB" smtClean="0">
              <a:solidFill>
                <a:schemeClr val="tx1"/>
              </a:solidFill>
              <a:latin typeface="Tahoma" pitchFamily="34" charset="0"/>
            </a:endParaRPr>
          </a:p>
        </p:txBody>
      </p:sp>
      <p:sp>
        <p:nvSpPr>
          <p:cNvPr id="3" name="Rectangle 2"/>
          <p:cNvSpPr/>
          <p:nvPr/>
        </p:nvSpPr>
        <p:spPr>
          <a:xfrm>
            <a:off x="766763" y="990600"/>
            <a:ext cx="7691437" cy="4401205"/>
          </a:xfrm>
          <a:prstGeom prst="rect">
            <a:avLst/>
          </a:prstGeom>
        </p:spPr>
        <p:txBody>
          <a:bodyPr>
            <a:spAutoFit/>
          </a:bodyPr>
          <a:lstStyle/>
          <a:p>
            <a:pPr marL="285750" indent="-285750" eaLnBrk="0" hangingPunct="0">
              <a:spcBef>
                <a:spcPct val="0"/>
              </a:spcBef>
              <a:buFont typeface="Arial" pitchFamily="34" charset="0"/>
              <a:buChar char="•"/>
              <a:defRPr/>
            </a:pPr>
            <a:r>
              <a:rPr lang="en-US" sz="2800" b="1" kern="0" dirty="0">
                <a:latin typeface="+mn-lt"/>
              </a:rPr>
              <a:t>There have been 3 real ALARMs since the 2012/09/18 </a:t>
            </a:r>
            <a:r>
              <a:rPr lang="en-US" sz="2800" b="1" kern="0" dirty="0" smtClean="0">
                <a:latin typeface="+mn-lt"/>
              </a:rPr>
              <a:t>MB</a:t>
            </a:r>
            <a:endParaRPr lang="en-US" sz="2800" b="1" kern="0" dirty="0">
              <a:latin typeface="+mn-lt"/>
            </a:endParaRPr>
          </a:p>
          <a:p>
            <a:pPr marL="285750" indent="-285750" eaLnBrk="0" hangingPunct="0">
              <a:spcBef>
                <a:spcPct val="0"/>
              </a:spcBef>
              <a:buFont typeface="Arial" pitchFamily="34" charset="0"/>
              <a:buChar char="•"/>
              <a:defRPr/>
            </a:pPr>
            <a:r>
              <a:rPr lang="en-US" sz="2800" b="1" kern="0" dirty="0">
                <a:latin typeface="+mn-lt"/>
              </a:rPr>
              <a:t>All were submitted by ATLAS</a:t>
            </a:r>
          </a:p>
          <a:p>
            <a:pPr marL="285750" indent="-285750" eaLnBrk="0" hangingPunct="0">
              <a:spcBef>
                <a:spcPct val="0"/>
              </a:spcBef>
              <a:buFont typeface="Arial" pitchFamily="34" charset="0"/>
              <a:buChar char="•"/>
              <a:defRPr/>
            </a:pPr>
            <a:r>
              <a:rPr lang="en-US" sz="2800" b="1" kern="0" dirty="0">
                <a:latin typeface="+mn-lt"/>
              </a:rPr>
              <a:t>All concerned the CERN site (LSF &amp; Castor</a:t>
            </a:r>
            <a:r>
              <a:rPr lang="en-US" sz="2800" b="1" kern="0" dirty="0" smtClean="0">
                <a:latin typeface="+mn-lt"/>
              </a:rPr>
              <a:t>)</a:t>
            </a:r>
            <a:endParaRPr lang="en-US" sz="2800" b="1" kern="0" dirty="0">
              <a:latin typeface="+mn-lt"/>
            </a:endParaRPr>
          </a:p>
          <a:p>
            <a:pPr marL="285750" indent="-285750" eaLnBrk="0" hangingPunct="0">
              <a:spcBef>
                <a:spcPct val="0"/>
              </a:spcBef>
              <a:buFont typeface="Arial" pitchFamily="34" charset="0"/>
              <a:buChar char="•"/>
              <a:defRPr/>
            </a:pPr>
            <a:r>
              <a:rPr lang="en-US" sz="2800" b="1" kern="0" dirty="0">
                <a:latin typeface="+mn-lt"/>
              </a:rPr>
              <a:t>A GGUS </a:t>
            </a:r>
            <a:r>
              <a:rPr lang="en-US" sz="2800" b="1" kern="0" dirty="0" smtClean="0">
                <a:latin typeface="+mn-lt"/>
              </a:rPr>
              <a:t>release </a:t>
            </a:r>
            <a:r>
              <a:rPr lang="en-US" sz="2800" b="1" kern="0" dirty="0">
                <a:latin typeface="+mn-lt"/>
              </a:rPr>
              <a:t>took place since the last MB (on 2012/09/26). A problem in SNOW-to-GGUS update propagation was experienced then for CERN tickets, until 2012/10/01. The problem was due to some NULL values sent from SNOW to GGUS for fields that don’t allow </a:t>
            </a:r>
            <a:r>
              <a:rPr lang="en-US" sz="2800" b="1" kern="0" dirty="0" smtClean="0">
                <a:latin typeface="+mn-lt"/>
              </a:rPr>
              <a:t>NULL</a:t>
            </a:r>
            <a:endParaRPr lang="en-US" sz="2800" b="1" kern="0" dirty="0">
              <a:latin typeface="+mn-lt"/>
            </a:endParaRPr>
          </a:p>
        </p:txBody>
      </p:sp>
    </p:spTree>
    <p:extLst>
      <p:ext uri="{BB962C8B-B14F-4D97-AF65-F5344CB8AC3E}">
        <p14:creationId xmlns:p14="http://schemas.microsoft.com/office/powerpoint/2010/main" val="7687226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Author/more info </a:t>
            </a:r>
            <a:endParaRPr lang="en-US" dirty="0"/>
          </a:p>
        </p:txBody>
      </p:sp>
      <p:sp>
        <p:nvSpPr>
          <p:cNvPr id="3" name="Text Placeholder 2"/>
          <p:cNvSpPr>
            <a:spLocks noGrp="1"/>
          </p:cNvSpPr>
          <p:nvPr>
            <p:ph type="body" sz="quarter" idx="12"/>
          </p:nvPr>
        </p:nvSpPr>
        <p:spPr/>
        <p:txBody>
          <a:bodyPr>
            <a:normAutofit/>
          </a:bodyPr>
          <a:lstStyle/>
          <a:p>
            <a:r>
              <a:rPr lang="en-US" dirty="0" smtClean="0"/>
              <a:t>Attached material</a:t>
            </a:r>
            <a:endParaRPr lang="en-US" dirty="0"/>
          </a:p>
        </p:txBody>
      </p:sp>
      <p:sp>
        <p:nvSpPr>
          <p:cNvPr id="4" name="Content Placeholder 3"/>
          <p:cNvSpPr>
            <a:spLocks noGrp="1"/>
          </p:cNvSpPr>
          <p:nvPr>
            <p:ph sz="quarter" idx="13"/>
          </p:nvPr>
        </p:nvSpPr>
        <p:spPr/>
        <p:txBody>
          <a:bodyPr/>
          <a:lstStyle/>
          <a:p>
            <a:r>
              <a:rPr lang="en-US" dirty="0" smtClean="0"/>
              <a:t>Detailed drills</a:t>
            </a:r>
          </a:p>
          <a:p>
            <a:r>
              <a:rPr lang="en-US" dirty="0" smtClean="0"/>
              <a:t>Reliability reports</a:t>
            </a:r>
            <a:endParaRPr lang="en-US" dirty="0"/>
          </a:p>
        </p:txBody>
      </p:sp>
      <p:sp>
        <p:nvSpPr>
          <p:cNvPr id="5" name="Slide Number Placeholder 4"/>
          <p:cNvSpPr>
            <a:spLocks noGrp="1"/>
          </p:cNvSpPr>
          <p:nvPr>
            <p:ph type="sldNum" sz="quarter" idx="17"/>
          </p:nvPr>
        </p:nvSpPr>
        <p:spPr/>
        <p:txBody>
          <a:bodyPr/>
          <a:lstStyle/>
          <a:p>
            <a:fld id="{BDA23336-5C51-4AB1-BEE6-DB5BC4505B23}"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smtClean="0">
                <a:solidFill>
                  <a:schemeClr val="bg2"/>
                </a:solidFill>
                <a:latin typeface="Tahoma" pitchFamily="34" charset="0"/>
              </a:rPr>
              <a:t>WLCG MB Report  WLCG Service Report</a:t>
            </a:r>
            <a:endParaRPr lang="en-GB" smtClean="0">
              <a:solidFill>
                <a:schemeClr val="bg2"/>
              </a:solidFill>
              <a:latin typeface="Tahoma" pitchFamily="34" charset="0"/>
            </a:endParaRPr>
          </a:p>
        </p:txBody>
      </p:sp>
      <p:sp>
        <p:nvSpPr>
          <p:cNvPr id="6" name="Slide Number Placeholder 5"/>
          <p:cNvSpPr>
            <a:spLocks noGrp="1"/>
          </p:cNvSpPr>
          <p:nvPr>
            <p:ph type="sldNum" sz="quarter" idx="17"/>
          </p:nvPr>
        </p:nvSpPr>
        <p:spPr/>
        <p:txBody>
          <a:bodyPr/>
          <a:lstStyle/>
          <a:p>
            <a:pPr>
              <a:defRPr/>
            </a:pPr>
            <a:fld id="{81BA30DB-E47E-4B13-BEC6-412A2AD5E0EE}" type="slidenum">
              <a:rPr lang="en-GB" smtClean="0"/>
              <a:pPr>
                <a:defRPr/>
              </a:pPr>
              <a:t>8</a:t>
            </a:fld>
            <a:endParaRPr lang="en-GB"/>
          </a:p>
        </p:txBody>
      </p:sp>
      <p:sp>
        <p:nvSpPr>
          <p:cNvPr id="2" name="Title 1"/>
          <p:cNvSpPr>
            <a:spLocks noGrp="1"/>
          </p:cNvSpPr>
          <p:nvPr>
            <p:ph type="title"/>
          </p:nvPr>
        </p:nvSpPr>
        <p:spPr/>
        <p:txBody>
          <a:bodyPr/>
          <a:lstStyle/>
          <a:p>
            <a:pPr>
              <a:defRPr/>
            </a:pPr>
            <a:r>
              <a:rPr lang="en-US" sz="2400" dirty="0" smtClean="0"/>
              <a:t>ATLAS ALARM-&gt;CERN SLOW LSF </a:t>
            </a:r>
            <a:r>
              <a:rPr lang="en-US" sz="2400" dirty="0" smtClean="0">
                <a:hlinkClick r:id="rId2"/>
              </a:rPr>
              <a:t>GGUS:86788</a:t>
            </a:r>
            <a:endParaRPr lang="en-US" sz="2400" dirty="0"/>
          </a:p>
        </p:txBody>
      </p:sp>
      <p:sp>
        <p:nvSpPr>
          <p:cNvPr id="10243" name="Date Placeholder 3"/>
          <p:cNvSpPr>
            <a:spLocks noGrp="1"/>
          </p:cNvSpPr>
          <p:nvPr>
            <p:ph type="dt" sz="half"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2DCF9032-AFF5-4F2F-8C4D-291E57628C8F}" type="datetime1">
              <a:rPr lang="en-US" smtClean="0">
                <a:solidFill>
                  <a:schemeClr val="tx1"/>
                </a:solidFill>
                <a:latin typeface="Tahoma" pitchFamily="34" charset="0"/>
              </a:rPr>
              <a:pPr/>
              <a:t>10/16/2012</a:t>
            </a:fld>
            <a:endParaRPr lang="en-GB" smtClean="0">
              <a:solidFill>
                <a:schemeClr val="tx1"/>
              </a:solidFill>
              <a:latin typeface="Tahoma" pitchFamily="34" charset="0"/>
            </a:endParaRPr>
          </a:p>
        </p:txBody>
      </p:sp>
      <p:graphicFrame>
        <p:nvGraphicFramePr>
          <p:cNvPr id="9" name="Table 8"/>
          <p:cNvGraphicFramePr>
            <a:graphicFrameLocks noGrp="1"/>
          </p:cNvGraphicFramePr>
          <p:nvPr/>
        </p:nvGraphicFramePr>
        <p:xfrm>
          <a:off x="838200" y="1219200"/>
          <a:ext cx="7924800" cy="4862513"/>
        </p:xfrm>
        <a:graphic>
          <a:graphicData uri="http://schemas.openxmlformats.org/drawingml/2006/table">
            <a:tbl>
              <a:tblPr firstRow="1" bandRow="1">
                <a:tableStyleId>{5C22544A-7EE6-4342-B048-85BDC9FD1C3A}</a:tableStyleId>
              </a:tblPr>
              <a:tblGrid>
                <a:gridCol w="2286000"/>
                <a:gridCol w="5638800"/>
              </a:tblGrid>
              <a:tr h="381038">
                <a:tc>
                  <a:txBody>
                    <a:bodyPr/>
                    <a:lstStyle/>
                    <a:p>
                      <a:r>
                        <a:rPr lang="en-US" sz="1800" dirty="0" smtClean="0"/>
                        <a:t>What</a:t>
                      </a:r>
                      <a:r>
                        <a:rPr lang="en-US" sz="1800" baseline="0" dirty="0" smtClean="0"/>
                        <a:t> time UTC</a:t>
                      </a:r>
                      <a:endParaRPr lang="en-US" sz="1800" dirty="0"/>
                    </a:p>
                  </a:txBody>
                  <a:tcPr marT="45733" marB="45733"/>
                </a:tc>
                <a:tc>
                  <a:txBody>
                    <a:bodyPr/>
                    <a:lstStyle/>
                    <a:p>
                      <a:r>
                        <a:rPr lang="en-US" sz="1800" dirty="0" smtClean="0"/>
                        <a:t>What happened</a:t>
                      </a:r>
                      <a:endParaRPr lang="en-US" sz="1800" dirty="0"/>
                    </a:p>
                  </a:txBody>
                  <a:tcPr marT="45733" marB="45733"/>
                </a:tc>
              </a:tr>
              <a:tr h="14634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2012/10/05</a:t>
                      </a:r>
                      <a:r>
                        <a:rPr lang="en-US" sz="1800" baseline="0" dirty="0" smtClean="0"/>
                        <a:t> 12:08</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p>
                      <a:endParaRPr lang="en-US" sz="1800" dirty="0"/>
                    </a:p>
                  </a:txBody>
                  <a:tcPr marT="45733" marB="45733"/>
                </a:tc>
                <a:tc>
                  <a:txBody>
                    <a:bodyPr/>
                    <a:lstStyle/>
                    <a:p>
                      <a:r>
                        <a:rPr lang="en-US" sz="1800" dirty="0" smtClean="0"/>
                        <a:t>GGUS ALARM</a:t>
                      </a:r>
                      <a:r>
                        <a:rPr lang="en-US" sz="1800" baseline="0" dirty="0" smtClean="0"/>
                        <a:t> ticket opened, automatic email notification to </a:t>
                      </a:r>
                      <a:r>
                        <a:rPr lang="en-US" sz="1800" b="1" baseline="0" dirty="0" smtClean="0"/>
                        <a:t>atlas-operator-alarm@cern.ch</a:t>
                      </a:r>
                      <a:r>
                        <a:rPr lang="en-US" sz="1800" baseline="0" dirty="0" smtClean="0"/>
                        <a:t> AND automatic assignment to ROC_CERN. Automatic SNOW ticket creation successful. </a:t>
                      </a:r>
                      <a:r>
                        <a:rPr lang="en-US" sz="1800" b="1" baseline="0" dirty="0" smtClean="0"/>
                        <a:t>Type of Problem: Local Batch Systems.</a:t>
                      </a:r>
                      <a:endParaRPr lang="en-US" sz="1800" dirty="0"/>
                    </a:p>
                  </a:txBody>
                  <a:tcPr marT="45733" marB="45733"/>
                </a:tc>
              </a:tr>
              <a:tr h="6402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2012/10/05</a:t>
                      </a:r>
                      <a:r>
                        <a:rPr lang="en-US" sz="1800" baseline="0" dirty="0" smtClean="0"/>
                        <a:t> 12:15</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The</a:t>
                      </a:r>
                      <a:r>
                        <a:rPr lang="en-US" sz="1800" b="0" baseline="0" dirty="0" smtClean="0"/>
                        <a:t> operator and the service expert, independently,  record in the ticket that investigation already started.</a:t>
                      </a:r>
                      <a:endParaRPr lang="en-US" sz="1800" b="0" dirty="0" smtClean="0"/>
                    </a:p>
                  </a:txBody>
                  <a:tcPr marT="45733" marB="45733"/>
                </a:tc>
              </a:tr>
              <a:tr h="9144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2012/10/05</a:t>
                      </a:r>
                      <a:r>
                        <a:rPr lang="en-US" sz="1800" baseline="0" dirty="0" smtClean="0"/>
                        <a:t> 13:09</a:t>
                      </a:r>
                      <a:endParaRPr lang="en-US" sz="1800" dirty="0" smtClean="0"/>
                    </a:p>
                  </a:txBody>
                  <a:tcPr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Service expert applied a reconfiguration, saw performance improvement and received log extracts from the submitter in 3 comments exchanged.</a:t>
                      </a:r>
                    </a:p>
                  </a:txBody>
                  <a:tcPr marT="45733" marB="45733"/>
                </a:tc>
              </a:tr>
              <a:tr h="1463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2012/10/05</a:t>
                      </a:r>
                      <a:r>
                        <a:rPr lang="en-US" sz="1800" baseline="0" dirty="0" smtClean="0"/>
                        <a:t> 14:10 </a:t>
                      </a:r>
                      <a:endParaRPr lang="en-US" sz="1800" dirty="0" smtClean="0"/>
                    </a:p>
                  </a:txBody>
                  <a:tcPr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Ticket set to ‘solved’ by the shifters’ </a:t>
                      </a:r>
                      <a:r>
                        <a:rPr lang="en-US" sz="1800" baseline="0" smtClean="0"/>
                        <a:t>GGUS login.</a:t>
                      </a:r>
                      <a:endParaRPr lang="en-US" sz="1800" baseline="0" dirty="0" smtClean="0"/>
                    </a:p>
                  </a:txBody>
                  <a:tcPr marT="45733" marB="45733"/>
                </a:tc>
              </a:tr>
            </a:tbl>
          </a:graphicData>
        </a:graphic>
      </p:graphicFrame>
    </p:spTree>
    <p:extLst>
      <p:ext uri="{BB962C8B-B14F-4D97-AF65-F5344CB8AC3E}">
        <p14:creationId xmlns:p14="http://schemas.microsoft.com/office/powerpoint/2010/main" val="18121249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r>
              <a:rPr lang="en-US" smtClean="0">
                <a:solidFill>
                  <a:schemeClr val="bg2"/>
                </a:solidFill>
                <a:latin typeface="Tahoma" pitchFamily="34" charset="0"/>
              </a:rPr>
              <a:t>WLCG MB Report  WLCG Service Report</a:t>
            </a:r>
            <a:endParaRPr lang="en-GB" smtClean="0">
              <a:solidFill>
                <a:schemeClr val="bg2"/>
              </a:solidFill>
              <a:latin typeface="Tahoma" pitchFamily="34" charset="0"/>
            </a:endParaRPr>
          </a:p>
        </p:txBody>
      </p:sp>
      <p:sp>
        <p:nvSpPr>
          <p:cNvPr id="6" name="Slide Number Placeholder 5"/>
          <p:cNvSpPr>
            <a:spLocks noGrp="1"/>
          </p:cNvSpPr>
          <p:nvPr>
            <p:ph type="sldNum" sz="quarter" idx="17"/>
          </p:nvPr>
        </p:nvSpPr>
        <p:spPr/>
        <p:txBody>
          <a:bodyPr/>
          <a:lstStyle/>
          <a:p>
            <a:pPr>
              <a:defRPr/>
            </a:pPr>
            <a:fld id="{6AA089C8-39F0-404D-9687-AEFE561E1A14}" type="slidenum">
              <a:rPr lang="en-GB" smtClean="0"/>
              <a:pPr>
                <a:defRPr/>
              </a:pPr>
              <a:t>9</a:t>
            </a:fld>
            <a:endParaRPr lang="en-GB"/>
          </a:p>
        </p:txBody>
      </p:sp>
      <p:sp>
        <p:nvSpPr>
          <p:cNvPr id="2" name="Title 1"/>
          <p:cNvSpPr>
            <a:spLocks noGrp="1"/>
          </p:cNvSpPr>
          <p:nvPr>
            <p:ph type="title"/>
          </p:nvPr>
        </p:nvSpPr>
        <p:spPr/>
        <p:txBody>
          <a:bodyPr/>
          <a:lstStyle/>
          <a:p>
            <a:pPr>
              <a:defRPr/>
            </a:pPr>
            <a:r>
              <a:rPr lang="en-US" sz="2400" dirty="0" smtClean="0"/>
              <a:t>ATLAS ALARM-&gt;CERN SLOW LSF </a:t>
            </a:r>
            <a:r>
              <a:rPr lang="en-US" sz="2400" dirty="0" smtClean="0">
                <a:hlinkClick r:id="rId2"/>
              </a:rPr>
              <a:t>GGUS:86883</a:t>
            </a:r>
            <a:endParaRPr lang="en-US" sz="2400" dirty="0"/>
          </a:p>
        </p:txBody>
      </p:sp>
      <p:sp>
        <p:nvSpPr>
          <p:cNvPr id="11267" name="Date Placeholder 3"/>
          <p:cNvSpPr>
            <a:spLocks noGrp="1"/>
          </p:cNvSpPr>
          <p:nvPr>
            <p:ph type="dt" sz="half"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3366FF"/>
                </a:solidFill>
                <a:latin typeface="Trebuchet MS" pitchFamily="34" charset="0"/>
              </a:defRPr>
            </a:lvl1pPr>
            <a:lvl2pPr marL="742950" indent="-285750" eaLnBrk="0" hangingPunct="0">
              <a:defRPr>
                <a:solidFill>
                  <a:srgbClr val="3366FF"/>
                </a:solidFill>
                <a:latin typeface="Trebuchet MS" pitchFamily="34" charset="0"/>
              </a:defRPr>
            </a:lvl2pPr>
            <a:lvl3pPr marL="1143000" indent="-228600" eaLnBrk="0" hangingPunct="0">
              <a:defRPr>
                <a:solidFill>
                  <a:srgbClr val="3366FF"/>
                </a:solidFill>
                <a:latin typeface="Trebuchet MS" pitchFamily="34" charset="0"/>
              </a:defRPr>
            </a:lvl3pPr>
            <a:lvl4pPr marL="1600200" indent="-228600" eaLnBrk="0" hangingPunct="0">
              <a:defRPr>
                <a:solidFill>
                  <a:srgbClr val="3366FF"/>
                </a:solidFill>
                <a:latin typeface="Trebuchet MS" pitchFamily="34" charset="0"/>
              </a:defRPr>
            </a:lvl4pPr>
            <a:lvl5pPr marL="2057400" indent="-228600" eaLnBrk="0" hangingPunct="0">
              <a:defRPr>
                <a:solidFill>
                  <a:srgbClr val="3366FF"/>
                </a:solidFill>
                <a:latin typeface="Trebuchet MS" pitchFamily="34" charset="0"/>
              </a:defRPr>
            </a:lvl5pPr>
            <a:lvl6pPr marL="2514600" indent="-228600" eaLnBrk="0" fontAlgn="base" hangingPunct="0">
              <a:spcBef>
                <a:spcPct val="20000"/>
              </a:spcBef>
              <a:spcAft>
                <a:spcPct val="0"/>
              </a:spcAft>
              <a:defRPr>
                <a:solidFill>
                  <a:srgbClr val="3366FF"/>
                </a:solidFill>
                <a:latin typeface="Trebuchet MS" pitchFamily="34" charset="0"/>
              </a:defRPr>
            </a:lvl6pPr>
            <a:lvl7pPr marL="2971800" indent="-228600" eaLnBrk="0" fontAlgn="base" hangingPunct="0">
              <a:spcBef>
                <a:spcPct val="20000"/>
              </a:spcBef>
              <a:spcAft>
                <a:spcPct val="0"/>
              </a:spcAft>
              <a:defRPr>
                <a:solidFill>
                  <a:srgbClr val="3366FF"/>
                </a:solidFill>
                <a:latin typeface="Trebuchet MS" pitchFamily="34" charset="0"/>
              </a:defRPr>
            </a:lvl7pPr>
            <a:lvl8pPr marL="3429000" indent="-228600" eaLnBrk="0" fontAlgn="base" hangingPunct="0">
              <a:spcBef>
                <a:spcPct val="20000"/>
              </a:spcBef>
              <a:spcAft>
                <a:spcPct val="0"/>
              </a:spcAft>
              <a:defRPr>
                <a:solidFill>
                  <a:srgbClr val="3366FF"/>
                </a:solidFill>
                <a:latin typeface="Trebuchet MS" pitchFamily="34" charset="0"/>
              </a:defRPr>
            </a:lvl8pPr>
            <a:lvl9pPr marL="3886200" indent="-228600" eaLnBrk="0" fontAlgn="base" hangingPunct="0">
              <a:spcBef>
                <a:spcPct val="20000"/>
              </a:spcBef>
              <a:spcAft>
                <a:spcPct val="0"/>
              </a:spcAft>
              <a:defRPr>
                <a:solidFill>
                  <a:srgbClr val="3366FF"/>
                </a:solidFill>
                <a:latin typeface="Trebuchet MS" pitchFamily="34" charset="0"/>
              </a:defRPr>
            </a:lvl9pPr>
          </a:lstStyle>
          <a:p>
            <a:fld id="{9FFABECA-2522-4AAC-8813-A3F3872D1863}" type="datetime1">
              <a:rPr lang="en-US" smtClean="0">
                <a:solidFill>
                  <a:schemeClr val="tx1"/>
                </a:solidFill>
                <a:latin typeface="Tahoma" pitchFamily="34" charset="0"/>
              </a:rPr>
              <a:pPr/>
              <a:t>10/16/2012</a:t>
            </a:fld>
            <a:endParaRPr lang="en-GB" smtClean="0">
              <a:solidFill>
                <a:schemeClr val="tx1"/>
              </a:solidFill>
              <a:latin typeface="Tahoma" pitchFamily="34" charset="0"/>
            </a:endParaRPr>
          </a:p>
        </p:txBody>
      </p:sp>
      <p:graphicFrame>
        <p:nvGraphicFramePr>
          <p:cNvPr id="9" name="Table 8"/>
          <p:cNvGraphicFramePr>
            <a:graphicFrameLocks noGrp="1"/>
          </p:cNvGraphicFramePr>
          <p:nvPr/>
        </p:nvGraphicFramePr>
        <p:xfrm>
          <a:off x="838200" y="1219200"/>
          <a:ext cx="7924800" cy="4862513"/>
        </p:xfrm>
        <a:graphic>
          <a:graphicData uri="http://schemas.openxmlformats.org/drawingml/2006/table">
            <a:tbl>
              <a:tblPr firstRow="1" bandRow="1">
                <a:tableStyleId>{5C22544A-7EE6-4342-B048-85BDC9FD1C3A}</a:tableStyleId>
              </a:tblPr>
              <a:tblGrid>
                <a:gridCol w="2286000"/>
                <a:gridCol w="5638800"/>
              </a:tblGrid>
              <a:tr h="381038">
                <a:tc>
                  <a:txBody>
                    <a:bodyPr/>
                    <a:lstStyle/>
                    <a:p>
                      <a:r>
                        <a:rPr lang="en-US" sz="1800" dirty="0" smtClean="0"/>
                        <a:t>What</a:t>
                      </a:r>
                      <a:r>
                        <a:rPr lang="en-US" sz="1800" baseline="0" dirty="0" smtClean="0"/>
                        <a:t> time UTC</a:t>
                      </a:r>
                      <a:endParaRPr lang="en-US" sz="1800" dirty="0"/>
                    </a:p>
                  </a:txBody>
                  <a:tcPr marT="45733" marB="45733"/>
                </a:tc>
                <a:tc>
                  <a:txBody>
                    <a:bodyPr/>
                    <a:lstStyle/>
                    <a:p>
                      <a:r>
                        <a:rPr lang="en-US" sz="1800" dirty="0" smtClean="0"/>
                        <a:t>What happened</a:t>
                      </a:r>
                      <a:endParaRPr lang="en-US" sz="1800" dirty="0"/>
                    </a:p>
                  </a:txBody>
                  <a:tcPr marT="45733" marB="45733"/>
                </a:tc>
              </a:tr>
              <a:tr h="14634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2012/10/05</a:t>
                      </a:r>
                      <a:r>
                        <a:rPr lang="en-US" sz="1800" baseline="0" dirty="0" smtClean="0"/>
                        <a:t> 15:31</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p>
                      <a:endParaRPr lang="en-US" sz="1800" dirty="0"/>
                    </a:p>
                  </a:txBody>
                  <a:tcPr marT="45733" marB="45733"/>
                </a:tc>
                <a:tc>
                  <a:txBody>
                    <a:bodyPr/>
                    <a:lstStyle/>
                    <a:p>
                      <a:r>
                        <a:rPr lang="en-US" sz="1800" dirty="0" smtClean="0"/>
                        <a:t>GGUS ALARM</a:t>
                      </a:r>
                      <a:r>
                        <a:rPr lang="en-US" sz="1800" baseline="0" dirty="0" smtClean="0"/>
                        <a:t> ticket opened, automatic email notification to </a:t>
                      </a:r>
                      <a:r>
                        <a:rPr lang="en-US" sz="1800" b="1" baseline="0" dirty="0" smtClean="0"/>
                        <a:t>atlas-operator-alarm@cern.ch</a:t>
                      </a:r>
                      <a:r>
                        <a:rPr lang="en-US" sz="1800" baseline="0" dirty="0" smtClean="0"/>
                        <a:t> AND automatic assignment to ROC_CERN. Automatic SNOW ticket creation successful. </a:t>
                      </a:r>
                      <a:r>
                        <a:rPr lang="en-US" sz="1800" b="1" baseline="0" dirty="0" smtClean="0"/>
                        <a:t>Type of Problem: Local Batch Systems.</a:t>
                      </a:r>
                      <a:endParaRPr lang="en-US" sz="1800" dirty="0"/>
                    </a:p>
                  </a:txBody>
                  <a:tcPr marT="45733" marB="45733"/>
                </a:tc>
              </a:tr>
              <a:tr h="6402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2012/10/05</a:t>
                      </a:r>
                      <a:r>
                        <a:rPr lang="en-US" sz="1800" baseline="0" dirty="0" smtClean="0"/>
                        <a:t> 15:37</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t>The</a:t>
                      </a:r>
                      <a:r>
                        <a:rPr lang="en-US" sz="1800" b="0" baseline="0" dirty="0" smtClean="0"/>
                        <a:t> operator records in the ticket that the service has been informed.</a:t>
                      </a:r>
                      <a:endParaRPr lang="en-US" sz="1800" b="0" dirty="0" smtClean="0"/>
                    </a:p>
                  </a:txBody>
                  <a:tcPr marT="45733" marB="45733"/>
                </a:tc>
              </a:tr>
              <a:tr h="9144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2012/10/05</a:t>
                      </a:r>
                      <a:r>
                        <a:rPr lang="en-US" sz="1800" baseline="0" dirty="0" smtClean="0"/>
                        <a:t> 15:48</a:t>
                      </a:r>
                      <a:endParaRPr lang="en-US" sz="1800" dirty="0" smtClean="0"/>
                    </a:p>
                  </a:txBody>
                  <a:tcPr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Service expert applied yet another reconfiguration (see previous slide for a similar handling during the same day at noon)..</a:t>
                      </a:r>
                    </a:p>
                  </a:txBody>
                  <a:tcPr marT="45733" marB="45733"/>
                </a:tc>
              </a:tr>
              <a:tr h="14633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2012/10/05</a:t>
                      </a:r>
                      <a:r>
                        <a:rPr lang="en-US" sz="1800" baseline="0" dirty="0" smtClean="0"/>
                        <a:t> 17:40</a:t>
                      </a:r>
                      <a:endParaRPr lang="en-US" sz="1800" dirty="0" smtClean="0"/>
                    </a:p>
                  </a:txBody>
                  <a:tcPr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Ticket set to ‘solved’ with shifters’ agreement after exchange of 4 comments, with net performance improvement observed </a:t>
                      </a:r>
                      <a:r>
                        <a:rPr lang="en-US" sz="1800" baseline="0" smtClean="0"/>
                        <a:t>and acknowledged.</a:t>
                      </a:r>
                      <a:endParaRPr lang="en-US" sz="1800" baseline="0" dirty="0" smtClean="0"/>
                    </a:p>
                  </a:txBody>
                  <a:tcPr marT="45733" marB="45733"/>
                </a:tc>
              </a:tr>
            </a:tbl>
          </a:graphicData>
        </a:graphic>
      </p:graphicFrame>
    </p:spTree>
    <p:extLst>
      <p:ext uri="{BB962C8B-B14F-4D97-AF65-F5344CB8AC3E}">
        <p14:creationId xmlns:p14="http://schemas.microsoft.com/office/powerpoint/2010/main" val="636147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E0032810302C4BA8C6DFE6C81A99E9" ma:contentTypeVersion="0" ma:contentTypeDescription="Create a new document." ma:contentTypeScope="" ma:versionID="c3f8a219ae538c110916a381b70ebbe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E3D7DE2-7EE6-4486-B78A-90869BD217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52A6956-75DD-4A46-AB10-25F5F534B2DC}">
  <ds:schemaRefs>
    <ds:schemaRef ds:uri="http://schemas.microsoft.com/sharepoint/v3/contenttype/forms"/>
  </ds:schemaRefs>
</ds:datastoreItem>
</file>

<file path=customXml/itemProps3.xml><?xml version="1.0" encoding="utf-8"?>
<ds:datastoreItem xmlns:ds="http://schemas.openxmlformats.org/officeDocument/2006/customXml" ds:itemID="{D7911F46-D39E-45AC-9167-F15ACCD6CC5A}">
  <ds:schemaRefs>
    <ds:schemaRef ds:uri="http://www.w3.org/XML/1998/namespace"/>
    <ds:schemaRef ds:uri="http://purl.org/dc/elements/1.1/"/>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Oriel</Template>
  <TotalTime>2241</TotalTime>
  <Words>1283</Words>
  <Application>Microsoft Office PowerPoint</Application>
  <PresentationFormat>On-screen Show (4:3)</PresentationFormat>
  <Paragraphs>195</Paragraphs>
  <Slides>18</Slides>
  <Notes>8</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Office Theme</vt:lpstr>
      <vt:lpstr>Custom Design</vt:lpstr>
      <vt:lpstr>WLCG Service Report September 17 – October 15</vt:lpstr>
      <vt:lpstr>Introduction</vt:lpstr>
      <vt:lpstr>Highlights from daily ops</vt:lpstr>
      <vt:lpstr>Work in progress in Ops coordination (from Maria’s talk at the GDB)</vt:lpstr>
      <vt:lpstr>GGUS summary (last 4 weeks)</vt:lpstr>
      <vt:lpstr>Support-related events since last MB</vt:lpstr>
      <vt:lpstr>PowerPoint Presentation</vt:lpstr>
      <vt:lpstr>ATLAS ALARM-&gt;CERN SLOW LSF GGUS:86788</vt:lpstr>
      <vt:lpstr>ATLAS ALARM-&gt;CERN SLOW LSF GGUS:86883</vt:lpstr>
      <vt:lpstr>ATLAS ALARM-&gt;CERN castor data inaccessible GGUS:87285</vt:lpstr>
      <vt:lpstr>PowerPoint Presentation</vt:lpstr>
      <vt:lpstr>Analysis of  the reliability plots : Week 17/09/2012</vt:lpstr>
      <vt:lpstr>PowerPoint Presentation</vt:lpstr>
      <vt:lpstr>Analysis of  the reliability plots : Week 24/09/2012</vt:lpstr>
      <vt:lpstr>PowerPoint Presentation</vt:lpstr>
      <vt:lpstr>Analysis of  the reliability plots : Week 01/10/2012</vt:lpstr>
      <vt:lpstr>PowerPoint Presentation</vt:lpstr>
      <vt:lpstr>Analysis of  the reliability plots : Week 08/10/2012</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Noble</dc:creator>
  <cp:lastModifiedBy>sciaba</cp:lastModifiedBy>
  <cp:revision>295</cp:revision>
  <dcterms:created xsi:type="dcterms:W3CDTF">2009-11-20T09:29:17Z</dcterms:created>
  <dcterms:modified xsi:type="dcterms:W3CDTF">2012-10-16T10:32:04Z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0x0101007AE0032810302C4BA8C6DFE6C81A99E9</vt:lpwstr>
  </property>
</Properties>
</file>