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66" r:id="rId2"/>
    <p:sldId id="267" r:id="rId3"/>
    <p:sldId id="268" r:id="rId4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571" autoAdjust="0"/>
    <p:restoredTop sz="94737" autoAdjust="0"/>
  </p:normalViewPr>
  <p:slideViewPr>
    <p:cSldViewPr>
      <p:cViewPr varScale="1">
        <p:scale>
          <a:sx n="102" d="100"/>
          <a:sy n="102" d="100"/>
        </p:scale>
        <p:origin x="-120" y="-4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00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16/10/2012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531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screen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pic>
        <p:nvPicPr>
          <p:cNvPr id="11" name="Picture 10" descr="CERN_logo_400x400.gif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80" r:id="rId3"/>
    <p:sldLayoutId id="2147483655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Some interest in common solutions in various areas</a:t>
            </a:r>
          </a:p>
          <a:p>
            <a:pPr lvl="1"/>
            <a:r>
              <a:rPr lang="en-GB" dirty="0" smtClean="0"/>
              <a:t>Federated data, common analysis framework, dashboards, SAM, clouds, …, </a:t>
            </a:r>
            <a:r>
              <a:rPr lang="en-GB" dirty="0" err="1" smtClean="0"/>
              <a:t>etc</a:t>
            </a:r>
            <a:endParaRPr lang="en-GB" dirty="0" smtClean="0"/>
          </a:p>
          <a:p>
            <a:r>
              <a:rPr lang="en-GB" dirty="0" smtClean="0"/>
              <a:t>In 2013 after end of EGI-SA3 (and EMI) CERN will need to strongly prioritise activities</a:t>
            </a:r>
          </a:p>
          <a:p>
            <a:r>
              <a:rPr lang="en-GB" dirty="0" smtClean="0"/>
              <a:t>2 areas stressed as important to continue (amongst others):</a:t>
            </a:r>
          </a:p>
          <a:p>
            <a:pPr lvl="1"/>
            <a:r>
              <a:rPr lang="en-GB" dirty="0" smtClean="0"/>
              <a:t>Operations support (in the broadest sense)</a:t>
            </a:r>
          </a:p>
          <a:p>
            <a:pPr lvl="1"/>
            <a:r>
              <a:rPr lang="en-GB" dirty="0" smtClean="0"/>
              <a:t>Common projects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Common projects – for discussion!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6712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Until now work in several of the common projects has been driven directly by experiment request</a:t>
            </a:r>
          </a:p>
          <a:p>
            <a:pPr lvl="1"/>
            <a:r>
              <a:rPr lang="en-GB" dirty="0" smtClean="0"/>
              <a:t>i.e. “all” request got accepted</a:t>
            </a:r>
          </a:p>
          <a:p>
            <a:r>
              <a:rPr lang="en-GB" dirty="0" smtClean="0"/>
              <a:t>And in other examples work driven by 1 experiment</a:t>
            </a:r>
          </a:p>
          <a:p>
            <a:pPr lvl="1"/>
            <a:r>
              <a:rPr lang="en-GB" dirty="0" smtClean="0"/>
              <a:t>E.g. ATLAS cloud work, using IT resources</a:t>
            </a:r>
          </a:p>
          <a:p>
            <a:r>
              <a:rPr lang="en-GB" dirty="0" smtClean="0"/>
              <a:t>Clearly not sustainable</a:t>
            </a:r>
          </a:p>
          <a:p>
            <a:r>
              <a:rPr lang="en-GB" dirty="0" smtClean="0"/>
              <a:t>Need to have a mechanism by which the limited amount of effort available is prioritised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762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How should common projects be managed?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990445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WLCG should create a project structure and stakeholder forum</a:t>
            </a:r>
          </a:p>
          <a:p>
            <a:pPr lvl="1"/>
            <a:r>
              <a:rPr lang="en-GB" dirty="0" smtClean="0"/>
              <a:t>Within which can agree directions, priorities, and efforts</a:t>
            </a:r>
          </a:p>
          <a:p>
            <a:pPr lvl="2"/>
            <a:r>
              <a:rPr lang="en-GB" dirty="0" smtClean="0"/>
              <a:t>not just IT effort!</a:t>
            </a:r>
          </a:p>
          <a:p>
            <a:pPr lvl="1"/>
            <a:r>
              <a:rPr lang="en-GB" dirty="0" smtClean="0"/>
              <a:t>Should include all common efforts:</a:t>
            </a:r>
          </a:p>
          <a:p>
            <a:pPr lvl="2"/>
            <a:r>
              <a:rPr lang="en-GB" dirty="0" smtClean="0"/>
              <a:t>Monitoring (</a:t>
            </a:r>
            <a:r>
              <a:rPr lang="en-GB" dirty="0" err="1" smtClean="0"/>
              <a:t>dashboards+SAM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Federated data</a:t>
            </a:r>
          </a:p>
          <a:p>
            <a:pPr lvl="2"/>
            <a:r>
              <a:rPr lang="en-GB" dirty="0" smtClean="0"/>
              <a:t>Clouds</a:t>
            </a:r>
          </a:p>
          <a:p>
            <a:pPr lvl="2"/>
            <a:r>
              <a:rPr lang="en-GB" dirty="0" smtClean="0"/>
              <a:t>Common frameworks</a:t>
            </a:r>
          </a:p>
          <a:p>
            <a:pPr lvl="2"/>
            <a:r>
              <a:rPr lang="en-GB" dirty="0" smtClean="0"/>
              <a:t>Etc.</a:t>
            </a:r>
          </a:p>
          <a:p>
            <a:pPr lvl="1"/>
            <a:r>
              <a:rPr lang="en-GB" dirty="0" smtClean="0"/>
              <a:t>Should coordinate with Architect’s forum</a:t>
            </a:r>
          </a:p>
          <a:p>
            <a:pPr lvl="1"/>
            <a:r>
              <a:rPr lang="en-GB" dirty="0" smtClean="0"/>
              <a:t>Should report to MB</a:t>
            </a:r>
          </a:p>
          <a:p>
            <a:r>
              <a:rPr lang="en-GB" dirty="0" smtClean="0"/>
              <a:t>Discussion ???</a:t>
            </a:r>
          </a:p>
          <a:p>
            <a:pPr lvl="1"/>
            <a:r>
              <a:rPr lang="en-GB" dirty="0" smtClean="0"/>
              <a:t>Mandate, members, … ???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Suggestion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11630"/>
      </p:ext>
    </p:extLst>
  </p:cSld>
  <p:clrMapOvr>
    <a:masterClrMapping/>
  </p:clrMapOvr>
</p:sld>
</file>

<file path=ppt/theme/theme1.xml><?xml version="1.0" encoding="utf-8"?>
<a:theme xmlns:a="http://schemas.openxmlformats.org/drawingml/2006/main" name="WLCG-n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WLCG-new.potx</Template>
  <TotalTime>4230</TotalTime>
  <Words>215</Words>
  <Application>Microsoft Macintosh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WLCG-new</vt:lpstr>
      <vt:lpstr>Common projects – for discussion!</vt:lpstr>
      <vt:lpstr>How should common projects be managed?</vt:lpstr>
      <vt:lpstr>Suggestion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Legal Arrangements for operating a distributed research infrastructure</dc:title>
  <dc:creator>Ian Bird</dc:creator>
  <cp:lastModifiedBy>Ian Bird</cp:lastModifiedBy>
  <cp:revision>25</cp:revision>
  <dcterms:created xsi:type="dcterms:W3CDTF">2010-12-06T17:50:37Z</dcterms:created>
  <dcterms:modified xsi:type="dcterms:W3CDTF">2012-10-16T13:01:25Z</dcterms:modified>
</cp:coreProperties>
</file>