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66" r:id="rId2"/>
    <p:sldId id="268" r:id="rId3"/>
    <p:sldId id="267" r:id="rId4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675" autoAdjust="0"/>
    <p:restoredTop sz="94737" autoAdjust="0"/>
  </p:normalViewPr>
  <p:slideViewPr>
    <p:cSldViewPr>
      <p:cViewPr varScale="1">
        <p:scale>
          <a:sx n="109" d="100"/>
          <a:sy n="109" d="100"/>
        </p:scale>
        <p:origin x="-120" y="-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0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20/11/2012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31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0" r:id="rId3"/>
    <p:sldLayoutId id="2147483655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Link to RRB agenda – see report &amp; slides from C-RSG</a:t>
            </a:r>
          </a:p>
          <a:p>
            <a:r>
              <a:rPr lang="en-GB" dirty="0" smtClean="0"/>
              <a:t>2013 +2104 requests – report from C-RSG</a:t>
            </a:r>
          </a:p>
          <a:p>
            <a:pPr lvl="1"/>
            <a:r>
              <a:rPr lang="en-GB" dirty="0" smtClean="0"/>
              <a:t>Small changes by RSG </a:t>
            </a:r>
            <a:r>
              <a:rPr lang="en-GB" dirty="0" err="1" smtClean="0"/>
              <a:t>vs</a:t>
            </a:r>
            <a:r>
              <a:rPr lang="en-GB" dirty="0" smtClean="0"/>
              <a:t> experiment requirements (~5%)</a:t>
            </a:r>
          </a:p>
          <a:p>
            <a:pPr lvl="1"/>
            <a:r>
              <a:rPr lang="en-GB" dirty="0" smtClean="0"/>
              <a:t>Requests approved</a:t>
            </a:r>
          </a:p>
          <a:p>
            <a:r>
              <a:rPr lang="en-GB" dirty="0" smtClean="0"/>
              <a:t>REBUS: 2013 now reflects these approved requests</a:t>
            </a:r>
          </a:p>
          <a:p>
            <a:pPr lvl="1"/>
            <a:r>
              <a:rPr lang="en-GB" dirty="0" smtClean="0"/>
              <a:t>Pledges within about 10% of requirements, except for ALICE (shortfalls up to ~30%), </a:t>
            </a:r>
            <a:r>
              <a:rPr lang="en-GB" dirty="0" err="1" smtClean="0"/>
              <a:t>LHCb</a:t>
            </a:r>
            <a:r>
              <a:rPr lang="en-GB" dirty="0" smtClean="0"/>
              <a:t> at T1 (~20%)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RRB 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6712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 descr="Screen Shot 2012-11-20 at 09.26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8" y="0"/>
            <a:ext cx="9144000" cy="3306571"/>
          </a:xfrm>
          <a:prstGeom prst="rect">
            <a:avLst/>
          </a:prstGeom>
        </p:spPr>
      </p:pic>
      <p:pic>
        <p:nvPicPr>
          <p:cNvPr id="9" name="Picture 8" descr="Screen Shot 2012-11-20 at 09.27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241"/>
            <a:ext cx="9144000" cy="327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53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2015: presented indications of likely needs</a:t>
            </a:r>
          </a:p>
          <a:p>
            <a:pPr lvl="1"/>
            <a:r>
              <a:rPr lang="en-GB" dirty="0" smtClean="0"/>
              <a:t>Me: according to what was agreed in OB, but RSG was explicit about possible trigger rates</a:t>
            </a:r>
          </a:p>
          <a:p>
            <a:r>
              <a:rPr lang="en-GB" dirty="0"/>
              <a:t>The key </a:t>
            </a:r>
            <a:r>
              <a:rPr lang="en-GB" dirty="0" smtClean="0"/>
              <a:t>message: 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funding agencies must ensure that computing </a:t>
            </a:r>
            <a:r>
              <a:rPr lang="en-GB" dirty="0" smtClean="0"/>
              <a:t>(continues to be) fully </a:t>
            </a:r>
            <a:r>
              <a:rPr lang="en-GB" dirty="0"/>
              <a:t>funded at an appropriate level, and </a:t>
            </a:r>
            <a:endParaRPr lang="en-GB" dirty="0" smtClean="0"/>
          </a:p>
          <a:p>
            <a:pPr lvl="1"/>
            <a:r>
              <a:rPr lang="en-GB" dirty="0" smtClean="0"/>
              <a:t>that </a:t>
            </a:r>
            <a:r>
              <a:rPr lang="en-GB" dirty="0"/>
              <a:t>the computing should not be the limiting factor in the future exploitation of the LHC and </a:t>
            </a:r>
            <a:r>
              <a:rPr lang="en-GB" dirty="0" smtClean="0"/>
              <a:t>experiments</a:t>
            </a:r>
            <a:r>
              <a:rPr lang="en-GB" dirty="0"/>
              <a:t>;</a:t>
            </a:r>
            <a:endParaRPr lang="en-GB" dirty="0" smtClean="0"/>
          </a:p>
          <a:p>
            <a:pPr lvl="1"/>
            <a:r>
              <a:rPr lang="en-GB" dirty="0" smtClean="0"/>
              <a:t>also </a:t>
            </a:r>
            <a:r>
              <a:rPr lang="en-GB" dirty="0"/>
              <a:t>stated that the expectation of immediate analysis of data should be relaxed in the future.   </a:t>
            </a:r>
            <a:endParaRPr lang="en-GB" dirty="0" smtClean="0"/>
          </a:p>
          <a:p>
            <a:r>
              <a:rPr lang="en-GB" dirty="0" smtClean="0"/>
              <a:t>Some </a:t>
            </a:r>
            <a:r>
              <a:rPr lang="en-GB" dirty="0"/>
              <a:t>comments by funding agencies on the need for prioritisation of computing </a:t>
            </a:r>
            <a:r>
              <a:rPr lang="en-GB" dirty="0" smtClean="0"/>
              <a:t>tasks</a:t>
            </a:r>
          </a:p>
          <a:p>
            <a:pPr lvl="1"/>
            <a:r>
              <a:rPr lang="en-GB" dirty="0" smtClean="0"/>
              <a:t>experiments </a:t>
            </a:r>
            <a:r>
              <a:rPr lang="en-GB" dirty="0"/>
              <a:t>clarified the physics needs underlying the likely requests for significant trigger rate increases in </a:t>
            </a:r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RRB Summary – 2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823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LCG-n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WLCG-new.potx</Template>
  <TotalTime>4055</TotalTime>
  <Words>176</Words>
  <Application>Microsoft Macintosh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WLCG-new</vt:lpstr>
      <vt:lpstr>RRB Summary</vt:lpstr>
      <vt:lpstr>PowerPoint Presentation</vt:lpstr>
      <vt:lpstr>RRB Summary – 2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Legal Arrangements for operating a distributed research infrastructure</dc:title>
  <dc:creator>Ian Bird</dc:creator>
  <cp:lastModifiedBy>Ian Bird</cp:lastModifiedBy>
  <cp:revision>24</cp:revision>
  <dcterms:created xsi:type="dcterms:W3CDTF">2010-12-06T17:50:37Z</dcterms:created>
  <dcterms:modified xsi:type="dcterms:W3CDTF">2012-11-20T08:31:10Z</dcterms:modified>
</cp:coreProperties>
</file>