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wmv" ContentType="video/x-ms-wm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9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0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1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2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4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5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6.xml" ContentType="application/vnd.openxmlformats-officedocument.theme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17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18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theme/theme19.xml" ContentType="application/vnd.openxmlformats-officedocument.theme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20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21.xml" ContentType="application/vnd.openxmlformats-officedocument.theme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theme/theme22.xml" ContentType="application/vnd.openxmlformats-officedocument.theme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theme/theme23.xml" ContentType="application/vnd.openxmlformats-officedocument.theme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4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theme/theme25.xml" ContentType="application/vnd.openxmlformats-officedocument.theme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theme/theme26.xml" ContentType="application/vnd.openxmlformats-officedocument.theme+xml"/>
  <Override PartName="/ppt/slideLayouts/slideLayout301.xml" ContentType="application/vnd.openxmlformats-officedocument.presentationml.slideLayout+xml"/>
  <Override PartName="/ppt/theme/theme27.xml" ContentType="application/vnd.openxmlformats-officedocument.theme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theme/theme28.xml" ContentType="application/vnd.openxmlformats-officedocument.theme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theme/theme29.xml" ContentType="application/vnd.openxmlformats-officedocument.theme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theme/theme30.xml" ContentType="application/vnd.openxmlformats-officedocument.theme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theme/theme31.xml" ContentType="application/vnd.openxmlformats-officedocument.theme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theme/theme32.xml" ContentType="application/vnd.openxmlformats-officedocument.theme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theme/theme33.xml" ContentType="application/vnd.openxmlformats-officedocument.theme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theme/theme34.xml" ContentType="application/vnd.openxmlformats-officedocument.theme+xml"/>
  <Override PartName="/ppt/slideLayouts/slideLayout383.xml" ContentType="application/vnd.openxmlformats-officedocument.presentationml.slideLayout+xml"/>
  <Override PartName="/ppt/theme/theme35.xml" ContentType="application/vnd.openxmlformats-officedocument.theme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theme/theme36.xml" ContentType="application/vnd.openxmlformats-officedocument.theme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theme/theme37.xml" ContentType="application/vnd.openxmlformats-officedocument.theme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theme/theme38.xml" ContentType="application/vnd.openxmlformats-officedocument.theme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theme/theme39.xml" ContentType="application/vnd.openxmlformats-officedocument.theme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theme/theme40.xml" ContentType="application/vnd.openxmlformats-officedocument.theme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theme/theme41.xml" ContentType="application/vnd.openxmlformats-officedocument.theme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theme/theme42.xml" ContentType="application/vnd.openxmlformats-officedocument.theme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theme/theme43.xml" ContentType="application/vnd.openxmlformats-officedocument.theme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theme/theme44.xml" ContentType="application/vnd.openxmlformats-officedocument.theme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theme/theme45.xml" ContentType="application/vnd.openxmlformats-officedocument.theme+xml"/>
  <Override PartName="/ppt/slideLayouts/slideLayout490.xml" ContentType="application/vnd.openxmlformats-officedocument.presentationml.slideLayout+xml"/>
  <Override PartName="/ppt/theme/theme46.xml" ContentType="application/vnd.openxmlformats-officedocument.theme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theme/theme47.xml" ContentType="application/vnd.openxmlformats-officedocument.theme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theme/theme48.xml" ContentType="application/vnd.openxmlformats-officedocument.theme+xml"/>
  <Override PartName="/ppt/theme/theme49.xml" ContentType="application/vnd.openxmlformats-officedocument.theme+xml"/>
  <Override PartName="/ppt/theme/theme5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1.xml" ContentType="application/vnd.openxmlformats-officedocument.presentationml.tags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836" r:id="rId5"/>
    <p:sldMasterId id="2147483900" r:id="rId6"/>
    <p:sldMasterId id="2147483928" r:id="rId7"/>
    <p:sldMasterId id="2147484022" r:id="rId8"/>
    <p:sldMasterId id="2147484034" r:id="rId9"/>
    <p:sldMasterId id="2147484046" r:id="rId10"/>
    <p:sldMasterId id="2147484078" r:id="rId11"/>
    <p:sldMasterId id="2147484090" r:id="rId12"/>
    <p:sldMasterId id="2147484102" r:id="rId13"/>
    <p:sldMasterId id="2147484121" r:id="rId14"/>
    <p:sldMasterId id="2147484145" r:id="rId15"/>
    <p:sldMasterId id="2147484157" r:id="rId16"/>
    <p:sldMasterId id="2147484188" r:id="rId17"/>
    <p:sldMasterId id="2147484234" r:id="rId18"/>
    <p:sldMasterId id="2147484248" r:id="rId19"/>
    <p:sldMasterId id="2147484262" r:id="rId20"/>
    <p:sldMasterId id="2147484275" r:id="rId21"/>
    <p:sldMasterId id="2147484289" r:id="rId22"/>
    <p:sldMasterId id="2147484303" r:id="rId23"/>
    <p:sldMasterId id="2147484329" r:id="rId24"/>
    <p:sldMasterId id="2147484341" r:id="rId25"/>
    <p:sldMasterId id="2147484353" r:id="rId26"/>
    <p:sldMasterId id="2147484366" r:id="rId27"/>
    <p:sldMasterId id="2147484379" r:id="rId28"/>
    <p:sldMasterId id="2147484392" r:id="rId29"/>
    <p:sldMasterId id="2147484395" r:id="rId30"/>
    <p:sldMasterId id="2147484397" r:id="rId31"/>
    <p:sldMasterId id="2147484409" r:id="rId32"/>
    <p:sldMasterId id="2147484423" r:id="rId33"/>
    <p:sldMasterId id="2147484435" r:id="rId34"/>
    <p:sldMasterId id="2147484447" r:id="rId35"/>
    <p:sldMasterId id="2147484472" r:id="rId36"/>
    <p:sldMasterId id="2147484485" r:id="rId37"/>
    <p:sldMasterId id="2147484497" r:id="rId38"/>
    <p:sldMasterId id="2147484512" r:id="rId39"/>
    <p:sldMasterId id="2147484519" r:id="rId40"/>
    <p:sldMasterId id="2147484531" r:id="rId41"/>
    <p:sldMasterId id="2147484555" r:id="rId42"/>
    <p:sldMasterId id="2147484567" r:id="rId43"/>
    <p:sldMasterId id="2147484579" r:id="rId44"/>
    <p:sldMasterId id="2147484591" r:id="rId45"/>
    <p:sldMasterId id="2147484604" r:id="rId46"/>
    <p:sldMasterId id="2147484616" r:id="rId47"/>
    <p:sldMasterId id="2147484628" r:id="rId48"/>
    <p:sldMasterId id="2147484640" r:id="rId49"/>
    <p:sldMasterId id="2147484642" r:id="rId50"/>
    <p:sldMasterId id="2147484647" r:id="rId51"/>
  </p:sldMasterIdLst>
  <p:notesMasterIdLst>
    <p:notesMasterId r:id="rId111"/>
  </p:notesMasterIdLst>
  <p:handoutMasterIdLst>
    <p:handoutMasterId r:id="rId112"/>
  </p:handoutMasterIdLst>
  <p:sldIdLst>
    <p:sldId id="359" r:id="rId52"/>
    <p:sldId id="451" r:id="rId53"/>
    <p:sldId id="476" r:id="rId54"/>
    <p:sldId id="418" r:id="rId55"/>
    <p:sldId id="335" r:id="rId56"/>
    <p:sldId id="440" r:id="rId57"/>
    <p:sldId id="441" r:id="rId58"/>
    <p:sldId id="442" r:id="rId59"/>
    <p:sldId id="420" r:id="rId60"/>
    <p:sldId id="443" r:id="rId61"/>
    <p:sldId id="444" r:id="rId62"/>
    <p:sldId id="453" r:id="rId63"/>
    <p:sldId id="454" r:id="rId64"/>
    <p:sldId id="455" r:id="rId65"/>
    <p:sldId id="477" r:id="rId66"/>
    <p:sldId id="458" r:id="rId67"/>
    <p:sldId id="478" r:id="rId68"/>
    <p:sldId id="415" r:id="rId69"/>
    <p:sldId id="445" r:id="rId70"/>
    <p:sldId id="446" r:id="rId71"/>
    <p:sldId id="460" r:id="rId72"/>
    <p:sldId id="479" r:id="rId73"/>
    <p:sldId id="422" r:id="rId74"/>
    <p:sldId id="450" r:id="rId75"/>
    <p:sldId id="449" r:id="rId76"/>
    <p:sldId id="423" r:id="rId77"/>
    <p:sldId id="434" r:id="rId78"/>
    <p:sldId id="435" r:id="rId79"/>
    <p:sldId id="407" r:id="rId80"/>
    <p:sldId id="431" r:id="rId81"/>
    <p:sldId id="436" r:id="rId82"/>
    <p:sldId id="433" r:id="rId83"/>
    <p:sldId id="432" r:id="rId84"/>
    <p:sldId id="472" r:id="rId85"/>
    <p:sldId id="473" r:id="rId86"/>
    <p:sldId id="474" r:id="rId87"/>
    <p:sldId id="459" r:id="rId88"/>
    <p:sldId id="462" r:id="rId89"/>
    <p:sldId id="471" r:id="rId90"/>
    <p:sldId id="428" r:id="rId91"/>
    <p:sldId id="475" r:id="rId92"/>
    <p:sldId id="463" r:id="rId93"/>
    <p:sldId id="464" r:id="rId94"/>
    <p:sldId id="469" r:id="rId95"/>
    <p:sldId id="470" r:id="rId96"/>
    <p:sldId id="466" r:id="rId97"/>
    <p:sldId id="467" r:id="rId98"/>
    <p:sldId id="416" r:id="rId99"/>
    <p:sldId id="468" r:id="rId100"/>
    <p:sldId id="417" r:id="rId101"/>
    <p:sldId id="425" r:id="rId102"/>
    <p:sldId id="388" r:id="rId103"/>
    <p:sldId id="389" r:id="rId104"/>
    <p:sldId id="437" r:id="rId105"/>
    <p:sldId id="424" r:id="rId106"/>
    <p:sldId id="395" r:id="rId107"/>
    <p:sldId id="408" r:id="rId108"/>
    <p:sldId id="447" r:id="rId109"/>
    <p:sldId id="448" r:id="rId110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A3F2E"/>
    <a:srgbClr val="FFFF00"/>
    <a:srgbClr val="011B35"/>
    <a:srgbClr val="012545"/>
    <a:srgbClr val="EFC951"/>
    <a:srgbClr val="FFC8B4"/>
    <a:srgbClr val="1A72C0"/>
    <a:srgbClr val="235D81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8" autoAdjust="0"/>
    <p:restoredTop sz="94585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Master" Target="slideMasters/slideMaster23.xml"/><Relationship Id="rId21" Type="http://schemas.openxmlformats.org/officeDocument/2006/relationships/slideMaster" Target="slideMasters/slideMaster18.xml"/><Relationship Id="rId42" Type="http://schemas.openxmlformats.org/officeDocument/2006/relationships/slideMaster" Target="slideMasters/slideMaster39.xml"/><Relationship Id="rId47" Type="http://schemas.openxmlformats.org/officeDocument/2006/relationships/slideMaster" Target="slideMasters/slideMaster44.xml"/><Relationship Id="rId63" Type="http://schemas.openxmlformats.org/officeDocument/2006/relationships/slide" Target="slides/slide12.xml"/><Relationship Id="rId68" Type="http://schemas.openxmlformats.org/officeDocument/2006/relationships/slide" Target="slides/slide17.xml"/><Relationship Id="rId84" Type="http://schemas.openxmlformats.org/officeDocument/2006/relationships/slide" Target="slides/slide33.xml"/><Relationship Id="rId89" Type="http://schemas.openxmlformats.org/officeDocument/2006/relationships/slide" Target="slides/slide38.xml"/><Relationship Id="rId112" Type="http://schemas.openxmlformats.org/officeDocument/2006/relationships/handoutMaster" Target="handoutMasters/handoutMaster1.xml"/><Relationship Id="rId16" Type="http://schemas.openxmlformats.org/officeDocument/2006/relationships/slideMaster" Target="slideMasters/slideMaster13.xml"/><Relationship Id="rId107" Type="http://schemas.openxmlformats.org/officeDocument/2006/relationships/slide" Target="slides/slide56.xml"/><Relationship Id="rId11" Type="http://schemas.openxmlformats.org/officeDocument/2006/relationships/slideMaster" Target="slideMasters/slideMaster8.xml"/><Relationship Id="rId24" Type="http://schemas.openxmlformats.org/officeDocument/2006/relationships/slideMaster" Target="slideMasters/slideMaster21.xml"/><Relationship Id="rId32" Type="http://schemas.openxmlformats.org/officeDocument/2006/relationships/slideMaster" Target="slideMasters/slideMaster29.xml"/><Relationship Id="rId37" Type="http://schemas.openxmlformats.org/officeDocument/2006/relationships/slideMaster" Target="slideMasters/slideMaster34.xml"/><Relationship Id="rId40" Type="http://schemas.openxmlformats.org/officeDocument/2006/relationships/slideMaster" Target="slideMasters/slideMaster37.xml"/><Relationship Id="rId45" Type="http://schemas.openxmlformats.org/officeDocument/2006/relationships/slideMaster" Target="slideMasters/slideMaster42.xml"/><Relationship Id="rId53" Type="http://schemas.openxmlformats.org/officeDocument/2006/relationships/slide" Target="slides/slide2.xml"/><Relationship Id="rId58" Type="http://schemas.openxmlformats.org/officeDocument/2006/relationships/slide" Target="slides/slide7.xml"/><Relationship Id="rId66" Type="http://schemas.openxmlformats.org/officeDocument/2006/relationships/slide" Target="slides/slide15.xml"/><Relationship Id="rId74" Type="http://schemas.openxmlformats.org/officeDocument/2006/relationships/slide" Target="slides/slide23.xml"/><Relationship Id="rId79" Type="http://schemas.openxmlformats.org/officeDocument/2006/relationships/slide" Target="slides/slide28.xml"/><Relationship Id="rId87" Type="http://schemas.openxmlformats.org/officeDocument/2006/relationships/slide" Target="slides/slide36.xml"/><Relationship Id="rId102" Type="http://schemas.openxmlformats.org/officeDocument/2006/relationships/slide" Target="slides/slide51.xml"/><Relationship Id="rId110" Type="http://schemas.openxmlformats.org/officeDocument/2006/relationships/slide" Target="slides/slide59.xml"/><Relationship Id="rId11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10.xml"/><Relationship Id="rId82" Type="http://schemas.openxmlformats.org/officeDocument/2006/relationships/slide" Target="slides/slide31.xml"/><Relationship Id="rId90" Type="http://schemas.openxmlformats.org/officeDocument/2006/relationships/slide" Target="slides/slide39.xml"/><Relationship Id="rId95" Type="http://schemas.openxmlformats.org/officeDocument/2006/relationships/slide" Target="slides/slide44.xml"/><Relationship Id="rId19" Type="http://schemas.openxmlformats.org/officeDocument/2006/relationships/slideMaster" Target="slideMasters/slideMaster16.xml"/><Relationship Id="rId14" Type="http://schemas.openxmlformats.org/officeDocument/2006/relationships/slideMaster" Target="slideMasters/slideMaster11.xml"/><Relationship Id="rId22" Type="http://schemas.openxmlformats.org/officeDocument/2006/relationships/slideMaster" Target="slideMasters/slideMaster19.xml"/><Relationship Id="rId27" Type="http://schemas.openxmlformats.org/officeDocument/2006/relationships/slideMaster" Target="slideMasters/slideMaster24.xml"/><Relationship Id="rId30" Type="http://schemas.openxmlformats.org/officeDocument/2006/relationships/slideMaster" Target="slideMasters/slideMaster27.xml"/><Relationship Id="rId35" Type="http://schemas.openxmlformats.org/officeDocument/2006/relationships/slideMaster" Target="slideMasters/slideMaster32.xml"/><Relationship Id="rId43" Type="http://schemas.openxmlformats.org/officeDocument/2006/relationships/slideMaster" Target="slideMasters/slideMaster40.xml"/><Relationship Id="rId48" Type="http://schemas.openxmlformats.org/officeDocument/2006/relationships/slideMaster" Target="slideMasters/slideMaster45.xml"/><Relationship Id="rId56" Type="http://schemas.openxmlformats.org/officeDocument/2006/relationships/slide" Target="slides/slide5.xml"/><Relationship Id="rId64" Type="http://schemas.openxmlformats.org/officeDocument/2006/relationships/slide" Target="slides/slide13.xml"/><Relationship Id="rId69" Type="http://schemas.openxmlformats.org/officeDocument/2006/relationships/slide" Target="slides/slide18.xml"/><Relationship Id="rId77" Type="http://schemas.openxmlformats.org/officeDocument/2006/relationships/slide" Target="slides/slide26.xml"/><Relationship Id="rId100" Type="http://schemas.openxmlformats.org/officeDocument/2006/relationships/slide" Target="slides/slide49.xml"/><Relationship Id="rId105" Type="http://schemas.openxmlformats.org/officeDocument/2006/relationships/slide" Target="slides/slide54.xml"/><Relationship Id="rId113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slideMaster" Target="slideMasters/slideMaster48.xml"/><Relationship Id="rId72" Type="http://schemas.openxmlformats.org/officeDocument/2006/relationships/slide" Target="slides/slide21.xml"/><Relationship Id="rId80" Type="http://schemas.openxmlformats.org/officeDocument/2006/relationships/slide" Target="slides/slide29.xml"/><Relationship Id="rId85" Type="http://schemas.openxmlformats.org/officeDocument/2006/relationships/slide" Target="slides/slide34.xml"/><Relationship Id="rId93" Type="http://schemas.openxmlformats.org/officeDocument/2006/relationships/slide" Target="slides/slide42.xml"/><Relationship Id="rId98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Master" Target="slideMasters/slideMaster22.xml"/><Relationship Id="rId33" Type="http://schemas.openxmlformats.org/officeDocument/2006/relationships/slideMaster" Target="slideMasters/slideMaster30.xml"/><Relationship Id="rId38" Type="http://schemas.openxmlformats.org/officeDocument/2006/relationships/slideMaster" Target="slideMasters/slideMaster35.xml"/><Relationship Id="rId46" Type="http://schemas.openxmlformats.org/officeDocument/2006/relationships/slideMaster" Target="slideMasters/slideMaster43.xml"/><Relationship Id="rId59" Type="http://schemas.openxmlformats.org/officeDocument/2006/relationships/slide" Target="slides/slide8.xml"/><Relationship Id="rId67" Type="http://schemas.openxmlformats.org/officeDocument/2006/relationships/slide" Target="slides/slide16.xml"/><Relationship Id="rId103" Type="http://schemas.openxmlformats.org/officeDocument/2006/relationships/slide" Target="slides/slide52.xml"/><Relationship Id="rId108" Type="http://schemas.openxmlformats.org/officeDocument/2006/relationships/slide" Target="slides/slide57.xml"/><Relationship Id="rId116" Type="http://schemas.openxmlformats.org/officeDocument/2006/relationships/tableStyles" Target="tableStyles.xml"/><Relationship Id="rId20" Type="http://schemas.openxmlformats.org/officeDocument/2006/relationships/slideMaster" Target="slideMasters/slideMaster17.xml"/><Relationship Id="rId41" Type="http://schemas.openxmlformats.org/officeDocument/2006/relationships/slideMaster" Target="slideMasters/slideMaster38.xml"/><Relationship Id="rId54" Type="http://schemas.openxmlformats.org/officeDocument/2006/relationships/slide" Target="slides/slide3.xml"/><Relationship Id="rId62" Type="http://schemas.openxmlformats.org/officeDocument/2006/relationships/slide" Target="slides/slide11.xml"/><Relationship Id="rId70" Type="http://schemas.openxmlformats.org/officeDocument/2006/relationships/slide" Target="slides/slide19.xml"/><Relationship Id="rId75" Type="http://schemas.openxmlformats.org/officeDocument/2006/relationships/slide" Target="slides/slide24.xml"/><Relationship Id="rId83" Type="http://schemas.openxmlformats.org/officeDocument/2006/relationships/slide" Target="slides/slide32.xml"/><Relationship Id="rId88" Type="http://schemas.openxmlformats.org/officeDocument/2006/relationships/slide" Target="slides/slide37.xml"/><Relationship Id="rId91" Type="http://schemas.openxmlformats.org/officeDocument/2006/relationships/slide" Target="slides/slide40.xml"/><Relationship Id="rId96" Type="http://schemas.openxmlformats.org/officeDocument/2006/relationships/slide" Target="slides/slide45.xml"/><Relationship Id="rId11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Master" Target="slideMasters/slideMaster12.xml"/><Relationship Id="rId23" Type="http://schemas.openxmlformats.org/officeDocument/2006/relationships/slideMaster" Target="slideMasters/slideMaster20.xml"/><Relationship Id="rId28" Type="http://schemas.openxmlformats.org/officeDocument/2006/relationships/slideMaster" Target="slideMasters/slideMaster25.xml"/><Relationship Id="rId36" Type="http://schemas.openxmlformats.org/officeDocument/2006/relationships/slideMaster" Target="slideMasters/slideMaster33.xml"/><Relationship Id="rId49" Type="http://schemas.openxmlformats.org/officeDocument/2006/relationships/slideMaster" Target="slideMasters/slideMaster46.xml"/><Relationship Id="rId57" Type="http://schemas.openxmlformats.org/officeDocument/2006/relationships/slide" Target="slides/slide6.xml"/><Relationship Id="rId106" Type="http://schemas.openxmlformats.org/officeDocument/2006/relationships/slide" Target="slides/slide55.xml"/><Relationship Id="rId114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31" Type="http://schemas.openxmlformats.org/officeDocument/2006/relationships/slideMaster" Target="slideMasters/slideMaster28.xml"/><Relationship Id="rId44" Type="http://schemas.openxmlformats.org/officeDocument/2006/relationships/slideMaster" Target="slideMasters/slideMaster41.xml"/><Relationship Id="rId52" Type="http://schemas.openxmlformats.org/officeDocument/2006/relationships/slide" Target="slides/slide1.xml"/><Relationship Id="rId60" Type="http://schemas.openxmlformats.org/officeDocument/2006/relationships/slide" Target="slides/slide9.xml"/><Relationship Id="rId65" Type="http://schemas.openxmlformats.org/officeDocument/2006/relationships/slide" Target="slides/slide14.xml"/><Relationship Id="rId73" Type="http://schemas.openxmlformats.org/officeDocument/2006/relationships/slide" Target="slides/slide22.xml"/><Relationship Id="rId78" Type="http://schemas.openxmlformats.org/officeDocument/2006/relationships/slide" Target="slides/slide27.xml"/><Relationship Id="rId81" Type="http://schemas.openxmlformats.org/officeDocument/2006/relationships/slide" Target="slides/slide30.xml"/><Relationship Id="rId86" Type="http://schemas.openxmlformats.org/officeDocument/2006/relationships/slide" Target="slides/slide35.xml"/><Relationship Id="rId94" Type="http://schemas.openxmlformats.org/officeDocument/2006/relationships/slide" Target="slides/slide43.xml"/><Relationship Id="rId99" Type="http://schemas.openxmlformats.org/officeDocument/2006/relationships/slide" Target="slides/slide48.xml"/><Relationship Id="rId101" Type="http://schemas.openxmlformats.org/officeDocument/2006/relationships/slide" Target="slides/slide50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39" Type="http://schemas.openxmlformats.org/officeDocument/2006/relationships/slideMaster" Target="slideMasters/slideMaster36.xml"/><Relationship Id="rId109" Type="http://schemas.openxmlformats.org/officeDocument/2006/relationships/slide" Target="slides/slide58.xml"/><Relationship Id="rId34" Type="http://schemas.openxmlformats.org/officeDocument/2006/relationships/slideMaster" Target="slideMasters/slideMaster31.xml"/><Relationship Id="rId50" Type="http://schemas.openxmlformats.org/officeDocument/2006/relationships/slideMaster" Target="slideMasters/slideMaster47.xml"/><Relationship Id="rId55" Type="http://schemas.openxmlformats.org/officeDocument/2006/relationships/slide" Target="slides/slide4.xml"/><Relationship Id="rId76" Type="http://schemas.openxmlformats.org/officeDocument/2006/relationships/slide" Target="slides/slide25.xml"/><Relationship Id="rId97" Type="http://schemas.openxmlformats.org/officeDocument/2006/relationships/slide" Target="slides/slide46.xml"/><Relationship Id="rId104" Type="http://schemas.openxmlformats.org/officeDocument/2006/relationships/slide" Target="slides/slide53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20.xml"/><Relationship Id="rId92" Type="http://schemas.openxmlformats.org/officeDocument/2006/relationships/slide" Target="slides/slide41.xml"/><Relationship Id="rId2" Type="http://schemas.openxmlformats.org/officeDocument/2006/relationships/customXml" Target="../customXml/item2.xml"/><Relationship Id="rId29" Type="http://schemas.openxmlformats.org/officeDocument/2006/relationships/slideMaster" Target="slideMasters/slideMaster2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png"/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image" Target="../media/image68.emf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4/26/2013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69751F01-0C5F-476B-9FD6-1232ABE789A3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45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2950"/>
            <a:ext cx="4960938" cy="3721100"/>
          </a:xfrm>
          <a:ln/>
        </p:spPr>
      </p:sp>
      <p:sp>
        <p:nvSpPr>
          <p:cNvPr id="345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7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12" tIns="46507" rIns="93012" bIns="46507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11946024-7E0C-4CA1-8F43-82A51828CCEA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14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46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2950"/>
            <a:ext cx="4960938" cy="3721100"/>
          </a:xfrm>
          <a:ln/>
        </p:spPr>
      </p:sp>
      <p:sp>
        <p:nvSpPr>
          <p:cNvPr id="346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7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12" tIns="46507" rIns="93012" bIns="46507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0105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3F4DD2-8F0D-42AC-A1FD-2BADFDE1469D}" type="slidenum">
              <a:rPr lang="en-GB">
                <a:solidFill>
                  <a:prstClr val="black"/>
                </a:solidFill>
                <a:latin typeface="Arial" pitchFamily="34" charset="0"/>
              </a:rPr>
              <a:pPr/>
              <a:t>16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90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2950"/>
            <a:ext cx="4960938" cy="3721100"/>
          </a:xfrm>
          <a:ln/>
        </p:spPr>
      </p:sp>
      <p:sp>
        <p:nvSpPr>
          <p:cNvPr id="290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70400"/>
          </a:xfrm>
          <a:noFill/>
          <a:ln/>
        </p:spPr>
        <p:txBody>
          <a:bodyPr lIns="93012" tIns="46507" rIns="93012" bIns="46507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E30588-D727-4FF9-AF3A-A1CED81FBFF3}" type="slidenum">
              <a:rPr lang="en-GB">
                <a:solidFill>
                  <a:srgbClr val="000000"/>
                </a:solidFill>
              </a:rPr>
              <a:pPr/>
              <a:t>21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665" y="4716587"/>
            <a:ext cx="4984346" cy="44673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C2DAE9-5B93-0344-A202-F11464FCFF85}" type="slidenum">
              <a:rPr lang="en-GB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A867BA-98D7-429F-B5D9-E0DCD99FCA45}" type="slidenum">
              <a:rPr lang="en-GB">
                <a:solidFill>
                  <a:srgbClr val="000000"/>
                </a:solidFill>
                <a:latin typeface="Arial" pitchFamily="34" charset="0"/>
              </a:rPr>
              <a:pPr/>
              <a:t>23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2867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2244BD77-823F-428C-B700-3609C0681D4A}" type="slidenum">
              <a:rPr lang="en-GB" sz="120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pPr algn="r" eaLnBrk="0" hangingPunct="0"/>
              <a:t>23</a:t>
            </a:fld>
            <a:endParaRPr lang="en-GB" sz="1200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92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28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2D2EA3-AEDB-684E-9391-5DF1CF53E87F}" type="slidenum">
              <a:rPr lang="en-GB">
                <a:solidFill>
                  <a:prstClr val="black"/>
                </a:solidFill>
              </a:rPr>
              <a:pPr/>
              <a:t>24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06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956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8079659" indent="-37620676" defTabSz="91956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898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7966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694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35932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5A03A90-0209-2E43-9771-34A0C90B79E9}" type="slidenum">
              <a:rPr lang="en-US" sz="1300">
                <a:solidFill>
                  <a:prstClr val="black"/>
                </a:solidFill>
                <a:latin typeface="Times New Roman" charset="0"/>
              </a:rPr>
              <a:pPr>
                <a:defRPr/>
              </a:pPr>
              <a:t>25</a:t>
            </a:fld>
            <a:endParaRPr lang="en-US" sz="13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65E3DBD1-5B25-4DFF-8D36-F1D76EF11F4A}" type="slidenum">
              <a:rPr lang="en-US">
                <a:solidFill>
                  <a:srgbClr val="000000"/>
                </a:solidFill>
                <a:latin typeface="Arial" pitchFamily="34" charset="0"/>
              </a:rPr>
              <a:pPr eaLnBrk="1" hangingPunct="1"/>
              <a:t>26</a:t>
            </a:fld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52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52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6F77FC86-6228-49A9-9A36-C6F03D754295}" type="slidenum">
              <a:rPr lang="en-GB">
                <a:solidFill>
                  <a:srgbClr val="000000"/>
                </a:solidFill>
                <a:latin typeface="Arial" pitchFamily="34" charset="0"/>
              </a:rPr>
              <a:pPr eaLnBrk="1" hangingPunct="1"/>
              <a:t>2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38947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1" hangingPunct="1"/>
            <a:fld id="{EBA7D10D-3585-47E4-A755-177CF0351564}" type="slidenum">
              <a:rPr lang="en-GB" sz="120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pPr algn="r" eaLnBrk="1" hangingPunct="1"/>
              <a:t>2</a:t>
            </a:fld>
            <a:endParaRPr lang="en-GB" sz="120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389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894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0ECBED-831C-4149-A67F-99767EB3F6B2}" type="slidenum">
              <a:rPr lang="en-GB">
                <a:solidFill>
                  <a:prstClr val="black"/>
                </a:solidFill>
              </a:rPr>
              <a:pPr/>
              <a:t>29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eaLnBrk="0" hangingPunct="0"/>
            <a:fld id="{318DA430-A813-364B-8E36-B764B6C77911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  <a:cs typeface="+mn-cs"/>
              </a:rPr>
              <a:pPr algn="r" eaLnBrk="0" hangingPunct="0"/>
              <a:t>29</a:t>
            </a:fld>
            <a:endParaRPr lang="en-GB" sz="1200" dirty="0">
              <a:solidFill>
                <a:prstClr val="black"/>
              </a:solidFill>
              <a:latin typeface="Arial" pitchFamily="-112" charset="0"/>
              <a:ea typeface="ＭＳ Ｐゴシック" pitchFamily="-112" charset="-128"/>
              <a:cs typeface="+mn-cs"/>
            </a:endParaRP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19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2519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D2A12A-BFB5-4DD0-AEDB-26427A6EDBEA}" type="slidenum">
              <a:rPr lang="en-GB">
                <a:solidFill>
                  <a:srgbClr val="000000"/>
                </a:solidFill>
                <a:latin typeface="Arial" pitchFamily="34" charset="0"/>
              </a:rPr>
              <a:pPr/>
              <a:t>31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BE0B8C-E7E9-47B0-B9C2-B1A5D57EF92D}" type="slidenum">
              <a:rPr lang="en-US">
                <a:solidFill>
                  <a:srgbClr val="000000"/>
                </a:solidFill>
                <a:latin typeface="Arial" pitchFamily="34" charset="0"/>
              </a:rPr>
              <a:pPr/>
              <a:t>32</a:t>
            </a:fld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5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2076C8-BC1B-486B-8C75-55D048107EC0}" type="slidenum">
              <a:rPr lang="en-US">
                <a:solidFill>
                  <a:srgbClr val="000000"/>
                </a:solidFill>
                <a:latin typeface="Arial" pitchFamily="34" charset="0"/>
              </a:rPr>
              <a:pPr/>
              <a:t>33</a:t>
            </a:fld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4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D166F5-E1A4-4E94-8767-F1E70E6A204D}" type="slidenum">
              <a:rPr lang="en-US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86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021BA6-5FFA-4B22-856A-FE8A17CA7C5D}" type="slidenum">
              <a:rPr lang="en-GB">
                <a:solidFill>
                  <a:prstClr val="black"/>
                </a:solidFill>
              </a:rPr>
              <a:pPr/>
              <a:t>35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416E3-2807-44FA-9EDF-B102A8D1FE9E}" type="slidenum">
              <a:rPr lang="en-GB" smtClean="0">
                <a:solidFill>
                  <a:prstClr val="black"/>
                </a:solidFill>
              </a:rPr>
              <a:pPr/>
              <a:t>38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864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5C46BD-CD08-4771-BAC5-473BC506B334}" type="slidenum">
              <a:rPr lang="en-GB">
                <a:solidFill>
                  <a:prstClr val="black"/>
                </a:solidFill>
              </a:rPr>
              <a:pPr/>
              <a:t>40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755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solidFill>
                <a:srgbClr val="000090"/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40755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457693-268D-4DB3-AB40-829C5DCD524D}" type="slidenum">
              <a:rPr lang="en-GB">
                <a:solidFill>
                  <a:srgbClr val="000000"/>
                </a:solidFill>
              </a:rPr>
              <a:pPr/>
              <a:t>41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C2DAE9-5B93-0344-A202-F11464FCFF85}" type="slidenum">
              <a:rPr lang="en-GB">
                <a:solidFill>
                  <a:prstClr val="black"/>
                </a:solidFill>
              </a:rPr>
              <a:pPr/>
              <a:t>42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84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>
                <a:solidFill>
                  <a:prstClr val="black"/>
                </a:solidFill>
              </a:rPr>
              <a:pPr algn="r" eaLnBrk="0" hangingPunct="0"/>
              <a:t>3</a:t>
            </a:fld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>
                <a:solidFill>
                  <a:prstClr val="black"/>
                </a:solidFill>
              </a:rPr>
              <a:pPr algn="r"/>
              <a:t>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7C8B5D-60E1-4740-913F-EAC81C14E97F}" type="slidenum">
              <a:rPr lang="en-GB">
                <a:solidFill>
                  <a:prstClr val="black"/>
                </a:solidFill>
                <a:latin typeface="Arial" pitchFamily="34" charset="0"/>
              </a:rPr>
              <a:pPr/>
              <a:t>43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11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4275"/>
          </a:xfrm>
          <a:ln/>
        </p:spPr>
      </p:sp>
      <p:sp>
        <p:nvSpPr>
          <p:cNvPr id="311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704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965BA-DA77-4373-9FA6-5EEE8325EC12}" type="slidenum">
              <a:rPr lang="fr-FR">
                <a:solidFill>
                  <a:srgbClr val="000000"/>
                </a:solidFill>
                <a:latin typeface="Arial" pitchFamily="34" charset="0"/>
              </a:rPr>
              <a:pPr/>
              <a:t>45</a:t>
            </a:fld>
            <a:endParaRPr lang="fr-FR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2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solidFill>
            <a:srgbClr val="FFFFFF"/>
          </a:solidFill>
          <a:ln/>
        </p:spPr>
      </p:sp>
      <p:sp>
        <p:nvSpPr>
          <p:cNvPr id="312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6463"/>
            <a:ext cx="4981575" cy="44672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A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9D8B1B-88B7-4F8A-B2D7-F9CEA9909FED}" type="slidenum">
              <a:rPr lang="en-GB">
                <a:solidFill>
                  <a:prstClr val="black"/>
                </a:solidFill>
                <a:latin typeface="Arial" pitchFamily="34" charset="0"/>
              </a:rPr>
              <a:pPr/>
              <a:t>47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15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2950"/>
            <a:ext cx="4967287" cy="3724275"/>
          </a:xfrm>
          <a:ln/>
        </p:spPr>
      </p:sp>
      <p:sp>
        <p:nvSpPr>
          <p:cNvPr id="315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704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>
                <a:solidFill>
                  <a:prstClr val="black"/>
                </a:solidFill>
              </a:rPr>
              <a:pPr/>
              <a:t>51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1C5809-0AE1-45CE-B64C-9CA1DFC2B6D5}" type="slidenum">
              <a:rPr lang="en-GB">
                <a:solidFill>
                  <a:srgbClr val="000000"/>
                </a:solidFill>
                <a:latin typeface="Arial" pitchFamily="34" charset="0"/>
              </a:rPr>
              <a:pPr/>
              <a:t>57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7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317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4</a:t>
            </a:fld>
            <a:endParaRPr lang="en-US" smtClean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5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99D352AB-07FA-4BD8-9EC3-F2A23996BCEC}" type="slidenum">
              <a:rPr lang="en-GB">
                <a:solidFill>
                  <a:srgbClr val="000000"/>
                </a:solidFill>
                <a:latin typeface="Arial" pitchFamily="34" charset="0"/>
              </a:rPr>
              <a:pPr eaLnBrk="1" hangingPunct="1"/>
              <a:t>6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40995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/>
            <a:fld id="{B2DA0A4D-B39E-415F-9564-1E5EB0F2AF4A}" type="slidenum">
              <a:rPr lang="en-GB" sz="120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pPr algn="r"/>
              <a:t>6</a:t>
            </a:fld>
            <a:endParaRPr lang="en-GB" sz="120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40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09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 smtClean="0">
                <a:latin typeface="Arial" pitchFamily="34" charset="0"/>
                <a:ea typeface="ＭＳ Ｐゴシック" pitchFamily="34" charset="-128"/>
              </a:rPr>
              <a:t>60 Grössenordnungen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201EBF8A-B3CE-478E-95AC-373253EB3D99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7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42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2950"/>
            <a:ext cx="4960938" cy="3721100"/>
          </a:xfrm>
          <a:ln/>
        </p:spPr>
      </p:sp>
      <p:sp>
        <p:nvSpPr>
          <p:cNvPr id="342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7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832" tIns="46416" rIns="92832" bIns="46416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A3FBDF-C5B7-463B-8215-6FDE1466DAF4}" type="slidenum">
              <a:rPr lang="en-GB">
                <a:solidFill>
                  <a:srgbClr val="000000"/>
                </a:solidFill>
                <a:latin typeface="Arial" pitchFamily="34" charset="0"/>
              </a:rPr>
              <a:pPr/>
              <a:t>9</a:t>
            </a:fld>
            <a:endParaRPr lang="en-GB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87747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F82E9084-EAAE-4A6B-8DAB-10CFE79D98BE}" type="slidenum">
              <a:rPr lang="en-GB" sz="120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pPr algn="r" eaLnBrk="0" hangingPunct="0"/>
              <a:t>9</a:t>
            </a:fld>
            <a:endParaRPr lang="en-GB" sz="120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87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774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 smtClean="0">
                <a:latin typeface="Arial" pitchFamily="34" charset="0"/>
                <a:ea typeface="ＭＳ Ｐゴシック" pitchFamily="34" charset="-128"/>
              </a:rPr>
              <a:t>60 Grössenordnungen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BFAA2282-4478-49CF-B1F5-4A3B9FB28205}" type="slidenum">
              <a:rPr lang="en-GB">
                <a:solidFill>
                  <a:prstClr val="black"/>
                </a:solidFill>
                <a:latin typeface="Arial" pitchFamily="34" charset="0"/>
              </a:rPr>
              <a:pPr eaLnBrk="1" hangingPunct="1"/>
              <a:t>12</a:t>
            </a:fld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44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2950"/>
            <a:ext cx="4960938" cy="3721100"/>
          </a:xfrm>
          <a:ln/>
        </p:spPr>
      </p:sp>
      <p:sp>
        <p:nvSpPr>
          <p:cNvPr id="344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4875"/>
            <a:ext cx="4981575" cy="447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012" tIns="46507" rIns="93012" bIns="46507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7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0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4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4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8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7D49C-09C4-42C5-B0A4-250158DA4D66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BC9DB-CA55-40CE-BDC8-DC0CCBB5929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76274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529E9-231E-43F0-8B79-1A21D0FB15F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8BFD-A4AB-4956-A861-0D64B9E198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26122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FA611-B12F-46B3-8D55-A834FF81EE2B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29BFF-5B88-4A4A-AF19-5A6166B2274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59774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0B6E0-88A5-473A-AAB7-EC007241B09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74898-A383-4631-8568-EEB626BCBA6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02891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9EA99-0AD5-4F71-8635-9E77E784104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0C15B-7508-49A3-9EB1-0C6CFF8B55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56131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4251A-008E-466A-940F-630F0CF39DB7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3FADB-FDBE-4BC9-810E-7DE03C84D51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54489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08355-F7F6-4C83-AF4F-B3DAFAA760FD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5FFF1-434C-41D4-8F72-B97D5DF526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78329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0AE9F-7518-4A9A-9BD5-9FC7C8A53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138004"/>
      </p:ext>
    </p:extLst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EFD2-4469-4DEF-94FA-DF6EDD941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558240"/>
      </p:ext>
    </p:extLst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4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EE8B-86B6-4413-9315-0AB7CF4C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06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50174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11" y="2590801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88" tIns="45694" rIns="91388" bIns="45694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1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5" y="1447801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388" tIns="45694" rIns="91388" bIns="45694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8400"/>
            <a:ext cx="28956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86984C7-8B5A-4DCB-8EF8-65F4103B1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1115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17732-CC8E-495F-B4A6-F79413D78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2537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40" indent="0">
              <a:buNone/>
              <a:defRPr sz="1800"/>
            </a:lvl2pPr>
            <a:lvl3pPr marL="913883" indent="0">
              <a:buNone/>
              <a:defRPr sz="1600"/>
            </a:lvl3pPr>
            <a:lvl4pPr marL="1370830" indent="0">
              <a:buNone/>
              <a:defRPr sz="1400"/>
            </a:lvl4pPr>
            <a:lvl5pPr marL="1827772" indent="0">
              <a:buNone/>
              <a:defRPr sz="1400"/>
            </a:lvl5pPr>
            <a:lvl6pPr marL="2284713" indent="0">
              <a:buNone/>
              <a:defRPr sz="1400"/>
            </a:lvl6pPr>
            <a:lvl7pPr marL="2741659" indent="0">
              <a:buNone/>
              <a:defRPr sz="1400"/>
            </a:lvl7pPr>
            <a:lvl8pPr marL="3198596" indent="0">
              <a:buNone/>
              <a:defRPr sz="1400"/>
            </a:lvl8pPr>
            <a:lvl9pPr marL="365554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D8CA7-5752-4CAA-9966-9FD90716A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51049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4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B34D-F3B5-4A72-8159-381B808D7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9787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3" indent="0">
              <a:buNone/>
              <a:defRPr sz="1800" b="1"/>
            </a:lvl3pPr>
            <a:lvl4pPr marL="1370830" indent="0">
              <a:buNone/>
              <a:defRPr sz="1600" b="1"/>
            </a:lvl4pPr>
            <a:lvl5pPr marL="1827772" indent="0">
              <a:buNone/>
              <a:defRPr sz="1600" b="1"/>
            </a:lvl5pPr>
            <a:lvl6pPr marL="2284713" indent="0">
              <a:buNone/>
              <a:defRPr sz="1600" b="1"/>
            </a:lvl6pPr>
            <a:lvl7pPr marL="2741659" indent="0">
              <a:buNone/>
              <a:defRPr sz="1600" b="1"/>
            </a:lvl7pPr>
            <a:lvl8pPr marL="3198596" indent="0">
              <a:buNone/>
              <a:defRPr sz="1600" b="1"/>
            </a:lvl8pPr>
            <a:lvl9pPr marL="365554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3" indent="0">
              <a:buNone/>
              <a:defRPr sz="1800" b="1"/>
            </a:lvl3pPr>
            <a:lvl4pPr marL="1370830" indent="0">
              <a:buNone/>
              <a:defRPr sz="1600" b="1"/>
            </a:lvl4pPr>
            <a:lvl5pPr marL="1827772" indent="0">
              <a:buNone/>
              <a:defRPr sz="1600" b="1"/>
            </a:lvl5pPr>
            <a:lvl6pPr marL="2284713" indent="0">
              <a:buNone/>
              <a:defRPr sz="1600" b="1"/>
            </a:lvl6pPr>
            <a:lvl7pPr marL="2741659" indent="0">
              <a:buNone/>
              <a:defRPr sz="1600" b="1"/>
            </a:lvl7pPr>
            <a:lvl8pPr marL="3198596" indent="0">
              <a:buNone/>
              <a:defRPr sz="1600" b="1"/>
            </a:lvl8pPr>
            <a:lvl9pPr marL="365554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A9046-80C0-4A5D-BC1F-1441D0000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3904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A4C43-5FED-4007-9E64-556C2E516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5221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7C309-E336-48C4-9C8B-3CE8550B88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4598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3" indent="0">
              <a:buNone/>
              <a:defRPr sz="1000"/>
            </a:lvl3pPr>
            <a:lvl4pPr marL="1370830" indent="0">
              <a:buNone/>
              <a:defRPr sz="900"/>
            </a:lvl4pPr>
            <a:lvl5pPr marL="1827772" indent="0">
              <a:buNone/>
              <a:defRPr sz="900"/>
            </a:lvl5pPr>
            <a:lvl6pPr marL="2284713" indent="0">
              <a:buNone/>
              <a:defRPr sz="900"/>
            </a:lvl6pPr>
            <a:lvl7pPr marL="2741659" indent="0">
              <a:buNone/>
              <a:defRPr sz="900"/>
            </a:lvl7pPr>
            <a:lvl8pPr marL="3198596" indent="0">
              <a:buNone/>
              <a:defRPr sz="900"/>
            </a:lvl8pPr>
            <a:lvl9pPr marL="365554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CF9E1-4E0E-4728-B779-00F3914E99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8533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40" indent="0">
              <a:buNone/>
              <a:defRPr sz="2800"/>
            </a:lvl2pPr>
            <a:lvl3pPr marL="913883" indent="0">
              <a:buNone/>
              <a:defRPr sz="2400"/>
            </a:lvl3pPr>
            <a:lvl4pPr marL="1370830" indent="0">
              <a:buNone/>
              <a:defRPr sz="2000"/>
            </a:lvl4pPr>
            <a:lvl5pPr marL="1827772" indent="0">
              <a:buNone/>
              <a:defRPr sz="2000"/>
            </a:lvl5pPr>
            <a:lvl6pPr marL="2284713" indent="0">
              <a:buNone/>
              <a:defRPr sz="2000"/>
            </a:lvl6pPr>
            <a:lvl7pPr marL="2741659" indent="0">
              <a:buNone/>
              <a:defRPr sz="2000"/>
            </a:lvl7pPr>
            <a:lvl8pPr marL="3198596" indent="0">
              <a:buNone/>
              <a:defRPr sz="2000"/>
            </a:lvl8pPr>
            <a:lvl9pPr marL="3655543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3" indent="0">
              <a:buNone/>
              <a:defRPr sz="1000"/>
            </a:lvl3pPr>
            <a:lvl4pPr marL="1370830" indent="0">
              <a:buNone/>
              <a:defRPr sz="900"/>
            </a:lvl4pPr>
            <a:lvl5pPr marL="1827772" indent="0">
              <a:buNone/>
              <a:defRPr sz="900"/>
            </a:lvl5pPr>
            <a:lvl6pPr marL="2284713" indent="0">
              <a:buNone/>
              <a:defRPr sz="900"/>
            </a:lvl6pPr>
            <a:lvl7pPr marL="2741659" indent="0">
              <a:buNone/>
              <a:defRPr sz="900"/>
            </a:lvl7pPr>
            <a:lvl8pPr marL="3198596" indent="0">
              <a:buNone/>
              <a:defRPr sz="900"/>
            </a:lvl8pPr>
            <a:lvl9pPr marL="365554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97E52-7B38-4269-BFEB-C978F47C4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1260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49682-9A3B-40BC-AE07-1437D244B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97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1254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6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4C1ED-FC71-4004-BF16-C6A3608BB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6448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11" y="2590801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88" tIns="45694" rIns="91388" bIns="45694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1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5" y="1447801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388" tIns="45694" rIns="91388" bIns="45694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1" y="6248400"/>
            <a:ext cx="28956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C32D814-2A1F-438C-948F-9AD1BEE3D9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38921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571F7-E7FE-40D3-BD81-FC47D4731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9471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40" indent="0">
              <a:buNone/>
              <a:defRPr sz="1800"/>
            </a:lvl2pPr>
            <a:lvl3pPr marL="913883" indent="0">
              <a:buNone/>
              <a:defRPr sz="1600"/>
            </a:lvl3pPr>
            <a:lvl4pPr marL="1370830" indent="0">
              <a:buNone/>
              <a:defRPr sz="1400"/>
            </a:lvl4pPr>
            <a:lvl5pPr marL="1827772" indent="0">
              <a:buNone/>
              <a:defRPr sz="1400"/>
            </a:lvl5pPr>
            <a:lvl6pPr marL="2284713" indent="0">
              <a:buNone/>
              <a:defRPr sz="1400"/>
            </a:lvl6pPr>
            <a:lvl7pPr marL="2741659" indent="0">
              <a:buNone/>
              <a:defRPr sz="1400"/>
            </a:lvl7pPr>
            <a:lvl8pPr marL="3198596" indent="0">
              <a:buNone/>
              <a:defRPr sz="1400"/>
            </a:lvl8pPr>
            <a:lvl9pPr marL="3655543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E2330-F6E4-4644-9B2A-11A971889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1681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4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4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AEA64-DCE2-4D7C-85FF-30BE262F8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9479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3" indent="0">
              <a:buNone/>
              <a:defRPr sz="1800" b="1"/>
            </a:lvl3pPr>
            <a:lvl4pPr marL="1370830" indent="0">
              <a:buNone/>
              <a:defRPr sz="1600" b="1"/>
            </a:lvl4pPr>
            <a:lvl5pPr marL="1827772" indent="0">
              <a:buNone/>
              <a:defRPr sz="1600" b="1"/>
            </a:lvl5pPr>
            <a:lvl6pPr marL="2284713" indent="0">
              <a:buNone/>
              <a:defRPr sz="1600" b="1"/>
            </a:lvl6pPr>
            <a:lvl7pPr marL="2741659" indent="0">
              <a:buNone/>
              <a:defRPr sz="1600" b="1"/>
            </a:lvl7pPr>
            <a:lvl8pPr marL="3198596" indent="0">
              <a:buNone/>
              <a:defRPr sz="1600" b="1"/>
            </a:lvl8pPr>
            <a:lvl9pPr marL="365554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3" indent="0">
              <a:buNone/>
              <a:defRPr sz="1800" b="1"/>
            </a:lvl3pPr>
            <a:lvl4pPr marL="1370830" indent="0">
              <a:buNone/>
              <a:defRPr sz="1600" b="1"/>
            </a:lvl4pPr>
            <a:lvl5pPr marL="1827772" indent="0">
              <a:buNone/>
              <a:defRPr sz="1600" b="1"/>
            </a:lvl5pPr>
            <a:lvl6pPr marL="2284713" indent="0">
              <a:buNone/>
              <a:defRPr sz="1600" b="1"/>
            </a:lvl6pPr>
            <a:lvl7pPr marL="2741659" indent="0">
              <a:buNone/>
              <a:defRPr sz="1600" b="1"/>
            </a:lvl7pPr>
            <a:lvl8pPr marL="3198596" indent="0">
              <a:buNone/>
              <a:defRPr sz="1600" b="1"/>
            </a:lvl8pPr>
            <a:lvl9pPr marL="365554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01308-4916-46B4-A814-A2CA6DBF47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0451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0CA23-DC15-407A-93A5-315F569CB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2043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E827D-7785-421F-B8F3-663899BE5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9118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3" indent="0">
              <a:buNone/>
              <a:defRPr sz="1000"/>
            </a:lvl3pPr>
            <a:lvl4pPr marL="1370830" indent="0">
              <a:buNone/>
              <a:defRPr sz="900"/>
            </a:lvl4pPr>
            <a:lvl5pPr marL="1827772" indent="0">
              <a:buNone/>
              <a:defRPr sz="900"/>
            </a:lvl5pPr>
            <a:lvl6pPr marL="2284713" indent="0">
              <a:buNone/>
              <a:defRPr sz="900"/>
            </a:lvl6pPr>
            <a:lvl7pPr marL="2741659" indent="0">
              <a:buNone/>
              <a:defRPr sz="900"/>
            </a:lvl7pPr>
            <a:lvl8pPr marL="3198596" indent="0">
              <a:buNone/>
              <a:defRPr sz="900"/>
            </a:lvl8pPr>
            <a:lvl9pPr marL="365554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A3851-1514-4896-80D5-F51E52B5C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8362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40" indent="0">
              <a:buNone/>
              <a:defRPr sz="2800"/>
            </a:lvl2pPr>
            <a:lvl3pPr marL="913883" indent="0">
              <a:buNone/>
              <a:defRPr sz="2400"/>
            </a:lvl3pPr>
            <a:lvl4pPr marL="1370830" indent="0">
              <a:buNone/>
              <a:defRPr sz="2000"/>
            </a:lvl4pPr>
            <a:lvl5pPr marL="1827772" indent="0">
              <a:buNone/>
              <a:defRPr sz="2000"/>
            </a:lvl5pPr>
            <a:lvl6pPr marL="2284713" indent="0">
              <a:buNone/>
              <a:defRPr sz="2000"/>
            </a:lvl6pPr>
            <a:lvl7pPr marL="2741659" indent="0">
              <a:buNone/>
              <a:defRPr sz="2000"/>
            </a:lvl7pPr>
            <a:lvl8pPr marL="3198596" indent="0">
              <a:buNone/>
              <a:defRPr sz="2000"/>
            </a:lvl8pPr>
            <a:lvl9pPr marL="3655543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3" indent="0">
              <a:buNone/>
              <a:defRPr sz="1000"/>
            </a:lvl3pPr>
            <a:lvl4pPr marL="1370830" indent="0">
              <a:buNone/>
              <a:defRPr sz="900"/>
            </a:lvl4pPr>
            <a:lvl5pPr marL="1827772" indent="0">
              <a:buNone/>
              <a:defRPr sz="900"/>
            </a:lvl5pPr>
            <a:lvl6pPr marL="2284713" indent="0">
              <a:buNone/>
              <a:defRPr sz="900"/>
            </a:lvl6pPr>
            <a:lvl7pPr marL="2741659" indent="0">
              <a:buNone/>
              <a:defRPr sz="900"/>
            </a:lvl7pPr>
            <a:lvl8pPr marL="3198596" indent="0">
              <a:buNone/>
              <a:defRPr sz="900"/>
            </a:lvl8pPr>
            <a:lvl9pPr marL="365554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98B0C-9323-4780-9888-7DEDC034B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74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2139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22737-2009-49EC-9616-63352E4AD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7230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6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03F0E-7C80-402A-81BA-FC62763A6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9196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1" y="152400"/>
            <a:ext cx="5175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694" tIns="0" rIns="45694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9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6940" indent="0" algn="ctr">
              <a:buNone/>
            </a:lvl2pPr>
            <a:lvl3pPr marL="913883" indent="0" algn="ctr">
              <a:buNone/>
            </a:lvl3pPr>
            <a:lvl4pPr marL="1370830" indent="0" algn="ctr">
              <a:buNone/>
            </a:lvl4pPr>
            <a:lvl5pPr marL="1827772" indent="0" algn="ctr">
              <a:buNone/>
            </a:lvl5pPr>
            <a:lvl6pPr marL="2284713" indent="0" algn="ctr">
              <a:buNone/>
            </a:lvl6pPr>
            <a:lvl7pPr marL="2741659" indent="0" algn="ctr">
              <a:buNone/>
            </a:lvl7pPr>
            <a:lvl8pPr marL="3198596" indent="0" algn="ctr">
              <a:buNone/>
            </a:lvl8pPr>
            <a:lvl9pPr marL="3655543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53EC712E-8BF4-4072-B7A6-5BE642AAFD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5674745"/>
      </p:ext>
    </p:extLst>
  </p:cSld>
  <p:clrMapOvr>
    <a:masterClrMapping/>
  </p:clrMapOvr>
  <p:transition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A584CD23-54ED-4925-971D-33800B9693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7149567"/>
      </p:ext>
    </p:extLst>
  </p:cSld>
  <p:clrMapOvr>
    <a:masterClrMapping/>
  </p:clrMapOvr>
  <p:transition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09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4D03AAAA-D17E-45A0-95C5-AC698452A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1950408"/>
      </p:ext>
    </p:extLst>
  </p:cSld>
  <p:clrMapOvr>
    <a:masterClrMapping/>
  </p:clrMapOvr>
  <p:transition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5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5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7594600A-0D1D-4857-9793-1C7C1C52CB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683417"/>
      </p:ext>
    </p:extLst>
  </p:cSld>
  <p:clrMapOvr>
    <a:masterClrMapping/>
  </p:clrMapOvr>
  <p:transition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9" y="1535114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8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362208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653841BF-51A8-4321-B86A-1320952917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3805548"/>
      </p:ext>
    </p:extLst>
  </p:cSld>
  <p:clrMapOvr>
    <a:masterClrMapping/>
  </p:clrMapOvr>
  <p:transition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CC22486F-E846-4F06-8810-0270E71907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725015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5D780E4-5BC4-4723-B6A2-71D3169148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0975162"/>
      </p:ext>
    </p:extLst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2" y="1524006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1" y="273063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FECD5A92-F83B-4796-B37B-769B1E4041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02790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7228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694" rIns="45694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6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694" rIns="45694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802A717-C385-43DE-BD4C-66A116A9A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525905"/>
      </p:ext>
    </p:extLst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AE6EC642-F707-439D-97E7-C226257C71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5242122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436D8E53-C48B-4345-9D38-686127CAE8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5024605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1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ED339510-A48B-442C-A2EE-1FA2E655F2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8988096"/>
      </p:ext>
    </p:extLst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15"/>
            <a:ext cx="8229600" cy="470852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6465C5D9-38FF-4AB3-8F9D-EC1109AF98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812205"/>
      </p:ext>
    </p:extLst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40" indent="0" algn="ctr">
              <a:buNone/>
              <a:defRPr/>
            </a:lvl2pPr>
            <a:lvl3pPr marL="913883" indent="0" algn="ctr">
              <a:buNone/>
              <a:defRPr/>
            </a:lvl3pPr>
            <a:lvl4pPr marL="1370830" indent="0" algn="ctr">
              <a:buNone/>
              <a:defRPr/>
            </a:lvl4pPr>
            <a:lvl5pPr marL="1827772" indent="0" algn="ctr">
              <a:buNone/>
              <a:defRPr/>
            </a:lvl5pPr>
            <a:lvl6pPr marL="2284713" indent="0" algn="ctr">
              <a:buNone/>
              <a:defRPr/>
            </a:lvl6pPr>
            <a:lvl7pPr marL="2741659" indent="0" algn="ctr">
              <a:buNone/>
              <a:defRPr/>
            </a:lvl7pPr>
            <a:lvl8pPr marL="3198596" indent="0" algn="ctr">
              <a:buNone/>
              <a:defRPr/>
            </a:lvl8pPr>
            <a:lvl9pPr marL="365554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D4B8144C-B4A6-4A50-A7B0-7BC82FA70C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2872465"/>
      </p:ext>
    </p:extLst>
  </p:cSld>
  <p:clrMapOvr>
    <a:masterClrMapping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1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C43BCDA7-100A-49D1-8573-919A3AB74A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854895"/>
      </p:ext>
    </p:extLst>
  </p:cSld>
  <p:clrMapOvr>
    <a:masterClrMapping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1_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15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2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F2ED6A03-AE7E-4B11-9955-6D8110C47A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7035413"/>
      </p:ext>
    </p:extLst>
  </p:cSld>
  <p:clrMapOvr>
    <a:masterClrMapping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2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2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4030663"/>
            <a:ext cx="8229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D50A1D35-6726-4D91-8A76-DB3B452880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6705902"/>
      </p:ext>
    </p:extLst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8229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30663"/>
            <a:ext cx="8229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8304DCD6-DD94-4A82-99A3-7A82B6CE2F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742881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51905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56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178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70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61" y="4394830"/>
            <a:ext cx="2890430" cy="369279"/>
          </a:xfrm>
          <a:prstGeom prst="rect">
            <a:avLst/>
          </a:prstGeom>
          <a:noFill/>
        </p:spPr>
        <p:txBody>
          <a:bodyPr wrap="none" lIns="91388" tIns="45694" rIns="91388" bIns="45694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cern.ch</a:t>
            </a:r>
            <a:r>
              <a:rPr lang="en-US" sz="18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/</a:t>
            </a:r>
            <a:r>
              <a:rPr lang="en-US" sz="1800" dirty="0" err="1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knowledgetransfer</a:t>
            </a:r>
            <a:endParaRPr lang="en-US" sz="1800" dirty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3263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0273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9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94" tIns="0" rIns="45694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94664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11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6321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8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8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8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8855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3705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4399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94" tIns="0" rIns="45694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0167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694" rIns="45694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9859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3762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2511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1356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953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6" y="6286500"/>
            <a:ext cx="1905000" cy="457200"/>
          </a:xfrm>
          <a:prstGeom prst="rect">
            <a:avLst/>
          </a:prstGeom>
        </p:spPr>
        <p:txBody>
          <a:bodyPr lIns="91388" tIns="45694" rIns="91388" bIns="45694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F9F3CD4-AE83-4A4C-BA7A-F0B25ED851C1}" type="slidenum">
              <a:rPr lang="en-US" sz="180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80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817655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6" name="Rectangle 4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82575" y="1"/>
            <a:ext cx="8520113" cy="717452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06615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836023"/>
            <a:ext cx="9143999" cy="6021976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5000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455474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687513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73244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117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44108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03473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7008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4200656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5161266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960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95865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8038" y="977900"/>
            <a:ext cx="4184650" cy="2319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8038" y="3449638"/>
            <a:ext cx="4184650" cy="2320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383086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89D6225-3DF9-4C0C-A8F5-149BDFE533BF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7292126-D98A-4384-ADF0-32171A4A86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269515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58E06F7-7813-487C-9574-E13EA0E01B5F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D227E6C-4166-403F-B13D-5F3D825EF8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66811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62B9FEF-1BE3-44EA-B32C-70F361DCAD74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0CAABDF-F66C-46A6-86B3-B53E1DB893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5906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64130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0D206D7-1186-48AA-A030-7370BC96A3D9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8313D8B-EDE5-410D-812E-4B1E651FD4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92553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9315867-60EE-4462-957E-EEFC5C0ECC19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DD32D4A-EEA7-4AD8-A435-98D83185AD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83721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1A3191A-C7E5-4656-9A36-B42BD5096AA8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FA1E048-DA3F-4DD6-A059-8DB8A5FBB1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26318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07B7C52-B244-4B88-BCF5-5F8ABCE2C175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D4FA506-49B6-4673-A192-BB4B4371B0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43180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09807FF-5657-4C8C-BAE9-D0119F97D872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DD16FCB-A882-4034-B32E-ACE25E5C1B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16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B916767-38CD-4C0F-81A7-7768B8C6FEEA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F7AE446-43A6-45BF-883C-82855B2FA5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30006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9B4C283-E506-4C91-9947-7885D0316D44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25C99AC-02BC-48EA-BE87-2365409571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639702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80BC897-83CB-419A-A409-96D8DB697E07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F47F77D-FE14-405E-A7C8-8D0B9CE9BC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9108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91C97E3-7C03-4A2A-A85E-281BB77C27D0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C44AEBC-E6ED-46A8-96C2-F0F8092CF3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658127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546BE9B-CF31-48C4-869B-950A4941A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824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373600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CC3D8AA0-BC33-476B-9B81-1EFE4F3D7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041040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7890A4CD-2500-4107-BB66-8BDC54B37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24433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2CF7D867-4583-4297-8698-73DA9FFF4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5509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9294ECE3-E9EC-41F7-8DA0-E99FF20754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9808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20EC50F7-5D6F-43DC-84D1-342E8E8CE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2483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61D85A85-DF90-423F-AAD2-4CEDBFDA6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0167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D7B590D7-7B50-464F-9CCF-D790BB631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81411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A3E2A968-A6D9-4B6D-A144-85059EA93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37070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C5018671-B63D-483E-8F98-0D95ECF43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993127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D12BF1A9-7687-4FBD-826D-83903AF49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62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329316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Fabiola Gianotti, ATLAS RRB, 12-10-2009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73FDFB4F-7376-4FF1-B5C4-18FD452FED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473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762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52400" y="6553200"/>
            <a:ext cx="6934200" cy="381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6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F. Gianotti, Jerusalem, January 2009</a:t>
            </a:r>
            <a:endParaRPr lang="en-US">
              <a:latin typeface="Times New Roman" charset="0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1" hangingPunct="1">
              <a:defRPr>
                <a:ea typeface="+mn-ea"/>
              </a:defRPr>
            </a:lvl1pPr>
          </a:lstStyle>
          <a:p>
            <a:pPr>
              <a:defRPr/>
            </a:pPr>
            <a:fld id="{ED34D97F-4293-4EAA-985B-B7A10386C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96511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FE27B63-46B1-4EAD-BD6F-F9F3E1309AC6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40C5432-E8E8-4FEF-B169-7232E0248A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88836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E0B2692-0C55-4DED-AD18-FF7A3D68DF32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409B40C-EE36-45C8-88D6-179120BDC1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136079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61FC41A-63D2-47AB-98D4-DC5806025256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9AF3DEF-BBC5-4719-A829-3D15571247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51198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D30D557-8B7E-4B87-A97D-4D4C35AEC549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256F868-31C9-4E5C-BB9A-B1A084D149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09801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7691262-56AA-4905-8F6E-9E1206346B89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462656F-9D66-47A1-803D-847D51C748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657203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328A405-453F-49A2-B3B5-A05F475B68A3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00B810A-40A7-4E0C-8973-4335687DA4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765868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6A56F7D-7F36-45F7-968C-213143B5EA89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B3CB83C-A8F7-42D1-A313-44AFF2E0FBD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080104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89B5121-7D20-49E1-8B62-9418F644A4C0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D8A99ED-97A1-4C7F-AC7C-341E117D34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7293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865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9477D3A-62D9-47FE-8B49-FC32956F1FDB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4C9CCB5-0C71-4ADE-A0C1-4FC828FAAC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510216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99EB370-950D-4AB9-9AEC-2DC6AF265505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2B2AADE-9921-47C4-9CE3-0B44BF923E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072901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CA528D39-E22A-4EA2-ACC0-1AC780063BF2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DF64831-8030-4AAB-9C63-EB9A102A7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054500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E3FFCDE-273E-4EE9-B27E-974332A815D7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1B31F3D-FF28-46E8-B5C0-AAAF891BB0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388021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363DAC5-97AE-4DAF-8869-B2B152E079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78104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8321F94-27AD-4DBD-9208-AAE8815B071A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C3E9D44-812B-4D09-82B2-D2A38C9287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49851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56CED05-0455-4C83-805D-0BA42802690B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F84AD90-EC35-4552-A3D2-FCA8F13C08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3072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92CA4F3-C223-481A-9E04-F8B32EE5FCA8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61678C9-9B72-4ACD-8035-2E8E439ACF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92401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A1FDC27-281F-407B-9219-967E313CDED4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F02A287-F134-443D-BEE1-B656ACAB77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403455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4B98C8E-5C02-4234-A2D7-545BE0FD45FC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D5AEBCF-57E4-4C66-B515-9AAC62DCD3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5714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12481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75E2CCF-7BB5-4E42-95B9-3B98C77B4BC8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7D3F88B-47F4-495B-9CEE-E1557C6D6F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232315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3B4BCC3C-E6BE-44B4-9E3C-D8D3288EB124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77C0011-EB7B-414C-8BCF-86FD4612E0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87261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9AD747D-8907-48E2-AD25-078284723422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7E3F0ED-7D4E-4ADD-8ACB-30CED11F6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13039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E745390-D12D-4848-9981-48CE0964704E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302F4FB-C23A-4636-8A59-0A951CB65A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078452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800C49A-A9C5-4D7F-983D-B88B1E661459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9FAA64A-6CE8-4435-8225-DA879481B0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21784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03DBE06E-46B0-4705-B4AA-A1B30BE18A59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4BB4A016-FA6F-4D15-AF1D-94932D2645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557251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7684700-25A9-4524-8A30-0EB2B19B315F}" type="datetime1">
              <a:rPr lang="en-GB"/>
              <a:pPr>
                <a:defRPr/>
              </a:pPr>
              <a:t>26/04/2013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39DCB98-9204-4C05-98E9-B5A4018474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398074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DFFFBD7-31EB-45E9-B17D-C63BFC19D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53779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95767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511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270057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92215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87315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3207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26561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40563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30286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898335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619105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067863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278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204386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429657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9583D22-05C5-4F18-89CA-E6209A035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70565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F955D-068F-4654-9B2A-B8C9387F8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0809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704DF-FB34-4333-A1A3-B380552CA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14983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CE2A-7D06-477D-B0DC-7EBB5C727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904160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91C35-2B87-4C11-A625-68F99E9AA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77602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AF7CF-CECC-4015-81F9-A4A1E6328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69298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07816-15A0-4082-900F-31B655747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94294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891F9-AEE9-4CF3-9628-851099F3A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80177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94635-BD8C-4AC5-9AE4-C6D7B369E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008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808849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D095E-83A9-4136-9CED-92C3FFAAB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54176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FEA28-8B31-4172-A286-862645875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70777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3576F-5F2A-4B7F-8563-1323B5553D3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92340-84D0-4CF2-9A47-97EA14FE0CF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418097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F4C45-F15A-4852-A82F-DC0190AA1D3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EA2D4-DE46-4CE8-8E2B-1E2560DCDC7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106327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9C383-29AD-4409-B01C-C1EF7E5B1138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35416-1B37-4437-AC0D-FC108EE9E22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217674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34805-647D-4D6F-BC11-E4811784865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0378B-6B48-4375-9804-3FBF137F1F1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51617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7D49C-09C4-42C5-B0A4-250158DA4D66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BC9DB-CA55-40CE-BDC8-DC0CCBB5929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06728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529E9-231E-43F0-8B79-1A21D0FB15F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8BFD-A4AB-4956-A861-0D64B9E198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663901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FA611-B12F-46B3-8D55-A834FF81EE2B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29BFF-5B88-4A4A-AF19-5A6166B2274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58254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0B6E0-88A5-473A-AAB7-EC007241B09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74898-A383-4631-8568-EEB626BCBA6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5308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147768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9EA99-0AD5-4F71-8635-9E77E784104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0C15B-7508-49A3-9EB1-0C6CFF8B55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526186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4251A-008E-466A-940F-630F0CF39DB7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3FADB-FDBE-4BC9-810E-7DE03C84D51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503077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08355-F7F6-4C83-AF4F-B3DAFAA760FD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5FFF1-434C-41D4-8F72-B97D5DF526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44558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D2BB5-C3DD-48D8-B6E0-39DFF5D4368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ADE8B-238B-4390-83B8-E303D0366C6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345714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56D37-E056-4A8E-8625-B3D5CBD89CE2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22948-7CFF-4A67-AD27-773F7E990E3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966369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571B6-C8F3-4DB2-B7A5-96AD89ED7417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37E0C-25F0-433B-82AF-33A36294F5A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578824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37B3F-81C1-4EEE-9033-E5A22D8C253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59CF4-F3F2-4D90-A8B0-908C5233695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333127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6DBC1-A35F-41FC-97F9-EACB729F364C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55635-DF8C-4C7E-8859-88379848ACE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702988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6BB23-84E1-4DFF-AC28-FBC9162C897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0B727-984F-4A4D-83BF-FBF5B3D0F52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214984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C7894-FA52-4023-82EB-23055F541C6E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8686D-7C3F-437B-A657-052EA96ED60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828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07660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17E99-D622-4EB8-A57E-0EF8E96AE658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F28F8-67DA-474B-AC5D-C59B39EB2D9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8232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06892-0C4B-4300-AF11-9B3A98D65106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8C6A9-965C-449A-B258-7E58061C151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685846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8002D-3969-4F04-9E2E-C399B9FD23B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713A8-9F3C-4EF7-AC03-52C7BCECF22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954144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2351F-4AD2-4F69-BDA2-B0647EF15CDF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A775-76B4-4094-969E-EE1484DE6E0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430887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6562F-632A-459D-9418-9A2D1890C0CF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7A047-0915-4514-AA91-AD2DE364D33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043888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9D1BC-65C2-4C12-852D-4E36B2D87AC6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761947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A32E9-6E7E-43BE-B29C-6653B37AB9B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458367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FBA14E-B2C5-460D-B221-DDA66E9A84EE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025296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42673-8AE4-49A8-A537-71074557745E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61470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6A017-FA52-4562-84C8-7D994CCEE297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4162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96560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7EF3D-4E4E-496A-AD18-8F9480A13ED8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586084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2775B-6DF3-4B94-A8FA-E57F81508AF9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788125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25504-C6E5-49DB-8053-C97FD56373A9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003827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E3BD1-C252-44CB-8ADD-5B1AB1B78DCD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31312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4A45C-C7E3-4173-9E7F-CA9BC15D7591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806550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78E6D-3EA6-482C-B183-B171EE81CB2B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989237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815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E8DD1-CDC1-4394-B800-69E72D6D5152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886765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FB2B3-0C65-495E-BD3B-F3A8C43FB73B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318320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89C6E-31F5-4496-92C4-D02603DEE54C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194906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85596-757B-48CC-9407-821A340BFC97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602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138275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2BCCD-33BA-421B-966D-D35DBC855F22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72824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14925-1E48-4847-9A99-84C9BD923BEC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113059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1C07E-00F9-4DCE-B3D5-7811428B4E61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181910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6DA85-E737-4C22-848D-09174616BBD8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519646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AB55F-E2E8-4A14-99F9-E6DEC61F504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630049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6212C-4172-4366-AFD9-FD0BAB32894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867311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05AA4-5FA5-4D2B-8473-967A8BFFE3F4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801839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F5472-B761-4BAB-811C-019A63C13F37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785543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815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322D1-511C-40AE-B4B5-35E64E640760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963780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762000"/>
          </a:xfrm>
        </p:spPr>
        <p:txBody>
          <a:bodyPr/>
          <a:lstStyle/>
          <a:p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title</a:t>
            </a:r>
            <a:r>
              <a:rPr lang="fr-CH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36E4C-51F9-4C4F-BCB4-FC5F42699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75268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9455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Thailand and CERN / March 2010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F3071-D361-4030-8FC9-AB75FA7543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255813"/>
      </p:ext>
    </p:extLst>
  </p:cSld>
  <p:clrMapOvr>
    <a:masterClrMapping/>
  </p:clrMapOvr>
  <p:transition>
    <p:fade/>
  </p:transition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1 March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fld id="{D10016A3-A8DF-4554-9BE4-2C04CA764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72050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6984"/>
      </p:ext>
    </p:extLst>
  </p:cSld>
  <p:clrMapOvr>
    <a:masterClrMapping/>
  </p:clrMapOvr>
  <p:transition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58105"/>
      </p:ext>
    </p:extLst>
  </p:cSld>
  <p:clrMapOvr>
    <a:masterClrMapping/>
  </p:clrMapOvr>
  <p:transition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683095"/>
      </p:ext>
    </p:extLst>
  </p:cSld>
  <p:clrMapOvr>
    <a:masterClrMapping/>
  </p:clrMapOvr>
  <p:transition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2175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48502"/>
      </p:ext>
    </p:extLst>
  </p:cSld>
  <p:clrMapOvr>
    <a:masterClrMapping/>
  </p:clrMapOvr>
  <p:transition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46086"/>
      </p:ext>
    </p:extLst>
  </p:cSld>
  <p:clrMapOvr>
    <a:masterClrMapping/>
  </p:clrMapOvr>
  <p:transition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57089"/>
      </p:ext>
    </p:extLst>
  </p:cSld>
  <p:clrMapOvr>
    <a:masterClrMapping/>
  </p:clrMapOvr>
  <p:transition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1562723"/>
      </p:ext>
    </p:extLst>
  </p:cSld>
  <p:clrMapOvr>
    <a:masterClrMapping/>
  </p:clrMapOvr>
  <p:transition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2660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64075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3569227"/>
      </p:ext>
    </p:extLst>
  </p:cSld>
  <p:clrMapOvr>
    <a:masterClrMapping/>
  </p:clrMapOvr>
  <p:transition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2203"/>
      </p:ext>
    </p:extLst>
  </p:cSld>
  <p:clrMapOvr>
    <a:masterClrMapping/>
  </p:clrMapOvr>
  <p:transition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93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80058"/>
      </p:ext>
    </p:extLst>
  </p:cSld>
  <p:clrMapOvr>
    <a:masterClrMapping/>
  </p:clrMapOvr>
  <p:transition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563515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646211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41382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30024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331926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676793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1782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09977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93895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075651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131760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052218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104837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74050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288402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EE52-1FD5-0444-B1B0-480D52BAC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58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656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26717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49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58455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265741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909506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11038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62478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55838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53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0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C7B1BDF-FBD7-4DFC-A304-8480D3BE85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62330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C85D4-5048-48A2-8EF4-29D62DA2C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49342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2D16A-AAE9-4557-9721-8D19F70D3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3220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1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1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85413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D0B7B-96F2-40F5-9D4E-B854E8F0C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6176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E7643-1831-4B8E-883B-D6026EDB47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8749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E9648-6453-40BE-9653-34182CADCC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392931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83537-684E-4FCB-8DA5-9CA5787A1C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112679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0E814-F712-4E76-BDD4-9A7A432D1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45668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C4187-BB1C-44D1-8D51-609261DF5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722522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F0613-FB2D-47BF-A637-D28390E32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33099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ED2EC-A621-4558-A9E2-3334F9685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570740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FB2B3-0C65-495E-BD3B-F3A8C43FB73B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497082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89C6E-31F5-4496-92C4-D02603DEE54C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2154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33598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85596-757B-48CC-9407-821A340BFC97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765762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2BCCD-33BA-421B-966D-D35DBC855F22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593782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14925-1E48-4847-9A99-84C9BD923BEC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142506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1C07E-00F9-4DCE-B3D5-7811428B4E61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12934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6DA85-E737-4C22-848D-09174616BBD8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708570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AB55F-E2E8-4A14-99F9-E6DEC61F504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362022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6212C-4172-4366-AFD9-FD0BAB32894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505767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05AA4-5FA5-4D2B-8473-967A8BFFE3F4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311143"/>
      </p:ext>
    </p:extLst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F5472-B761-4BAB-811C-019A63C13F37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962000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815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322D1-511C-40AE-B4B5-35E64E640760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0395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60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601031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0A6C5-3DA6-46EA-A92D-A23846F62172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002906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CEF39-111F-4F81-BCC0-405465C34C68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42817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6E0AD-8104-46C5-9FBD-EA0455F68A90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506364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90F6A-8D40-4DC6-883C-2D6C312C4C5F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460363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A2621-1B28-43D5-9137-9F50D06264B9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57908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DE26A-AB4A-4FCD-9DEF-CEFCD674BD3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978450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8B908-84AF-4494-83C9-BF07BB80B86B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748761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3BA69-5D4C-498B-926A-D878FC08244D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211365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3D7E-73B1-4A7D-A31E-7401D55E2243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466869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51D08-D688-4AEE-BEC6-25D4E3FCE7B2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129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690840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381000"/>
            <a:ext cx="20383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9626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78471-BD22-4ABF-9888-1658DCD00A6E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711435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381000"/>
            <a:ext cx="8153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0E790-44DD-4DDD-8C41-EC7B03CFE460}" type="slidenum">
              <a:rPr lang="de-D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739196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2A980-B062-4914-BFC6-17DA4E8DD432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58749-29D9-4013-82AE-BC475193EA3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93886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C1BCC-4B34-4268-82CE-6B0A356E12DF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804CC-2290-442B-A25F-7E1CFC2924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199360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E331C-04C7-4990-881B-093561E4B90D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08C7D-0836-476A-A36B-D2948B879D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472480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C677-76BE-4A21-A40F-67940278457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12F97-DEF4-4E41-B4FA-4E319031AC5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712055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D2DD4-8906-43E9-8185-CADB07E0F79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26C2A-704A-48B8-969E-E15FEAFB66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910059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B94F7-F892-485C-ADBE-361BA555A7B2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94C20-FD19-4E4D-94BC-3E8BBB684A3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782156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4A617-63E1-49B8-B3D9-C7A1F264E61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D3C12-0B5D-4D45-BB97-BBA7AB52FC8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03685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B8B9D-D423-4C9D-BC6D-185E536659E4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41B94-03C9-4D6A-813C-FC0D3C12B69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7114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14104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E59B8-4DA5-415A-9ED3-8C3866F0D1AC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1BB58-7423-4BA4-A475-445FA4740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61921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0A0A1-5DB0-46F0-955E-26D65C4E1F4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34F87-67FC-44C9-956D-893AB4062C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29271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A7A9C-D839-4781-843F-F601636C957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B8731-1767-43B5-86C2-9E3B2B4E1C8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0036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C6DB4F-1E09-4863-A7C8-92A69C6BBD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87116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3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0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6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1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67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2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7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57203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9" y="176005"/>
            <a:ext cx="8229600" cy="660715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777199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70E8-245D-45BF-84AB-A10F652D258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73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250590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859-C374-46B0-815B-26752AC1D1A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16837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820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24255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057" tIns="45531" rIns="91057" bIns="45531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48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057" tIns="45531" rIns="91057" bIns="45531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4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791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057" tIns="45531" rIns="91057" bIns="45531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9531000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 sz="1400"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 sz="1400"/>
            </a:lvl1pPr>
          </a:lstStyle>
          <a:p>
            <a:pPr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3797406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352" indent="0">
              <a:buNone/>
              <a:defRPr sz="1800"/>
            </a:lvl2pPr>
            <a:lvl3pPr marL="910711" indent="0">
              <a:buNone/>
              <a:defRPr sz="1600"/>
            </a:lvl3pPr>
            <a:lvl4pPr marL="1366069" indent="0">
              <a:buNone/>
              <a:defRPr sz="1400"/>
            </a:lvl4pPr>
            <a:lvl5pPr marL="1821421" indent="0">
              <a:buNone/>
              <a:defRPr sz="1400"/>
            </a:lvl5pPr>
            <a:lvl6pPr marL="2276779" indent="0">
              <a:buNone/>
              <a:defRPr sz="1400"/>
            </a:lvl6pPr>
            <a:lvl7pPr marL="2732133" indent="0">
              <a:buNone/>
              <a:defRPr sz="1400"/>
            </a:lvl7pPr>
            <a:lvl8pPr marL="3187478" indent="0">
              <a:buNone/>
              <a:defRPr sz="1400"/>
            </a:lvl8pPr>
            <a:lvl9pPr marL="36428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1388597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82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695812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52" indent="0">
              <a:buNone/>
              <a:defRPr sz="2000" b="1"/>
            </a:lvl2pPr>
            <a:lvl3pPr marL="910711" indent="0">
              <a:buNone/>
              <a:defRPr sz="1800" b="1"/>
            </a:lvl3pPr>
            <a:lvl4pPr marL="1366069" indent="0">
              <a:buNone/>
              <a:defRPr sz="1600" b="1"/>
            </a:lvl4pPr>
            <a:lvl5pPr marL="1821421" indent="0">
              <a:buNone/>
              <a:defRPr sz="1600" b="1"/>
            </a:lvl5pPr>
            <a:lvl6pPr marL="2276779" indent="0">
              <a:buNone/>
              <a:defRPr sz="1600" b="1"/>
            </a:lvl6pPr>
            <a:lvl7pPr marL="2732133" indent="0">
              <a:buNone/>
              <a:defRPr sz="1600" b="1"/>
            </a:lvl7pPr>
            <a:lvl8pPr marL="3187478" indent="0">
              <a:buNone/>
              <a:defRPr sz="1600" b="1"/>
            </a:lvl8pPr>
            <a:lvl9pPr marL="36428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3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52" indent="0">
              <a:buNone/>
              <a:defRPr sz="2000" b="1"/>
            </a:lvl2pPr>
            <a:lvl3pPr marL="910711" indent="0">
              <a:buNone/>
              <a:defRPr sz="1800" b="1"/>
            </a:lvl3pPr>
            <a:lvl4pPr marL="1366069" indent="0">
              <a:buNone/>
              <a:defRPr sz="1600" b="1"/>
            </a:lvl4pPr>
            <a:lvl5pPr marL="1821421" indent="0">
              <a:buNone/>
              <a:defRPr sz="1600" b="1"/>
            </a:lvl5pPr>
            <a:lvl6pPr marL="2276779" indent="0">
              <a:buNone/>
              <a:defRPr sz="1600" b="1"/>
            </a:lvl6pPr>
            <a:lvl7pPr marL="2732133" indent="0">
              <a:buNone/>
              <a:defRPr sz="1600" b="1"/>
            </a:lvl7pPr>
            <a:lvl8pPr marL="3187478" indent="0">
              <a:buNone/>
              <a:defRPr sz="1600" b="1"/>
            </a:lvl8pPr>
            <a:lvl9pPr marL="36428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4124793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623264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985972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1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352" indent="0">
              <a:buNone/>
              <a:defRPr sz="1200"/>
            </a:lvl2pPr>
            <a:lvl3pPr marL="910711" indent="0">
              <a:buNone/>
              <a:defRPr sz="1000"/>
            </a:lvl3pPr>
            <a:lvl4pPr marL="1366069" indent="0">
              <a:buNone/>
              <a:defRPr sz="900"/>
            </a:lvl4pPr>
            <a:lvl5pPr marL="1821421" indent="0">
              <a:buNone/>
              <a:defRPr sz="900"/>
            </a:lvl5pPr>
            <a:lvl6pPr marL="2276779" indent="0">
              <a:buNone/>
              <a:defRPr sz="900"/>
            </a:lvl6pPr>
            <a:lvl7pPr marL="2732133" indent="0">
              <a:buNone/>
              <a:defRPr sz="900"/>
            </a:lvl7pPr>
            <a:lvl8pPr marL="3187478" indent="0">
              <a:buNone/>
              <a:defRPr sz="900"/>
            </a:lvl8pPr>
            <a:lvl9pPr marL="36428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482902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352" indent="0">
              <a:buNone/>
              <a:defRPr sz="2800"/>
            </a:lvl2pPr>
            <a:lvl3pPr marL="910711" indent="0">
              <a:buNone/>
              <a:defRPr sz="2400"/>
            </a:lvl3pPr>
            <a:lvl4pPr marL="1366069" indent="0">
              <a:buNone/>
              <a:defRPr sz="2000"/>
            </a:lvl4pPr>
            <a:lvl5pPr marL="1821421" indent="0">
              <a:buNone/>
              <a:defRPr sz="2000"/>
            </a:lvl5pPr>
            <a:lvl6pPr marL="2276779" indent="0">
              <a:buNone/>
              <a:defRPr sz="2000"/>
            </a:lvl6pPr>
            <a:lvl7pPr marL="2732133" indent="0">
              <a:buNone/>
              <a:defRPr sz="2000"/>
            </a:lvl7pPr>
            <a:lvl8pPr marL="3187478" indent="0">
              <a:buNone/>
              <a:defRPr sz="2000"/>
            </a:lvl8pPr>
            <a:lvl9pPr marL="3642839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352" indent="0">
              <a:buNone/>
              <a:defRPr sz="1200"/>
            </a:lvl2pPr>
            <a:lvl3pPr marL="910711" indent="0">
              <a:buNone/>
              <a:defRPr sz="1000"/>
            </a:lvl3pPr>
            <a:lvl4pPr marL="1366069" indent="0">
              <a:buNone/>
              <a:defRPr sz="900"/>
            </a:lvl4pPr>
            <a:lvl5pPr marL="1821421" indent="0">
              <a:buNone/>
              <a:defRPr sz="900"/>
            </a:lvl5pPr>
            <a:lvl6pPr marL="2276779" indent="0">
              <a:buNone/>
              <a:defRPr sz="900"/>
            </a:lvl6pPr>
            <a:lvl7pPr marL="2732133" indent="0">
              <a:buNone/>
              <a:defRPr sz="900"/>
            </a:lvl7pPr>
            <a:lvl8pPr marL="3187478" indent="0">
              <a:buNone/>
              <a:defRPr sz="900"/>
            </a:lvl8pPr>
            <a:lvl9pPr marL="36428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2716199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027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40577"/>
      </p:ext>
    </p:extLst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224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3131795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352" indent="0" algn="ctr">
              <a:buNone/>
              <a:defRPr/>
            </a:lvl2pPr>
            <a:lvl3pPr marL="910711" indent="0" algn="ctr">
              <a:buNone/>
              <a:defRPr/>
            </a:lvl3pPr>
            <a:lvl4pPr marL="1366069" indent="0" algn="ctr">
              <a:buNone/>
              <a:defRPr/>
            </a:lvl4pPr>
            <a:lvl5pPr marL="1821421" indent="0" algn="ctr">
              <a:buNone/>
              <a:defRPr/>
            </a:lvl5pPr>
            <a:lvl6pPr marL="2276779" indent="0" algn="ctr">
              <a:buNone/>
              <a:defRPr/>
            </a:lvl6pPr>
            <a:lvl7pPr marL="2732133" indent="0" algn="ctr">
              <a:buNone/>
              <a:defRPr/>
            </a:lvl7pPr>
            <a:lvl8pPr marL="3187478" indent="0" algn="ctr">
              <a:buNone/>
              <a:defRPr/>
            </a:lvl8pPr>
            <a:lvl9pPr marL="36428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16271-EA12-4C97-BDCD-DA46B2699976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F152C-F09A-40ED-BA3D-9ED925EFD0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88035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5BAC8-0582-4529-871E-F0E969C27897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A40D5-147F-4CF8-B8AF-3804FE8AC4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638089"/>
      </p:ext>
    </p:extLst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352" indent="0">
              <a:buNone/>
              <a:defRPr sz="1800"/>
            </a:lvl2pPr>
            <a:lvl3pPr marL="910711" indent="0">
              <a:buNone/>
              <a:defRPr sz="1600"/>
            </a:lvl3pPr>
            <a:lvl4pPr marL="1366069" indent="0">
              <a:buNone/>
              <a:defRPr sz="1400"/>
            </a:lvl4pPr>
            <a:lvl5pPr marL="1821421" indent="0">
              <a:buNone/>
              <a:defRPr sz="1400"/>
            </a:lvl5pPr>
            <a:lvl6pPr marL="2276779" indent="0">
              <a:buNone/>
              <a:defRPr sz="1400"/>
            </a:lvl6pPr>
            <a:lvl7pPr marL="2732133" indent="0">
              <a:buNone/>
              <a:defRPr sz="1400"/>
            </a:lvl7pPr>
            <a:lvl8pPr marL="3187478" indent="0">
              <a:buNone/>
              <a:defRPr sz="1400"/>
            </a:lvl8pPr>
            <a:lvl9pPr marL="36428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5B6EA-F563-41BF-A87F-95403311BF79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016F8-8576-48C6-A581-FD18A66103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525301"/>
      </p:ext>
    </p:extLst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12863"/>
            <a:ext cx="4038600" cy="481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2863"/>
            <a:ext cx="4038600" cy="481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D1332-811E-4A46-B96E-B990DFE70056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2040E-6BE4-4E85-9DB2-E308327203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956205"/>
      </p:ext>
    </p:extLst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52" indent="0">
              <a:buNone/>
              <a:defRPr sz="2000" b="1"/>
            </a:lvl2pPr>
            <a:lvl3pPr marL="910711" indent="0">
              <a:buNone/>
              <a:defRPr sz="1800" b="1"/>
            </a:lvl3pPr>
            <a:lvl4pPr marL="1366069" indent="0">
              <a:buNone/>
              <a:defRPr sz="1600" b="1"/>
            </a:lvl4pPr>
            <a:lvl5pPr marL="1821421" indent="0">
              <a:buNone/>
              <a:defRPr sz="1600" b="1"/>
            </a:lvl5pPr>
            <a:lvl6pPr marL="2276779" indent="0">
              <a:buNone/>
              <a:defRPr sz="1600" b="1"/>
            </a:lvl6pPr>
            <a:lvl7pPr marL="2732133" indent="0">
              <a:buNone/>
              <a:defRPr sz="1600" b="1"/>
            </a:lvl7pPr>
            <a:lvl8pPr marL="3187478" indent="0">
              <a:buNone/>
              <a:defRPr sz="1600" b="1"/>
            </a:lvl8pPr>
            <a:lvl9pPr marL="36428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3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52" indent="0">
              <a:buNone/>
              <a:defRPr sz="2000" b="1"/>
            </a:lvl2pPr>
            <a:lvl3pPr marL="910711" indent="0">
              <a:buNone/>
              <a:defRPr sz="1800" b="1"/>
            </a:lvl3pPr>
            <a:lvl4pPr marL="1366069" indent="0">
              <a:buNone/>
              <a:defRPr sz="1600" b="1"/>
            </a:lvl4pPr>
            <a:lvl5pPr marL="1821421" indent="0">
              <a:buNone/>
              <a:defRPr sz="1600" b="1"/>
            </a:lvl5pPr>
            <a:lvl6pPr marL="2276779" indent="0">
              <a:buNone/>
              <a:defRPr sz="1600" b="1"/>
            </a:lvl6pPr>
            <a:lvl7pPr marL="2732133" indent="0">
              <a:buNone/>
              <a:defRPr sz="1600" b="1"/>
            </a:lvl7pPr>
            <a:lvl8pPr marL="3187478" indent="0">
              <a:buNone/>
              <a:defRPr sz="1600" b="1"/>
            </a:lvl8pPr>
            <a:lvl9pPr marL="36428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F57E2-8693-4C81-B127-BD8F71D23C87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D6D43-BA1D-4A86-97E9-60E4E9D5A9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935469"/>
      </p:ext>
    </p:extLst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D2485-9913-4DB1-9FEF-348F038D9598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1C40A-0534-4A6D-A3EC-E916909FB1C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671678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1C677-8FE6-4390-843D-81ED10C56B9B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7F191-1734-43BA-91F5-CC7AD677E22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227513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11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352" indent="0">
              <a:buNone/>
              <a:defRPr sz="1200"/>
            </a:lvl2pPr>
            <a:lvl3pPr marL="910711" indent="0">
              <a:buNone/>
              <a:defRPr sz="1000"/>
            </a:lvl3pPr>
            <a:lvl4pPr marL="1366069" indent="0">
              <a:buNone/>
              <a:defRPr sz="900"/>
            </a:lvl4pPr>
            <a:lvl5pPr marL="1821421" indent="0">
              <a:buNone/>
              <a:defRPr sz="900"/>
            </a:lvl5pPr>
            <a:lvl6pPr marL="2276779" indent="0">
              <a:buNone/>
              <a:defRPr sz="900"/>
            </a:lvl6pPr>
            <a:lvl7pPr marL="2732133" indent="0">
              <a:buNone/>
              <a:defRPr sz="900"/>
            </a:lvl7pPr>
            <a:lvl8pPr marL="3187478" indent="0">
              <a:buNone/>
              <a:defRPr sz="900"/>
            </a:lvl8pPr>
            <a:lvl9pPr marL="36428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0B904-43AF-4BD7-87C7-366145B40BFD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B8755-DB56-4500-B06A-7854F80CC7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01634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352" indent="0">
              <a:buNone/>
              <a:defRPr sz="2800"/>
            </a:lvl2pPr>
            <a:lvl3pPr marL="910711" indent="0">
              <a:buNone/>
              <a:defRPr sz="2400"/>
            </a:lvl3pPr>
            <a:lvl4pPr marL="1366069" indent="0">
              <a:buNone/>
              <a:defRPr sz="2000"/>
            </a:lvl4pPr>
            <a:lvl5pPr marL="1821421" indent="0">
              <a:buNone/>
              <a:defRPr sz="2000"/>
            </a:lvl5pPr>
            <a:lvl6pPr marL="2276779" indent="0">
              <a:buNone/>
              <a:defRPr sz="2000"/>
            </a:lvl6pPr>
            <a:lvl7pPr marL="2732133" indent="0">
              <a:buNone/>
              <a:defRPr sz="2000"/>
            </a:lvl7pPr>
            <a:lvl8pPr marL="3187478" indent="0">
              <a:buNone/>
              <a:defRPr sz="2000"/>
            </a:lvl8pPr>
            <a:lvl9pPr marL="364283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352" indent="0">
              <a:buNone/>
              <a:defRPr sz="1200"/>
            </a:lvl2pPr>
            <a:lvl3pPr marL="910711" indent="0">
              <a:buNone/>
              <a:defRPr sz="1000"/>
            </a:lvl3pPr>
            <a:lvl4pPr marL="1366069" indent="0">
              <a:buNone/>
              <a:defRPr sz="900"/>
            </a:lvl4pPr>
            <a:lvl5pPr marL="1821421" indent="0">
              <a:buNone/>
              <a:defRPr sz="900"/>
            </a:lvl5pPr>
            <a:lvl6pPr marL="2276779" indent="0">
              <a:buNone/>
              <a:defRPr sz="900"/>
            </a:lvl6pPr>
            <a:lvl7pPr marL="2732133" indent="0">
              <a:buNone/>
              <a:defRPr sz="900"/>
            </a:lvl7pPr>
            <a:lvl8pPr marL="3187478" indent="0">
              <a:buNone/>
              <a:defRPr sz="900"/>
            </a:lvl8pPr>
            <a:lvl9pPr marL="36428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521D9-94A1-460E-AB50-9AB4FC039E4F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C2A6B-0046-40CD-9D99-6E66D94C86A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0557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264592"/>
      </p:ext>
    </p:extLst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4EDEE-0207-4F52-BF59-46A3E7DCA5BC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7E8AB-94DB-4B00-A560-F254BDF410C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479681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707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07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16C58-D504-4E46-B8DD-D92CE3A4C86E}" type="datetime1">
              <a:rPr lang="en-US">
                <a:solidFill>
                  <a:srgbClr val="000000"/>
                </a:solidFill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64271-5A8B-438D-B673-95B43384B28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67618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7"/>
            <a:ext cx="7772400" cy="1470025"/>
          </a:xfrm>
          <a:prstGeom prst="rect">
            <a:avLst/>
          </a:prstGeom>
        </p:spPr>
        <p:txBody>
          <a:bodyPr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352" indent="0" algn="ctr">
              <a:buNone/>
              <a:defRPr/>
            </a:lvl2pPr>
            <a:lvl3pPr marL="910711" indent="0" algn="ctr">
              <a:buNone/>
              <a:defRPr/>
            </a:lvl3pPr>
            <a:lvl4pPr marL="1366069" indent="0" algn="ctr">
              <a:buNone/>
              <a:defRPr/>
            </a:lvl4pPr>
            <a:lvl5pPr marL="1821421" indent="0" algn="ctr">
              <a:buNone/>
              <a:defRPr/>
            </a:lvl5pPr>
            <a:lvl6pPr marL="2276779" indent="0" algn="ctr">
              <a:buNone/>
              <a:defRPr/>
            </a:lvl6pPr>
            <a:lvl7pPr marL="2732133" indent="0" algn="ctr">
              <a:buNone/>
              <a:defRPr/>
            </a:lvl7pPr>
            <a:lvl8pPr marL="3187478" indent="0" algn="ctr">
              <a:buNone/>
              <a:defRPr/>
            </a:lvl8pPr>
            <a:lvl9pPr marL="364283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998832"/>
      </p:ext>
    </p:extLst>
  </p:cSld>
  <p:clrMapOvr>
    <a:masterClrMapping/>
  </p:clrMapOvr>
  <p:transition/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35696"/>
      </p:ext>
    </p:extLst>
  </p:cSld>
  <p:clrMapOvr>
    <a:masterClrMapping/>
  </p:clrMapOvr>
  <p:transition/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7"/>
            <a:ext cx="7772400" cy="1362075"/>
          </a:xfrm>
          <a:prstGeom prst="rect">
            <a:avLst/>
          </a:prstGeom>
        </p:spPr>
        <p:txBody>
          <a:bodyPr lIns="91057" tIns="45531" rIns="91057" bIns="45531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352" indent="0">
              <a:buNone/>
              <a:defRPr sz="1800"/>
            </a:lvl2pPr>
            <a:lvl3pPr marL="910711" indent="0">
              <a:buNone/>
              <a:defRPr sz="1600"/>
            </a:lvl3pPr>
            <a:lvl4pPr marL="1366069" indent="0">
              <a:buNone/>
              <a:defRPr sz="1400"/>
            </a:lvl4pPr>
            <a:lvl5pPr marL="1821421" indent="0">
              <a:buNone/>
              <a:defRPr sz="1400"/>
            </a:lvl5pPr>
            <a:lvl6pPr marL="2276779" indent="0">
              <a:buNone/>
              <a:defRPr sz="1400"/>
            </a:lvl6pPr>
            <a:lvl7pPr marL="2732133" indent="0">
              <a:buNone/>
              <a:defRPr sz="1400"/>
            </a:lvl7pPr>
            <a:lvl8pPr marL="3187478" indent="0">
              <a:buNone/>
              <a:defRPr sz="1400"/>
            </a:lvl8pPr>
            <a:lvl9pPr marL="364283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104952"/>
      </p:ext>
    </p:extLst>
  </p:cSld>
  <p:clrMapOvr>
    <a:masterClrMapping/>
  </p:clrMapOvr>
  <p:transition/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2188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16" y="742950"/>
            <a:ext cx="3603625" cy="5360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77411"/>
      </p:ext>
    </p:extLst>
  </p:cSld>
  <p:clrMapOvr>
    <a:masterClrMapping/>
  </p:clrMapOvr>
  <p:transition/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057" tIns="45531" rIns="91057" bIns="45531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52" indent="0">
              <a:buNone/>
              <a:defRPr sz="2000" b="1"/>
            </a:lvl2pPr>
            <a:lvl3pPr marL="910711" indent="0">
              <a:buNone/>
              <a:defRPr sz="1800" b="1"/>
            </a:lvl3pPr>
            <a:lvl4pPr marL="1366069" indent="0">
              <a:buNone/>
              <a:defRPr sz="1600" b="1"/>
            </a:lvl4pPr>
            <a:lvl5pPr marL="1821421" indent="0">
              <a:buNone/>
              <a:defRPr sz="1600" b="1"/>
            </a:lvl5pPr>
            <a:lvl6pPr marL="2276779" indent="0">
              <a:buNone/>
              <a:defRPr sz="1600" b="1"/>
            </a:lvl6pPr>
            <a:lvl7pPr marL="2732133" indent="0">
              <a:buNone/>
              <a:defRPr sz="1600" b="1"/>
            </a:lvl7pPr>
            <a:lvl8pPr marL="3187478" indent="0">
              <a:buNone/>
              <a:defRPr sz="1600" b="1"/>
            </a:lvl8pPr>
            <a:lvl9pPr marL="36428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52" indent="0">
              <a:buNone/>
              <a:defRPr sz="2000" b="1"/>
            </a:lvl2pPr>
            <a:lvl3pPr marL="910711" indent="0">
              <a:buNone/>
              <a:defRPr sz="1800" b="1"/>
            </a:lvl3pPr>
            <a:lvl4pPr marL="1366069" indent="0">
              <a:buNone/>
              <a:defRPr sz="1600" b="1"/>
            </a:lvl4pPr>
            <a:lvl5pPr marL="1821421" indent="0">
              <a:buNone/>
              <a:defRPr sz="1600" b="1"/>
            </a:lvl5pPr>
            <a:lvl6pPr marL="2276779" indent="0">
              <a:buNone/>
              <a:defRPr sz="1600" b="1"/>
            </a:lvl6pPr>
            <a:lvl7pPr marL="2732133" indent="0">
              <a:buNone/>
              <a:defRPr sz="1600" b="1"/>
            </a:lvl7pPr>
            <a:lvl8pPr marL="3187478" indent="0">
              <a:buNone/>
              <a:defRPr sz="1600" b="1"/>
            </a:lvl8pPr>
            <a:lvl9pPr marL="364283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9369"/>
      </p:ext>
    </p:extLst>
  </p:cSld>
  <p:clrMapOvr>
    <a:masterClrMapping/>
  </p:clrMapOvr>
  <p:transition/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76912"/>
      </p:ext>
    </p:extLst>
  </p:cSld>
  <p:clrMapOvr>
    <a:masterClrMapping/>
  </p:clrMapOvr>
  <p:transition/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3479979"/>
      </p:ext>
    </p:extLst>
  </p:cSld>
  <p:clrMapOvr>
    <a:masterClrMapping/>
  </p:clrMapOvr>
  <p:transition/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1" y="273050"/>
            <a:ext cx="3008313" cy="1162050"/>
          </a:xfrm>
          <a:prstGeom prst="rect">
            <a:avLst/>
          </a:prstGeom>
        </p:spPr>
        <p:txBody>
          <a:bodyPr lIns="91057" tIns="45531" rIns="91057" bIns="4553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10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1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352" indent="0">
              <a:buNone/>
              <a:defRPr sz="1200"/>
            </a:lvl2pPr>
            <a:lvl3pPr marL="910711" indent="0">
              <a:buNone/>
              <a:defRPr sz="1000"/>
            </a:lvl3pPr>
            <a:lvl4pPr marL="1366069" indent="0">
              <a:buNone/>
              <a:defRPr sz="900"/>
            </a:lvl4pPr>
            <a:lvl5pPr marL="1821421" indent="0">
              <a:buNone/>
              <a:defRPr sz="900"/>
            </a:lvl5pPr>
            <a:lvl6pPr marL="2276779" indent="0">
              <a:buNone/>
              <a:defRPr sz="900"/>
            </a:lvl6pPr>
            <a:lvl7pPr marL="2732133" indent="0">
              <a:buNone/>
              <a:defRPr sz="900"/>
            </a:lvl7pPr>
            <a:lvl8pPr marL="3187478" indent="0">
              <a:buNone/>
              <a:defRPr sz="900"/>
            </a:lvl8pPr>
            <a:lvl9pPr marL="36428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3884557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489903"/>
      </p:ext>
    </p:extLst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057" tIns="45531" rIns="91057" bIns="45531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352" indent="0">
              <a:buNone/>
              <a:defRPr sz="2800"/>
            </a:lvl2pPr>
            <a:lvl3pPr marL="910711" indent="0">
              <a:buNone/>
              <a:defRPr sz="2400"/>
            </a:lvl3pPr>
            <a:lvl4pPr marL="1366069" indent="0">
              <a:buNone/>
              <a:defRPr sz="2000"/>
            </a:lvl4pPr>
            <a:lvl5pPr marL="1821421" indent="0">
              <a:buNone/>
              <a:defRPr sz="2000"/>
            </a:lvl5pPr>
            <a:lvl6pPr marL="2276779" indent="0">
              <a:buNone/>
              <a:defRPr sz="2000"/>
            </a:lvl6pPr>
            <a:lvl7pPr marL="2732133" indent="0">
              <a:buNone/>
              <a:defRPr sz="2000"/>
            </a:lvl7pPr>
            <a:lvl8pPr marL="3187478" indent="0">
              <a:buNone/>
              <a:defRPr sz="2000"/>
            </a:lvl8pPr>
            <a:lvl9pPr marL="3642839" indent="0">
              <a:buNone/>
              <a:defRPr sz="2000"/>
            </a:lvl9pPr>
          </a:lstStyle>
          <a:p>
            <a:pPr lvl="0"/>
            <a:endParaRPr lang="en-US" noProof="0" smtClean="0">
              <a:sym typeface="Chalkboar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352" indent="0">
              <a:buNone/>
              <a:defRPr sz="1200"/>
            </a:lvl2pPr>
            <a:lvl3pPr marL="910711" indent="0">
              <a:buNone/>
              <a:defRPr sz="1000"/>
            </a:lvl3pPr>
            <a:lvl4pPr marL="1366069" indent="0">
              <a:buNone/>
              <a:defRPr sz="900"/>
            </a:lvl4pPr>
            <a:lvl5pPr marL="1821421" indent="0">
              <a:buNone/>
              <a:defRPr sz="900"/>
            </a:lvl5pPr>
            <a:lvl6pPr marL="2276779" indent="0">
              <a:buNone/>
              <a:defRPr sz="900"/>
            </a:lvl6pPr>
            <a:lvl7pPr marL="2732133" indent="0">
              <a:buNone/>
              <a:defRPr sz="900"/>
            </a:lvl7pPr>
            <a:lvl8pPr marL="3187478" indent="0">
              <a:buNone/>
              <a:defRPr sz="900"/>
            </a:lvl8pPr>
            <a:lvl9pPr marL="364283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3576035"/>
      </p:ext>
    </p:extLst>
  </p:cSld>
  <p:clrMapOvr>
    <a:masterClrMapping/>
  </p:clrMapOvr>
  <p:transition/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26523"/>
      </p:ext>
    </p:extLst>
  </p:cSld>
  <p:clrMapOvr>
    <a:masterClrMapping/>
  </p:clrMapOvr>
  <p:transition/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38"/>
            <a:ext cx="2057400" cy="5829300"/>
          </a:xfrm>
          <a:prstGeom prst="rect">
            <a:avLst/>
          </a:prstGeom>
        </p:spPr>
        <p:txBody>
          <a:bodyPr vert="eaVert" lIns="91057" tIns="45531" rIns="91057" bIns="4553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31906"/>
      </p:ext>
    </p:extLst>
  </p:cSld>
  <p:clrMapOvr>
    <a:masterClrMapping/>
  </p:clrMapOvr>
  <p:transition/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charset="0"/>
              <a:cs typeface="+mn-cs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7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10" tIns="45706" rIns="91410" bIns="45706" anchor="ctr"/>
          <a:lstStyle/>
          <a:p>
            <a:pPr eaLnBrk="0" hangingPunct="0">
              <a:defRPr/>
            </a:pP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3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727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pPr>
              <a:defRPr/>
            </a:pPr>
            <a:fld id="{50F2E429-DD99-4AB0-931E-588B4420F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44796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7360F8C-E748-4FAB-8ED7-E1D79B010B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22800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6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59" indent="0">
              <a:buNone/>
              <a:defRPr sz="1800"/>
            </a:lvl2pPr>
            <a:lvl3pPr marL="914116" indent="0">
              <a:buNone/>
              <a:defRPr sz="1600"/>
            </a:lvl3pPr>
            <a:lvl4pPr marL="1371174" indent="0">
              <a:buNone/>
              <a:defRPr sz="1400"/>
            </a:lvl4pPr>
            <a:lvl5pPr marL="1828231" indent="0">
              <a:buNone/>
              <a:defRPr sz="1400"/>
            </a:lvl5pPr>
            <a:lvl6pPr marL="2285289" indent="0">
              <a:buNone/>
              <a:defRPr sz="1400"/>
            </a:lvl6pPr>
            <a:lvl7pPr marL="2742346" indent="0">
              <a:buNone/>
              <a:defRPr sz="1400"/>
            </a:lvl7pPr>
            <a:lvl8pPr marL="3199404" indent="0">
              <a:buNone/>
              <a:defRPr sz="1400"/>
            </a:lvl8pPr>
            <a:lvl9pPr marL="3656462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E490E93-5830-442D-9DF4-BD359845E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63660"/>
      </p:ext>
    </p:extLst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44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72387D1-A828-475D-B6E9-E04340B91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60198"/>
      </p:ext>
    </p:extLst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08C62887-A412-4492-9D16-2CD536E55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25230"/>
      </p:ext>
    </p:extLst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43E74030-3567-4E61-9FF0-19049AF5B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21988"/>
      </p:ext>
    </p:extLst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E731951B-CC9F-46CD-BC0A-95B00665A4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420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56771"/>
      </p:ext>
    </p:extLst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C3BE1851-7ACA-4238-82AE-C0E93D3B0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19558"/>
      </p:ext>
    </p:extLst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369B4E9D-874D-4B08-BE1D-73A151E83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59980"/>
      </p:ext>
    </p:extLst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3AA330D-CED9-44BD-9BF9-C7D5539B5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71708"/>
      </p:ext>
    </p:extLst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3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+mn-ea"/>
              </a:defRPr>
            </a:lvl1pPr>
          </a:lstStyle>
          <a:p>
            <a:pPr>
              <a:defRPr/>
            </a:pPr>
            <a:fld id="{2B365292-FF79-4487-B2C9-F85E789D6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262132"/>
      </p:ext>
    </p:extLst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2A980-B062-4914-BFC6-17DA4E8DD432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58749-29D9-4013-82AE-BC475193EA3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762579"/>
      </p:ext>
    </p:extLst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C1BCC-4B34-4268-82CE-6B0A356E12DF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804CC-2290-442B-A25F-7E1CFC2924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615224"/>
      </p:ext>
    </p:extLst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E331C-04C7-4990-881B-093561E4B90D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08C7D-0836-476A-A36B-D2948B879DD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65426"/>
      </p:ext>
    </p:extLst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C677-76BE-4A21-A40F-67940278457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12F97-DEF4-4E41-B4FA-4E319031AC5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514782"/>
      </p:ext>
    </p:extLst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D2DD4-8906-43E9-8185-CADB07E0F79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26C2A-704A-48B8-969E-E15FEAFB667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79061"/>
      </p:ext>
    </p:extLst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EB94F7-F892-485C-ADBE-361BA555A7B2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94C20-FD19-4E4D-94BC-3E8BBB684A3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8693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60751"/>
      </p:ext>
    </p:extLst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4A617-63E1-49B8-B3D9-C7A1F264E61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D3C12-0B5D-4D45-BB97-BBA7AB52FC8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74926"/>
      </p:ext>
    </p:extLst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B8B9D-D423-4C9D-BC6D-185E536659E4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41B94-03C9-4D6A-813C-FC0D3C12B69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265594"/>
      </p:ext>
    </p:extLst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E59B8-4DA5-415A-9ED3-8C3866F0D1AC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1BB58-7423-4BA4-A475-445FA4740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998417"/>
      </p:ext>
    </p:extLst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0A0A1-5DB0-46F0-955E-26D65C4E1F4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34F87-67FC-44C9-956D-893AB4062C2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958343"/>
      </p:ext>
    </p:extLst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A7A9C-D839-4781-843F-F601636C957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B8731-1767-43B5-86C2-9E3B2B4E1C8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217767"/>
      </p:ext>
    </p:extLst>
  </p:cSld>
  <p:clrMapOvr>
    <a:masterClrMapping/>
  </p:clrMapOvr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805493"/>
      </p:ext>
    </p:extLst>
  </p:cSld>
  <p:clrMapOvr>
    <a:masterClrMapping/>
  </p:clrMapOvr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10141"/>
      </p:ext>
    </p:extLst>
  </p:cSld>
  <p:clrMapOvr>
    <a:masterClrMapping/>
  </p:clrMapOvr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1766"/>
      </p:ext>
    </p:extLst>
  </p:cSld>
  <p:clrMapOvr>
    <a:masterClrMapping/>
  </p:clrMapOvr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155241"/>
      </p:ext>
    </p:extLst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1086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31225"/>
      </p:ext>
    </p:extLst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269146"/>
      </p:ext>
    </p:extLst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286945"/>
      </p:ext>
    </p:extLst>
  </p:cSld>
  <p:clrMapOvr>
    <a:masterClrMapping/>
  </p:clrMapOvr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718143"/>
      </p:ext>
    </p:extLst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472469"/>
      </p:ext>
    </p:extLst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256673"/>
      </p:ext>
    </p:extLst>
  </p:cSld>
  <p:clrMapOvr>
    <a:masterClrMapping/>
  </p:clrMapOvr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919039"/>
      </p:ext>
    </p:extLst>
  </p:cSld>
  <p:clrMapOvr>
    <a:masterClrMapping/>
  </p:clrMapOvr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1_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7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0663"/>
            <a:ext cx="4038600" cy="2278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endParaRPr lang="en-US" altLang="en-US" sz="1800">
              <a:ea typeface="+mn-ea"/>
              <a:cs typeface="+mn-cs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D54654E3-93AB-4061-9023-1921E031BAD4}" type="slidenum">
              <a:rPr lang="en-US" altLang="en-US" sz="1800">
                <a:ea typeface="+mn-ea"/>
                <a:cs typeface="+mn-cs"/>
              </a:rPr>
              <a:pPr>
                <a:defRPr/>
              </a:pPr>
              <a:t>‹#›</a:t>
            </a:fld>
            <a:endParaRPr lang="en-US" altLang="en-US" sz="180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514750"/>
      </p:ext>
    </p:extLst>
  </p:cSld>
  <p:clrMapOvr>
    <a:masterClrMapping/>
  </p:clrMapOvr>
  <p:transition>
    <p:fade/>
  </p:transition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8FF8CE8E-0B69-4C5E-8398-13B60050C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622759"/>
      </p:ext>
    </p:extLst>
  </p:cSld>
  <p:clrMapOvr>
    <a:masterClrMapping/>
  </p:clrMapOvr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ADD6D6D4-15F4-40C6-9B0F-A8FFA09B5A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138176"/>
      </p:ext>
    </p:extLst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89C7153-2B6F-462F-9233-CA3FF501E3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7212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554299"/>
      </p:ext>
    </p:extLst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25AA63F5-D43F-40C8-9970-00416AD313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036954"/>
      </p:ext>
    </p:extLst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B74047BB-F62E-42E2-BDA7-DFCE405918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384942"/>
      </p:ext>
    </p:extLst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36576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67200" y="6356354"/>
            <a:ext cx="1752600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7F6D1060-312C-405B-B36F-C7B938018C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423918"/>
      </p:ext>
    </p:extLst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4D92D834-D4C7-45DB-AAAA-ADB6480501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310163"/>
      </p:ext>
    </p:extLst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4A00C03-80E9-4491-8409-0B55C3DFBB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779683"/>
      </p:ext>
    </p:extLst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FFDD1904-A764-44D8-88F9-DB8B084F21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996570"/>
      </p:ext>
    </p:extLst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E49DA281-A6ED-44A8-BB20-43CFC98210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032411"/>
      </p:ext>
    </p:extLst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March 18,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S. Myers SPC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93436FA4-FCFA-438A-A9C8-54819D4884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088813"/>
      </p:ext>
    </p:extLst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6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mtClean="0">
              <a:solidFill>
                <a:srgbClr val="000000"/>
              </a:solidFill>
              <a:latin typeface="Helvetica" charset="0"/>
              <a:cs typeface="+mn-cs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87"/>
            <a:ext cx="4437062" cy="3114675"/>
          </a:xfrm>
        </p:spPr>
        <p:txBody>
          <a:bodyPr/>
          <a:lstStyle>
            <a:lvl1pPr marL="0" indent="0" algn="r">
              <a:buFont typeface="Wingdings" pitchFamily="31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Helvetica" charset="0"/>
              </a:defRPr>
            </a:lvl1pPr>
          </a:lstStyle>
          <a:p>
            <a:endParaRPr lang="en-US" smtClean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Tsinghua University Beijing, January 2010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6F25D963-E70C-4047-BD3F-7860CC948B2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749323"/>
      </p:ext>
    </p:extLst>
  </p:cSld>
  <p:clrMapOvr>
    <a:masterClrMapping/>
  </p:clrMapOvr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FC0B85-0C85-4DD6-AA87-ACCA54A244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414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12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12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566648"/>
      </p:ext>
    </p:extLst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A27600-9A96-4A78-BA8C-3F1F8BEFE8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5923"/>
      </p:ext>
    </p:extLst>
  </p:cSld>
  <p:clrMapOvr>
    <a:masterClrMapping/>
  </p:clrMapOvr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9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4F7CD2-E1E6-484C-B64C-7C1F5A2091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56840"/>
      </p:ext>
    </p:extLst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74349D-7F24-486C-9EAA-BE61DEB510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767521"/>
      </p:ext>
    </p:extLst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75B637-96E6-4B8B-A82F-CDC2CF4729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30024"/>
      </p:ext>
    </p:extLst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0B46E5-23C9-42C3-B10B-B52D009B0E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98022"/>
      </p:ext>
    </p:extLst>
  </p:cSld>
  <p:clrMapOvr>
    <a:masterClrMapping/>
  </p:clrMapOvr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56A656-26BC-420B-AFC0-65F77FB39F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960328"/>
      </p:ext>
    </p:extLst>
  </p:cSld>
  <p:clrMapOvr>
    <a:masterClrMapping/>
  </p:clrMapOvr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2A70C5-1FFE-4BB3-93DD-AE397B37C0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9681"/>
      </p:ext>
    </p:extLst>
  </p:cSld>
  <p:clrMapOvr>
    <a:masterClrMapping/>
  </p:clrMapOvr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FF8DF4-021E-4568-95D5-5B315EA416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865433"/>
      </p:ext>
    </p:extLst>
  </p:cSld>
  <p:clrMapOvr>
    <a:masterClrMapping/>
  </p:clrMapOvr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57150"/>
            <a:ext cx="1952625" cy="6038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2" y="57150"/>
            <a:ext cx="5710237" cy="6038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Tsinghua University Beijing, January 2010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E1ACB5-5CDC-48E2-8E97-8FBB482D1B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32155"/>
      </p:ext>
    </p:extLst>
  </p:cSld>
  <p:clrMapOvr>
    <a:masterClrMapping/>
  </p:clrMapOvr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3576F-5F2A-4B7F-8563-1323B5553D3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92340-84D0-4CF2-9A47-97EA14FE0CF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977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55618"/>
      </p:ext>
    </p:extLst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F4C45-F15A-4852-A82F-DC0190AA1D3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EA2D4-DE46-4CE8-8E2B-1E2560DCDC7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75637"/>
      </p:ext>
    </p:extLst>
  </p:cSld>
  <p:clrMapOvr>
    <a:masterClrMapping/>
  </p:clrMapOvr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9C383-29AD-4409-B01C-C1EF7E5B1138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35416-1B37-4437-AC0D-FC108EE9E22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14612"/>
      </p:ext>
    </p:extLst>
  </p:cSld>
  <p:clrMapOvr>
    <a:masterClrMapping/>
  </p:clrMapOvr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34805-647D-4D6F-BC11-E4811784865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0378B-6B48-4375-9804-3FBF137F1F1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72304"/>
      </p:ext>
    </p:extLst>
  </p:cSld>
  <p:clrMapOvr>
    <a:masterClrMapping/>
  </p:clrMapOvr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7D49C-09C4-42C5-B0A4-250158DA4D66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BC9DB-CA55-40CE-BDC8-DC0CCBB5929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934633"/>
      </p:ext>
    </p:extLst>
  </p:cSld>
  <p:clrMapOvr>
    <a:masterClrMapping/>
  </p:clrMapOvr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529E9-231E-43F0-8B79-1A21D0FB15F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8BFD-A4AB-4956-A861-0D64B9E198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87975"/>
      </p:ext>
    </p:extLst>
  </p:cSld>
  <p:clrMapOvr>
    <a:masterClrMapping/>
  </p:clrMapOvr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FA611-B12F-46B3-8D55-A834FF81EE2B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29BFF-5B88-4A4A-AF19-5A6166B2274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19832"/>
      </p:ext>
    </p:extLst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0B6E0-88A5-473A-AAB7-EC007241B09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74898-A383-4631-8568-EEB626BCBA6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307242"/>
      </p:ext>
    </p:extLst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9EA99-0AD5-4F71-8635-9E77E784104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0C15B-7508-49A3-9EB1-0C6CFF8B55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039069"/>
      </p:ext>
    </p:extLst>
  </p:cSld>
  <p:clrMapOvr>
    <a:masterClrMapping/>
  </p:clrMapOvr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4251A-008E-466A-940F-630F0CF39DB7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3FADB-FDBE-4BC9-810E-7DE03C84D51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09295"/>
      </p:ext>
    </p:extLst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08355-F7F6-4C83-AF4F-B3DAFAA760FD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5FFF1-434C-41D4-8F72-B97D5DF526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2206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600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042001"/>
      </p:ext>
    </p:extLst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71875"/>
      </p:ext>
    </p:extLst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-1" y="1676400"/>
            <a:ext cx="9144000" cy="1752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sz="72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CA" smtClean="0"/>
              <a:t>SFU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		NSERC Review			  </a:t>
            </a:r>
            <a:fld id="{43E605FF-C765-9740-B1F9-58AB9217E47C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54225"/>
      </p:ext>
    </p:extLst>
  </p:cSld>
  <p:clrMapOvr>
    <a:masterClrMapping/>
  </p:clrMapOvr>
  <p:transition spd="slow">
    <p:fade/>
  </p:transition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25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 smtClean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25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1988" y="774828"/>
            <a:ext cx="8740583" cy="5654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CA" smtClean="0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dirty="0" smtClean="0">
                <a:solidFill>
                  <a:srgbClr val="FFFFFF"/>
                </a:solidFill>
              </a:rPr>
              <a:t>			</a:t>
            </a:r>
            <a:r>
              <a:rPr lang="en-US" dirty="0">
                <a:solidFill>
                  <a:srgbClr val="FFFFFF"/>
                </a:solidFill>
              </a:rPr>
              <a:t>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521585"/>
      </p:ext>
    </p:extLst>
  </p:cSld>
  <p:clrMapOvr>
    <a:masterClrMapping/>
  </p:clrMapOvr>
  <p:transition spd="slow">
    <p:fade/>
  </p:transition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-1" y="1676400"/>
            <a:ext cx="9144000" cy="1752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sz="7200" i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CA" smtClean="0"/>
              <a:t>SFU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		NSERC Review			  </a:t>
            </a:r>
            <a:fld id="{7F845255-6204-474C-AE28-A6F36348D487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034697"/>
      </p:ext>
    </p:extLst>
  </p:cSld>
  <p:clrMapOvr>
    <a:masterClrMapping/>
  </p:clrMapOvr>
  <p:transition spd="slow">
    <p:fade/>
  </p:transition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 userDrawn="1"/>
        </p:nvSpPr>
        <p:spPr bwMode="auto">
          <a:xfrm>
            <a:off x="174625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1988" y="774828"/>
            <a:ext cx="8740583" cy="565467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CA" smtClean="0"/>
              <a:t>SFU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dirty="0" smtClean="0">
                <a:solidFill>
                  <a:srgbClr val="FFFFFF"/>
                </a:solidFill>
              </a:rPr>
              <a:t>			</a:t>
            </a:r>
            <a:r>
              <a:rPr lang="en-US" dirty="0">
                <a:solidFill>
                  <a:srgbClr val="FFFFFF"/>
                </a:solidFill>
              </a:rPr>
              <a:t>		  </a:t>
            </a:r>
            <a:fld id="{3EFEDFEB-B939-D74C-BEAA-6AF0A65F7FD2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19948"/>
      </p:ext>
    </p:extLst>
  </p:cSld>
  <p:clrMapOvr>
    <a:masterClrMapping/>
  </p:clrMapOvr>
  <p:transition spd="slow">
    <p:fade/>
  </p:transition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705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D5D2683-2F0F-2446-99D1-A0802C5B472D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6521229"/>
      </p:ext>
    </p:extLst>
  </p:cSld>
  <p:clrMapOvr>
    <a:masterClrMapping/>
  </p:clrMapOvr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4FDAEE52-1FD5-0444-B1B0-480D52BAC55E}" type="slidenum">
              <a:rPr lang="en-US" smtClean="0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130617"/>
      </p:ext>
    </p:extLst>
  </p:cSld>
  <p:clrMapOvr>
    <a:masterClrMapping/>
  </p:clrMapOvr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3FAE4-284E-2941-A149-06B637F9BE65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2332289"/>
      </p:ext>
    </p:extLst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29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8D65B-60A3-C84B-8BC8-3C90B8ADA209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9356075"/>
      </p:ext>
    </p:extLst>
  </p:cSld>
  <p:clrMapOvr>
    <a:masterClrMapping/>
  </p:clrMapOvr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8A0B1-CD90-8C47-BD08-F809D9FB45A9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4802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  <a:cs typeface="+mn-cs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7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+mn-cs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697"/>
            <a:ext cx="4437062" cy="3114675"/>
          </a:xfrm>
        </p:spPr>
        <p:txBody>
          <a:bodyPr/>
          <a:lstStyle>
            <a:lvl1pPr marL="0" indent="0" algn="r">
              <a:buFont typeface="Wingdings" pitchFamily="-112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3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50A221-74B7-8C47-8AA4-71333A7DE8B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163934"/>
      </p:ext>
    </p:extLst>
  </p:cSld>
  <p:clrMapOvr>
    <a:masterClrMapping/>
  </p:clrMapOvr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018C5-193D-CD47-931C-48C326503862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619508"/>
      </p:ext>
    </p:extLst>
  </p:cSld>
  <p:clrMapOvr>
    <a:masterClrMapping/>
  </p:clrMapOvr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A1B4B-8DC9-9C4C-8520-0CD720202937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4720249"/>
      </p:ext>
    </p:extLst>
  </p:cSld>
  <p:clrMapOvr>
    <a:masterClrMapping/>
  </p:clrMapOvr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1177F-C83F-5A4E-9568-0CDEB9815F07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7137581"/>
      </p:ext>
    </p:extLst>
  </p:cSld>
  <p:clrMapOvr>
    <a:masterClrMapping/>
  </p:clrMapOvr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9F576-DDBC-4943-A452-734A4C949201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3882489"/>
      </p:ext>
    </p:extLst>
  </p:cSld>
  <p:clrMapOvr>
    <a:masterClrMapping/>
  </p:clrMapOvr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F739-F9C9-1849-ABEF-F55FD789880A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877394"/>
      </p:ext>
    </p:extLst>
  </p:cSld>
  <p:clrMapOvr>
    <a:masterClrMapping/>
  </p:clrMapOvr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2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cs typeface="+mn-cs"/>
              </a:rPr>
              <a:t>Germany and CERN /  January 2011</a:t>
            </a: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2104B-3026-6544-9979-135BE6693666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25370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B7BFF4-EACD-1849-A505-2FA578E8A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182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DB0392-D367-E741-B340-F7ADD9806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1463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3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52" y="1295403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14368C-B9EF-CE41-B9BC-D7E4CF63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8731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511270-7BAC-8C4E-990C-90E6F6778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965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2EE6B2-36FF-8A44-B33D-03AF27C06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994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01E38B-A15D-7041-B06E-66FB55CE5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5145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731C7C-73F1-2D4A-B00B-7A5C2E984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3996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B32F0F-0698-7144-A901-6146273FB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2307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6EFC30-DAC2-5945-913C-8311DCABC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42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3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3CD7E-6359-1341-9318-64CD0DCC8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7089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6"/>
          <p:cNvSpPr>
            <a:spLocks noChangeArrowheads="1"/>
          </p:cNvSpPr>
          <p:nvPr/>
        </p:nvSpPr>
        <p:spPr bwMode="auto">
          <a:xfrm>
            <a:off x="3505207" y="2590800"/>
            <a:ext cx="4892675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6" name="Picture 9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" y="0"/>
            <a:ext cx="8953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4"/>
          <p:cNvSpPr>
            <a:spLocks noChangeArrowheads="1"/>
          </p:cNvSpPr>
          <p:nvPr userDrawn="1"/>
        </p:nvSpPr>
        <p:spPr bwMode="auto">
          <a:xfrm>
            <a:off x="866775" y="2"/>
            <a:ext cx="3219450" cy="91122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AAC3DE">
                  <a:alpha val="21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8" y="1447800"/>
            <a:ext cx="7678737" cy="1081088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9" y="2860771"/>
            <a:ext cx="4437062" cy="3114675"/>
          </a:xfrm>
        </p:spPr>
        <p:txBody>
          <a:bodyPr/>
          <a:lstStyle>
            <a:lvl1pPr marL="0" indent="0" algn="r">
              <a:buFont typeface="Wingdings" pitchFamily="19" charset="2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248400"/>
            <a:ext cx="33528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10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0E45A2D-DE0F-4566-8C89-A2009AED3409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914379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36FBE31E-A27C-4852-B5B4-9AB0FFC5AACB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80647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C00F1D32-AE68-4EFC-9CC7-82D52695FB5D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009204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72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83DD7F-FE55-4B8A-8C2F-34AC8BE3AF76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35627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EADC3A0-6C36-4543-98AB-B850D15FD774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45576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CA062E3-B08B-4A10-A24D-0AECAF1247ED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868066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1081383-5291-41EA-AFE2-3BB8B36A364F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456770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4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F6D5FCF-423F-4D32-B60B-04D347A524CE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96155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A27AB08-EC13-4409-BD74-277AE492BDF1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3385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2CC1DF8-A716-464B-8335-9F8F0C739248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01166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80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42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667000" y="6400800"/>
            <a:ext cx="3352800" cy="3048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Germany and CERN /  January 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6BE98E16-ACF1-4BD1-AD48-C806639994AF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68797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3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A3AE2-1023-2243-BBDE-C44D82F1101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00157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691D3-1268-BC46-A466-4FE7F8FFD0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0452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8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C1E8D-E12B-2A44-92F8-8DFA49472A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1153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8EC9-7216-6B46-83CB-A6CDF7A822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379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23A9A-FF2C-1446-99F7-1135B98435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3775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99594-7E91-4E44-8A81-F9D0986C34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890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E681F-4B57-FF4A-8AA2-B91E69C126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380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8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1B877-E7A5-DF4D-B6A5-2DE411863A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89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679BC-66E3-3447-9B56-FB20A2D102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63390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1FC-CAE1-F24D-924C-F640B77774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17941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79"/>
            <a:ext cx="2057400" cy="60499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79"/>
            <a:ext cx="6019800" cy="6049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260AB-C6CC-D648-B1DF-A4058410CEB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8963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60BE1-CE36-8D49-89F4-2D0D4EC139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0507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772400" cy="990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666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A320-B2B8-B846-BFFB-F0BCC1CFBE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39156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3576F-5F2A-4B7F-8563-1323B5553D3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92340-84D0-4CF2-9A47-97EA14FE0CF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9729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F4C45-F15A-4852-A82F-DC0190AA1D3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EA2D4-DE46-4CE8-8E2B-1E2560DCDC7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8198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9C383-29AD-4409-B01C-C1EF7E5B1138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35416-1B37-4437-AC0D-FC108EE9E22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0267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34805-647D-4D6F-BC11-E4811784865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0378B-6B48-4375-9804-3FBF137F1F1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5381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7D49C-09C4-42C5-B0A4-250158DA4D66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BC9DB-CA55-40CE-BDC8-DC0CCBB5929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914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529E9-231E-43F0-8B79-1A21D0FB15F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E8BFD-A4AB-4956-A861-0D64B9E1989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68431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FA611-B12F-46B3-8D55-A834FF81EE2B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29BFF-5B88-4A4A-AF19-5A6166B2274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3109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0B6E0-88A5-473A-AAB7-EC007241B095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74898-A383-4631-8568-EEB626BCBA6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78462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9EA99-0AD5-4F71-8635-9E77E784104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0C15B-7508-49A3-9EB1-0C6CFF8B551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04537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4251A-008E-466A-940F-630F0CF39DB7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3FADB-FDBE-4BC9-810E-7DE03C84D51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5800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08355-F7F6-4C83-AF4F-B3DAFAA760FD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5FFF1-434C-41D4-8F72-B97D5DF526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4020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3576F-5F2A-4B7F-8563-1323B5553D33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92340-84D0-4CF2-9A47-97EA14FE0CF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8670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F4C45-F15A-4852-A82F-DC0190AA1D30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EA2D4-DE46-4CE8-8E2B-1E2560DCDC7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1528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9C383-29AD-4409-B01C-C1EF7E5B1138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35416-1B37-4437-AC0D-FC108EE9E22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90531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34805-647D-4D6F-BC11-E48117848659}" type="datetime1">
              <a:rPr lang="en-GB">
                <a:solidFill>
                  <a:srgbClr val="000000"/>
                </a:solidFill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0378B-6B48-4375-9804-3FBF137F1F1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24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5" Type="http://schemas.openxmlformats.org/officeDocument/2006/relationships/image" Target="../media/image1.jpe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image" Target="../media/image5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slideLayout" Target="../slideLayouts/slideLayout144.xml"/><Relationship Id="rId18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17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3.xml"/><Relationship Id="rId16" Type="http://schemas.openxmlformats.org/officeDocument/2006/relationships/slideLayout" Target="../slideLayouts/slideLayout147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5" Type="http://schemas.openxmlformats.org/officeDocument/2006/relationships/slideLayout" Target="../slideLayouts/slideLayout146.xml"/><Relationship Id="rId10" Type="http://schemas.openxmlformats.org/officeDocument/2006/relationships/slideLayout" Target="../slideLayouts/slideLayout141.xml"/><Relationship Id="rId19" Type="http://schemas.openxmlformats.org/officeDocument/2006/relationships/theme" Target="../theme/theme13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slideLayout" Target="../slideLayouts/slideLayout14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6" Type="http://schemas.openxmlformats.org/officeDocument/2006/relationships/image" Target="../media/image8.emf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Relationship Id="rId14" Type="http://schemas.openxmlformats.org/officeDocument/2006/relationships/slideLayout" Target="../slideLayouts/slideLayout16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slideLayout" Target="../slideLayouts/slideLayout201.xml"/><Relationship Id="rId2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13" Type="http://schemas.openxmlformats.org/officeDocument/2006/relationships/slideLayout" Target="../slideLayouts/slideLayout214.xml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12" Type="http://schemas.openxmlformats.org/officeDocument/2006/relationships/slideLayout" Target="../slideLayouts/slideLayout213.xml"/><Relationship Id="rId2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212.xml"/><Relationship Id="rId5" Type="http://schemas.openxmlformats.org/officeDocument/2006/relationships/slideLayout" Target="../slideLayouts/slideLayout206.xml"/><Relationship Id="rId10" Type="http://schemas.openxmlformats.org/officeDocument/2006/relationships/slideLayout" Target="../slideLayouts/slideLayout211.xml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2.xml"/><Relationship Id="rId13" Type="http://schemas.openxmlformats.org/officeDocument/2006/relationships/slideLayout" Target="../slideLayouts/slideLayout227.xml"/><Relationship Id="rId3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221.xml"/><Relationship Id="rId12" Type="http://schemas.openxmlformats.org/officeDocument/2006/relationships/slideLayout" Target="../slideLayouts/slideLayout226.xml"/><Relationship Id="rId2" Type="http://schemas.openxmlformats.org/officeDocument/2006/relationships/slideLayout" Target="../slideLayouts/slideLayout216.xml"/><Relationship Id="rId1" Type="http://schemas.openxmlformats.org/officeDocument/2006/relationships/slideLayout" Target="../slideLayouts/slideLayout215.xml"/><Relationship Id="rId6" Type="http://schemas.openxmlformats.org/officeDocument/2006/relationships/slideLayout" Target="../slideLayouts/slideLayout220.xml"/><Relationship Id="rId11" Type="http://schemas.openxmlformats.org/officeDocument/2006/relationships/slideLayout" Target="../slideLayouts/slideLayout225.xml"/><Relationship Id="rId5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224.xml"/><Relationship Id="rId4" Type="http://schemas.openxmlformats.org/officeDocument/2006/relationships/slideLayout" Target="../slideLayouts/slideLayout218.xml"/><Relationship Id="rId9" Type="http://schemas.openxmlformats.org/officeDocument/2006/relationships/slideLayout" Target="../slideLayouts/slideLayout223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5.xml"/><Relationship Id="rId13" Type="http://schemas.openxmlformats.org/officeDocument/2006/relationships/slideLayout" Target="../slideLayouts/slideLayout240.xml"/><Relationship Id="rId3" Type="http://schemas.openxmlformats.org/officeDocument/2006/relationships/slideLayout" Target="../slideLayouts/slideLayout230.xml"/><Relationship Id="rId7" Type="http://schemas.openxmlformats.org/officeDocument/2006/relationships/slideLayout" Target="../slideLayouts/slideLayout234.xml"/><Relationship Id="rId12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29.xml"/><Relationship Id="rId1" Type="http://schemas.openxmlformats.org/officeDocument/2006/relationships/slideLayout" Target="../slideLayouts/slideLayout228.xml"/><Relationship Id="rId6" Type="http://schemas.openxmlformats.org/officeDocument/2006/relationships/slideLayout" Target="../slideLayouts/slideLayout233.xml"/><Relationship Id="rId11" Type="http://schemas.openxmlformats.org/officeDocument/2006/relationships/slideLayout" Target="../slideLayouts/slideLayout238.xml"/><Relationship Id="rId5" Type="http://schemas.openxmlformats.org/officeDocument/2006/relationships/slideLayout" Target="../slideLayouts/slideLayout232.xml"/><Relationship Id="rId10" Type="http://schemas.openxmlformats.org/officeDocument/2006/relationships/slideLayout" Target="../slideLayouts/slideLayout237.xml"/><Relationship Id="rId4" Type="http://schemas.openxmlformats.org/officeDocument/2006/relationships/slideLayout" Target="../slideLayouts/slideLayout231.xml"/><Relationship Id="rId9" Type="http://schemas.openxmlformats.org/officeDocument/2006/relationships/slideLayout" Target="../slideLayouts/slideLayout236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42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45.xml"/><Relationship Id="rId10" Type="http://schemas.openxmlformats.org/officeDocument/2006/relationships/slideLayout" Target="../slideLayouts/slideLayout250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Relationship Id="rId14" Type="http://schemas.openxmlformats.org/officeDocument/2006/relationships/image" Target="../media/image12.png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9.xml"/><Relationship Id="rId3" Type="http://schemas.openxmlformats.org/officeDocument/2006/relationships/slideLayout" Target="../slideLayouts/slideLayout254.xml"/><Relationship Id="rId7" Type="http://schemas.openxmlformats.org/officeDocument/2006/relationships/slideLayout" Target="../slideLayouts/slideLayout25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53.xml"/><Relationship Id="rId1" Type="http://schemas.openxmlformats.org/officeDocument/2006/relationships/slideLayout" Target="../slideLayouts/slideLayout252.xml"/><Relationship Id="rId6" Type="http://schemas.openxmlformats.org/officeDocument/2006/relationships/slideLayout" Target="../slideLayouts/slideLayout257.xml"/><Relationship Id="rId11" Type="http://schemas.openxmlformats.org/officeDocument/2006/relationships/slideLayout" Target="../slideLayouts/slideLayout262.xml"/><Relationship Id="rId5" Type="http://schemas.openxmlformats.org/officeDocument/2006/relationships/slideLayout" Target="../slideLayouts/slideLayout256.xml"/><Relationship Id="rId10" Type="http://schemas.openxmlformats.org/officeDocument/2006/relationships/slideLayout" Target="../slideLayouts/slideLayout261.xml"/><Relationship Id="rId4" Type="http://schemas.openxmlformats.org/officeDocument/2006/relationships/slideLayout" Target="../slideLayouts/slideLayout255.xml"/><Relationship Id="rId9" Type="http://schemas.openxmlformats.org/officeDocument/2006/relationships/slideLayout" Target="../slideLayouts/slideLayout26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0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65.xml"/><Relationship Id="rId7" Type="http://schemas.openxmlformats.org/officeDocument/2006/relationships/slideLayout" Target="../slideLayouts/slideLayout269.xml"/><Relationship Id="rId12" Type="http://schemas.openxmlformats.org/officeDocument/2006/relationships/slideLayout" Target="../slideLayouts/slideLayout274.xml"/><Relationship Id="rId2" Type="http://schemas.openxmlformats.org/officeDocument/2006/relationships/slideLayout" Target="../slideLayouts/slideLayout264.xml"/><Relationship Id="rId1" Type="http://schemas.openxmlformats.org/officeDocument/2006/relationships/slideLayout" Target="../slideLayouts/slideLayout263.xml"/><Relationship Id="rId6" Type="http://schemas.openxmlformats.org/officeDocument/2006/relationships/slideLayout" Target="../slideLayouts/slideLayout268.xml"/><Relationship Id="rId11" Type="http://schemas.openxmlformats.org/officeDocument/2006/relationships/slideLayout" Target="../slideLayouts/slideLayout273.xml"/><Relationship Id="rId5" Type="http://schemas.openxmlformats.org/officeDocument/2006/relationships/slideLayout" Target="../slideLayouts/slideLayout267.xml"/><Relationship Id="rId10" Type="http://schemas.openxmlformats.org/officeDocument/2006/relationships/slideLayout" Target="../slideLayouts/slideLayout272.xml"/><Relationship Id="rId4" Type="http://schemas.openxmlformats.org/officeDocument/2006/relationships/slideLayout" Target="../slideLayouts/slideLayout266.xml"/><Relationship Id="rId9" Type="http://schemas.openxmlformats.org/officeDocument/2006/relationships/slideLayout" Target="../slideLayouts/slideLayout27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2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277.xml"/><Relationship Id="rId7" Type="http://schemas.openxmlformats.org/officeDocument/2006/relationships/slideLayout" Target="../slideLayouts/slideLayout281.xml"/><Relationship Id="rId12" Type="http://schemas.openxmlformats.org/officeDocument/2006/relationships/slideLayout" Target="../slideLayouts/slideLayout286.xml"/><Relationship Id="rId2" Type="http://schemas.openxmlformats.org/officeDocument/2006/relationships/slideLayout" Target="../slideLayouts/slideLayout276.xml"/><Relationship Id="rId1" Type="http://schemas.openxmlformats.org/officeDocument/2006/relationships/slideLayout" Target="../slideLayouts/slideLayout275.xml"/><Relationship Id="rId6" Type="http://schemas.openxmlformats.org/officeDocument/2006/relationships/slideLayout" Target="../slideLayouts/slideLayout280.xml"/><Relationship Id="rId11" Type="http://schemas.openxmlformats.org/officeDocument/2006/relationships/slideLayout" Target="../slideLayouts/slideLayout285.xml"/><Relationship Id="rId5" Type="http://schemas.openxmlformats.org/officeDocument/2006/relationships/slideLayout" Target="../slideLayouts/slideLayout279.xml"/><Relationship Id="rId10" Type="http://schemas.openxmlformats.org/officeDocument/2006/relationships/slideLayout" Target="../slideLayouts/slideLayout284.xml"/><Relationship Id="rId4" Type="http://schemas.openxmlformats.org/officeDocument/2006/relationships/slideLayout" Target="../slideLayouts/slideLayout278.xml"/><Relationship Id="rId9" Type="http://schemas.openxmlformats.org/officeDocument/2006/relationships/slideLayout" Target="../slideLayouts/slideLayout283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13" Type="http://schemas.openxmlformats.org/officeDocument/2006/relationships/theme" Target="../theme/theme25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slideLayout" Target="../slideLayouts/slideLayout298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theme" Target="../theme/theme26.xml"/><Relationship Id="rId2" Type="http://schemas.openxmlformats.org/officeDocument/2006/relationships/slideLayout" Target="../slideLayouts/slideLayout300.xml"/><Relationship Id="rId1" Type="http://schemas.openxmlformats.org/officeDocument/2006/relationships/slideLayout" Target="../slideLayouts/slideLayout299.xml"/><Relationship Id="rId4" Type="http://schemas.openxmlformats.org/officeDocument/2006/relationships/image" Target="../media/image1.jpeg"/></Relationships>
</file>

<file path=ppt/slideMasters/_rels/slideMaster27.xml.rels><?xml version="1.0" encoding="UTF-8" standalone="yes"?>
<Relationships xmlns="http://schemas.openxmlformats.org/package/2006/relationships"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301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9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304.xml"/><Relationship Id="rId7" Type="http://schemas.openxmlformats.org/officeDocument/2006/relationships/slideLayout" Target="../slideLayouts/slideLayout308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303.xml"/><Relationship Id="rId1" Type="http://schemas.openxmlformats.org/officeDocument/2006/relationships/slideLayout" Target="../slideLayouts/slideLayout302.xml"/><Relationship Id="rId6" Type="http://schemas.openxmlformats.org/officeDocument/2006/relationships/slideLayout" Target="../slideLayouts/slideLayout307.xml"/><Relationship Id="rId11" Type="http://schemas.openxmlformats.org/officeDocument/2006/relationships/slideLayout" Target="../slideLayouts/slideLayout312.xml"/><Relationship Id="rId5" Type="http://schemas.openxmlformats.org/officeDocument/2006/relationships/slideLayout" Target="../slideLayouts/slideLayout306.xml"/><Relationship Id="rId10" Type="http://schemas.openxmlformats.org/officeDocument/2006/relationships/slideLayout" Target="../slideLayouts/slideLayout311.xml"/><Relationship Id="rId4" Type="http://schemas.openxmlformats.org/officeDocument/2006/relationships/slideLayout" Target="../slideLayouts/slideLayout305.xml"/><Relationship Id="rId9" Type="http://schemas.openxmlformats.org/officeDocument/2006/relationships/slideLayout" Target="../slideLayouts/slideLayout310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0.xml"/><Relationship Id="rId13" Type="http://schemas.openxmlformats.org/officeDocument/2006/relationships/slideLayout" Target="../slideLayouts/slideLayout325.xml"/><Relationship Id="rId3" Type="http://schemas.openxmlformats.org/officeDocument/2006/relationships/slideLayout" Target="../slideLayouts/slideLayout315.xml"/><Relationship Id="rId7" Type="http://schemas.openxmlformats.org/officeDocument/2006/relationships/slideLayout" Target="../slideLayouts/slideLayout319.xml"/><Relationship Id="rId12" Type="http://schemas.openxmlformats.org/officeDocument/2006/relationships/slideLayout" Target="../slideLayouts/slideLayout324.xml"/><Relationship Id="rId2" Type="http://schemas.openxmlformats.org/officeDocument/2006/relationships/slideLayout" Target="../slideLayouts/slideLayout314.xml"/><Relationship Id="rId1" Type="http://schemas.openxmlformats.org/officeDocument/2006/relationships/slideLayout" Target="../slideLayouts/slideLayout313.xml"/><Relationship Id="rId6" Type="http://schemas.openxmlformats.org/officeDocument/2006/relationships/slideLayout" Target="../slideLayouts/slideLayout318.xml"/><Relationship Id="rId11" Type="http://schemas.openxmlformats.org/officeDocument/2006/relationships/slideLayout" Target="../slideLayouts/slideLayout323.xml"/><Relationship Id="rId5" Type="http://schemas.openxmlformats.org/officeDocument/2006/relationships/slideLayout" Target="../slideLayouts/slideLayout317.xml"/><Relationship Id="rId10" Type="http://schemas.openxmlformats.org/officeDocument/2006/relationships/slideLayout" Target="../slideLayouts/slideLayout322.xml"/><Relationship Id="rId4" Type="http://schemas.openxmlformats.org/officeDocument/2006/relationships/slideLayout" Target="../slideLayouts/slideLayout316.xml"/><Relationship Id="rId9" Type="http://schemas.openxmlformats.org/officeDocument/2006/relationships/slideLayout" Target="../slideLayouts/slideLayout321.xml"/><Relationship Id="rId14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28.xml"/><Relationship Id="rId7" Type="http://schemas.openxmlformats.org/officeDocument/2006/relationships/slideLayout" Target="../slideLayouts/slideLayout332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7.xml"/><Relationship Id="rId1" Type="http://schemas.openxmlformats.org/officeDocument/2006/relationships/slideLayout" Target="../slideLayouts/slideLayout326.xml"/><Relationship Id="rId6" Type="http://schemas.openxmlformats.org/officeDocument/2006/relationships/slideLayout" Target="../slideLayouts/slideLayout331.xml"/><Relationship Id="rId11" Type="http://schemas.openxmlformats.org/officeDocument/2006/relationships/slideLayout" Target="../slideLayouts/slideLayout336.xml"/><Relationship Id="rId5" Type="http://schemas.openxmlformats.org/officeDocument/2006/relationships/slideLayout" Target="../slideLayouts/slideLayout330.xml"/><Relationship Id="rId10" Type="http://schemas.openxmlformats.org/officeDocument/2006/relationships/slideLayout" Target="../slideLayouts/slideLayout335.xml"/><Relationship Id="rId4" Type="http://schemas.openxmlformats.org/officeDocument/2006/relationships/slideLayout" Target="../slideLayouts/slideLayout329.xml"/><Relationship Id="rId9" Type="http://schemas.openxmlformats.org/officeDocument/2006/relationships/slideLayout" Target="../slideLayouts/slideLayout334.xml"/><Relationship Id="rId14" Type="http://schemas.openxmlformats.org/officeDocument/2006/relationships/image" Target="../media/image2.png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39.xml"/><Relationship Id="rId7" Type="http://schemas.openxmlformats.org/officeDocument/2006/relationships/slideLayout" Target="../slideLayouts/slideLayout343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8.xml"/><Relationship Id="rId1" Type="http://schemas.openxmlformats.org/officeDocument/2006/relationships/slideLayout" Target="../slideLayouts/slideLayout337.xml"/><Relationship Id="rId6" Type="http://schemas.openxmlformats.org/officeDocument/2006/relationships/slideLayout" Target="../slideLayouts/slideLayout342.xml"/><Relationship Id="rId11" Type="http://schemas.openxmlformats.org/officeDocument/2006/relationships/slideLayout" Target="../slideLayouts/slideLayout347.xml"/><Relationship Id="rId5" Type="http://schemas.openxmlformats.org/officeDocument/2006/relationships/slideLayout" Target="../slideLayouts/slideLayout341.xml"/><Relationship Id="rId10" Type="http://schemas.openxmlformats.org/officeDocument/2006/relationships/slideLayout" Target="../slideLayouts/slideLayout346.xml"/><Relationship Id="rId4" Type="http://schemas.openxmlformats.org/officeDocument/2006/relationships/slideLayout" Target="../slideLayouts/slideLayout340.xml"/><Relationship Id="rId9" Type="http://schemas.openxmlformats.org/officeDocument/2006/relationships/slideLayout" Target="../slideLayouts/slideLayout345.xml"/><Relationship Id="rId14" Type="http://schemas.openxmlformats.org/officeDocument/2006/relationships/image" Target="../media/image14.png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5.xml"/><Relationship Id="rId13" Type="http://schemas.openxmlformats.org/officeDocument/2006/relationships/theme" Target="../theme/theme32.xml"/><Relationship Id="rId3" Type="http://schemas.openxmlformats.org/officeDocument/2006/relationships/slideLayout" Target="../slideLayouts/slideLayout350.xml"/><Relationship Id="rId7" Type="http://schemas.openxmlformats.org/officeDocument/2006/relationships/slideLayout" Target="../slideLayouts/slideLayout354.xml"/><Relationship Id="rId12" Type="http://schemas.openxmlformats.org/officeDocument/2006/relationships/slideLayout" Target="../slideLayouts/slideLayout359.xml"/><Relationship Id="rId2" Type="http://schemas.openxmlformats.org/officeDocument/2006/relationships/slideLayout" Target="../slideLayouts/slideLayout349.xml"/><Relationship Id="rId1" Type="http://schemas.openxmlformats.org/officeDocument/2006/relationships/slideLayout" Target="../slideLayouts/slideLayout348.xml"/><Relationship Id="rId6" Type="http://schemas.openxmlformats.org/officeDocument/2006/relationships/slideLayout" Target="../slideLayouts/slideLayout353.xml"/><Relationship Id="rId11" Type="http://schemas.openxmlformats.org/officeDocument/2006/relationships/slideLayout" Target="../slideLayouts/slideLayout358.xml"/><Relationship Id="rId5" Type="http://schemas.openxmlformats.org/officeDocument/2006/relationships/slideLayout" Target="../slideLayouts/slideLayout352.xml"/><Relationship Id="rId10" Type="http://schemas.openxmlformats.org/officeDocument/2006/relationships/slideLayout" Target="../slideLayouts/slideLayout357.xml"/><Relationship Id="rId4" Type="http://schemas.openxmlformats.org/officeDocument/2006/relationships/slideLayout" Target="../slideLayouts/slideLayout351.xml"/><Relationship Id="rId9" Type="http://schemas.openxmlformats.org/officeDocument/2006/relationships/slideLayout" Target="../slideLayouts/slideLayout356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7.xml"/><Relationship Id="rId13" Type="http://schemas.openxmlformats.org/officeDocument/2006/relationships/theme" Target="../theme/theme33.xml"/><Relationship Id="rId3" Type="http://schemas.openxmlformats.org/officeDocument/2006/relationships/slideLayout" Target="../slideLayouts/slideLayout362.xml"/><Relationship Id="rId7" Type="http://schemas.openxmlformats.org/officeDocument/2006/relationships/slideLayout" Target="../slideLayouts/slideLayout366.xml"/><Relationship Id="rId12" Type="http://schemas.openxmlformats.org/officeDocument/2006/relationships/slideLayout" Target="../slideLayouts/slideLayout371.xml"/><Relationship Id="rId2" Type="http://schemas.openxmlformats.org/officeDocument/2006/relationships/slideLayout" Target="../slideLayouts/slideLayout361.xml"/><Relationship Id="rId1" Type="http://schemas.openxmlformats.org/officeDocument/2006/relationships/slideLayout" Target="../slideLayouts/slideLayout360.xml"/><Relationship Id="rId6" Type="http://schemas.openxmlformats.org/officeDocument/2006/relationships/slideLayout" Target="../slideLayouts/slideLayout365.xml"/><Relationship Id="rId11" Type="http://schemas.openxmlformats.org/officeDocument/2006/relationships/slideLayout" Target="../slideLayouts/slideLayout370.xml"/><Relationship Id="rId5" Type="http://schemas.openxmlformats.org/officeDocument/2006/relationships/slideLayout" Target="../slideLayouts/slideLayout364.xml"/><Relationship Id="rId10" Type="http://schemas.openxmlformats.org/officeDocument/2006/relationships/slideLayout" Target="../slideLayouts/slideLayout369.xml"/><Relationship Id="rId4" Type="http://schemas.openxmlformats.org/officeDocument/2006/relationships/slideLayout" Target="../slideLayouts/slideLayout363.xml"/><Relationship Id="rId9" Type="http://schemas.openxmlformats.org/officeDocument/2006/relationships/slideLayout" Target="../slideLayouts/slideLayout368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9.xml"/><Relationship Id="rId3" Type="http://schemas.openxmlformats.org/officeDocument/2006/relationships/slideLayout" Target="../slideLayouts/slideLayout374.xml"/><Relationship Id="rId7" Type="http://schemas.openxmlformats.org/officeDocument/2006/relationships/slideLayout" Target="../slideLayouts/slideLayout378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73.xml"/><Relationship Id="rId1" Type="http://schemas.openxmlformats.org/officeDocument/2006/relationships/slideLayout" Target="../slideLayouts/slideLayout372.xml"/><Relationship Id="rId6" Type="http://schemas.openxmlformats.org/officeDocument/2006/relationships/slideLayout" Target="../slideLayouts/slideLayout377.xml"/><Relationship Id="rId11" Type="http://schemas.openxmlformats.org/officeDocument/2006/relationships/slideLayout" Target="../slideLayouts/slideLayout382.xml"/><Relationship Id="rId5" Type="http://schemas.openxmlformats.org/officeDocument/2006/relationships/slideLayout" Target="../slideLayouts/slideLayout376.xml"/><Relationship Id="rId10" Type="http://schemas.openxmlformats.org/officeDocument/2006/relationships/slideLayout" Target="../slideLayouts/slideLayout381.xml"/><Relationship Id="rId4" Type="http://schemas.openxmlformats.org/officeDocument/2006/relationships/slideLayout" Target="../slideLayouts/slideLayout375.xml"/><Relationship Id="rId9" Type="http://schemas.openxmlformats.org/officeDocument/2006/relationships/slideLayout" Target="../slideLayouts/slideLayout380.xml"/></Relationships>
</file>

<file path=ppt/slideMasters/_rels/slideMaster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5.xml"/><Relationship Id="rId1" Type="http://schemas.openxmlformats.org/officeDocument/2006/relationships/slideLayout" Target="../slideLayouts/slideLayout383.xml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6.xml"/><Relationship Id="rId7" Type="http://schemas.openxmlformats.org/officeDocument/2006/relationships/theme" Target="../theme/theme36.xml"/><Relationship Id="rId2" Type="http://schemas.openxmlformats.org/officeDocument/2006/relationships/slideLayout" Target="../slideLayouts/slideLayout385.xml"/><Relationship Id="rId1" Type="http://schemas.openxmlformats.org/officeDocument/2006/relationships/slideLayout" Target="../slideLayouts/slideLayout384.xml"/><Relationship Id="rId6" Type="http://schemas.openxmlformats.org/officeDocument/2006/relationships/slideLayout" Target="../slideLayouts/slideLayout389.xml"/><Relationship Id="rId5" Type="http://schemas.openxmlformats.org/officeDocument/2006/relationships/slideLayout" Target="../slideLayouts/slideLayout388.xml"/><Relationship Id="rId4" Type="http://schemas.openxmlformats.org/officeDocument/2006/relationships/slideLayout" Target="../slideLayouts/slideLayout387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7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92.xml"/><Relationship Id="rId7" Type="http://schemas.openxmlformats.org/officeDocument/2006/relationships/slideLayout" Target="../slideLayouts/slideLayout396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391.xml"/><Relationship Id="rId1" Type="http://schemas.openxmlformats.org/officeDocument/2006/relationships/slideLayout" Target="../slideLayouts/slideLayout390.xml"/><Relationship Id="rId6" Type="http://schemas.openxmlformats.org/officeDocument/2006/relationships/slideLayout" Target="../slideLayouts/slideLayout395.xml"/><Relationship Id="rId11" Type="http://schemas.openxmlformats.org/officeDocument/2006/relationships/slideLayout" Target="../slideLayouts/slideLayout400.xml"/><Relationship Id="rId5" Type="http://schemas.openxmlformats.org/officeDocument/2006/relationships/slideLayout" Target="../slideLayouts/slideLayout394.xml"/><Relationship Id="rId10" Type="http://schemas.openxmlformats.org/officeDocument/2006/relationships/slideLayout" Target="../slideLayouts/slideLayout399.xml"/><Relationship Id="rId4" Type="http://schemas.openxmlformats.org/officeDocument/2006/relationships/slideLayout" Target="../slideLayouts/slideLayout393.xml"/><Relationship Id="rId9" Type="http://schemas.openxmlformats.org/officeDocument/2006/relationships/slideLayout" Target="../slideLayouts/slideLayout398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8.xml"/><Relationship Id="rId3" Type="http://schemas.openxmlformats.org/officeDocument/2006/relationships/slideLayout" Target="../slideLayouts/slideLayout403.xml"/><Relationship Id="rId7" Type="http://schemas.openxmlformats.org/officeDocument/2006/relationships/slideLayout" Target="../slideLayouts/slideLayout407.xml"/><Relationship Id="rId12" Type="http://schemas.openxmlformats.org/officeDocument/2006/relationships/theme" Target="../theme/theme38.xml"/><Relationship Id="rId2" Type="http://schemas.openxmlformats.org/officeDocument/2006/relationships/slideLayout" Target="../slideLayouts/slideLayout402.xml"/><Relationship Id="rId1" Type="http://schemas.openxmlformats.org/officeDocument/2006/relationships/slideLayout" Target="../slideLayouts/slideLayout401.xml"/><Relationship Id="rId6" Type="http://schemas.openxmlformats.org/officeDocument/2006/relationships/slideLayout" Target="../slideLayouts/slideLayout406.xml"/><Relationship Id="rId11" Type="http://schemas.openxmlformats.org/officeDocument/2006/relationships/slideLayout" Target="../slideLayouts/slideLayout411.xml"/><Relationship Id="rId5" Type="http://schemas.openxmlformats.org/officeDocument/2006/relationships/slideLayout" Target="../slideLayouts/slideLayout405.xml"/><Relationship Id="rId10" Type="http://schemas.openxmlformats.org/officeDocument/2006/relationships/slideLayout" Target="../slideLayouts/slideLayout410.xml"/><Relationship Id="rId4" Type="http://schemas.openxmlformats.org/officeDocument/2006/relationships/slideLayout" Target="../slideLayouts/slideLayout404.xml"/><Relationship Id="rId9" Type="http://schemas.openxmlformats.org/officeDocument/2006/relationships/slideLayout" Target="../slideLayouts/slideLayout409.xml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9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414.xml"/><Relationship Id="rId7" Type="http://schemas.openxmlformats.org/officeDocument/2006/relationships/slideLayout" Target="../slideLayouts/slideLayout418.xml"/><Relationship Id="rId12" Type="http://schemas.openxmlformats.org/officeDocument/2006/relationships/theme" Target="../theme/theme39.xml"/><Relationship Id="rId2" Type="http://schemas.openxmlformats.org/officeDocument/2006/relationships/slideLayout" Target="../slideLayouts/slideLayout413.xml"/><Relationship Id="rId1" Type="http://schemas.openxmlformats.org/officeDocument/2006/relationships/slideLayout" Target="../slideLayouts/slideLayout412.xml"/><Relationship Id="rId6" Type="http://schemas.openxmlformats.org/officeDocument/2006/relationships/slideLayout" Target="../slideLayouts/slideLayout417.xml"/><Relationship Id="rId11" Type="http://schemas.openxmlformats.org/officeDocument/2006/relationships/slideLayout" Target="../slideLayouts/slideLayout422.xml"/><Relationship Id="rId5" Type="http://schemas.openxmlformats.org/officeDocument/2006/relationships/slideLayout" Target="../slideLayouts/slideLayout416.xml"/><Relationship Id="rId10" Type="http://schemas.openxmlformats.org/officeDocument/2006/relationships/slideLayout" Target="../slideLayouts/slideLayout421.xml"/><Relationship Id="rId4" Type="http://schemas.openxmlformats.org/officeDocument/2006/relationships/slideLayout" Target="../slideLayouts/slideLayout415.xml"/><Relationship Id="rId9" Type="http://schemas.openxmlformats.org/officeDocument/2006/relationships/slideLayout" Target="../slideLayouts/slideLayout4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25.xml"/><Relationship Id="rId7" Type="http://schemas.openxmlformats.org/officeDocument/2006/relationships/slideLayout" Target="../slideLayouts/slideLayout429.xml"/><Relationship Id="rId12" Type="http://schemas.openxmlformats.org/officeDocument/2006/relationships/theme" Target="../theme/theme40.xml"/><Relationship Id="rId2" Type="http://schemas.openxmlformats.org/officeDocument/2006/relationships/slideLayout" Target="../slideLayouts/slideLayout424.xml"/><Relationship Id="rId1" Type="http://schemas.openxmlformats.org/officeDocument/2006/relationships/slideLayout" Target="../slideLayouts/slideLayout423.xml"/><Relationship Id="rId6" Type="http://schemas.openxmlformats.org/officeDocument/2006/relationships/slideLayout" Target="../slideLayouts/slideLayout428.xml"/><Relationship Id="rId11" Type="http://schemas.openxmlformats.org/officeDocument/2006/relationships/slideLayout" Target="../slideLayouts/slideLayout433.xml"/><Relationship Id="rId5" Type="http://schemas.openxmlformats.org/officeDocument/2006/relationships/slideLayout" Target="../slideLayouts/slideLayout427.xml"/><Relationship Id="rId10" Type="http://schemas.openxmlformats.org/officeDocument/2006/relationships/slideLayout" Target="../slideLayouts/slideLayout432.xml"/><Relationship Id="rId4" Type="http://schemas.openxmlformats.org/officeDocument/2006/relationships/slideLayout" Target="../slideLayouts/slideLayout426.xml"/><Relationship Id="rId9" Type="http://schemas.openxmlformats.org/officeDocument/2006/relationships/slideLayout" Target="../slideLayouts/slideLayout431.xml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1.xml"/><Relationship Id="rId3" Type="http://schemas.openxmlformats.org/officeDocument/2006/relationships/slideLayout" Target="../slideLayouts/slideLayout436.xml"/><Relationship Id="rId7" Type="http://schemas.openxmlformats.org/officeDocument/2006/relationships/slideLayout" Target="../slideLayouts/slideLayout440.xml"/><Relationship Id="rId12" Type="http://schemas.openxmlformats.org/officeDocument/2006/relationships/theme" Target="../theme/theme41.xml"/><Relationship Id="rId2" Type="http://schemas.openxmlformats.org/officeDocument/2006/relationships/slideLayout" Target="../slideLayouts/slideLayout435.xml"/><Relationship Id="rId1" Type="http://schemas.openxmlformats.org/officeDocument/2006/relationships/slideLayout" Target="../slideLayouts/slideLayout434.xml"/><Relationship Id="rId6" Type="http://schemas.openxmlformats.org/officeDocument/2006/relationships/slideLayout" Target="../slideLayouts/slideLayout439.xml"/><Relationship Id="rId11" Type="http://schemas.openxmlformats.org/officeDocument/2006/relationships/slideLayout" Target="../slideLayouts/slideLayout444.xml"/><Relationship Id="rId5" Type="http://schemas.openxmlformats.org/officeDocument/2006/relationships/slideLayout" Target="../slideLayouts/slideLayout438.xml"/><Relationship Id="rId10" Type="http://schemas.openxmlformats.org/officeDocument/2006/relationships/slideLayout" Target="../slideLayouts/slideLayout443.xml"/><Relationship Id="rId4" Type="http://schemas.openxmlformats.org/officeDocument/2006/relationships/slideLayout" Target="../slideLayouts/slideLayout437.xml"/><Relationship Id="rId9" Type="http://schemas.openxmlformats.org/officeDocument/2006/relationships/slideLayout" Target="../slideLayouts/slideLayout442.xml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2.xml"/><Relationship Id="rId13" Type="http://schemas.openxmlformats.org/officeDocument/2006/relationships/theme" Target="../theme/theme42.xml"/><Relationship Id="rId3" Type="http://schemas.openxmlformats.org/officeDocument/2006/relationships/slideLayout" Target="../slideLayouts/slideLayout447.xml"/><Relationship Id="rId7" Type="http://schemas.openxmlformats.org/officeDocument/2006/relationships/slideLayout" Target="../slideLayouts/slideLayout451.xml"/><Relationship Id="rId12" Type="http://schemas.openxmlformats.org/officeDocument/2006/relationships/slideLayout" Target="../slideLayouts/slideLayout456.xml"/><Relationship Id="rId2" Type="http://schemas.openxmlformats.org/officeDocument/2006/relationships/slideLayout" Target="../slideLayouts/slideLayout446.xml"/><Relationship Id="rId1" Type="http://schemas.openxmlformats.org/officeDocument/2006/relationships/slideLayout" Target="../slideLayouts/slideLayout445.xml"/><Relationship Id="rId6" Type="http://schemas.openxmlformats.org/officeDocument/2006/relationships/slideLayout" Target="../slideLayouts/slideLayout450.xml"/><Relationship Id="rId11" Type="http://schemas.openxmlformats.org/officeDocument/2006/relationships/slideLayout" Target="../slideLayouts/slideLayout455.xml"/><Relationship Id="rId5" Type="http://schemas.openxmlformats.org/officeDocument/2006/relationships/slideLayout" Target="../slideLayouts/slideLayout449.xml"/><Relationship Id="rId10" Type="http://schemas.openxmlformats.org/officeDocument/2006/relationships/slideLayout" Target="../slideLayouts/slideLayout454.xml"/><Relationship Id="rId4" Type="http://schemas.openxmlformats.org/officeDocument/2006/relationships/slideLayout" Target="../slideLayouts/slideLayout448.xml"/><Relationship Id="rId9" Type="http://schemas.openxmlformats.org/officeDocument/2006/relationships/slideLayout" Target="../slideLayouts/slideLayout453.xml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4.xml"/><Relationship Id="rId3" Type="http://schemas.openxmlformats.org/officeDocument/2006/relationships/slideLayout" Target="../slideLayouts/slideLayout459.xml"/><Relationship Id="rId7" Type="http://schemas.openxmlformats.org/officeDocument/2006/relationships/slideLayout" Target="../slideLayouts/slideLayout463.xml"/><Relationship Id="rId12" Type="http://schemas.openxmlformats.org/officeDocument/2006/relationships/theme" Target="../theme/theme43.xml"/><Relationship Id="rId2" Type="http://schemas.openxmlformats.org/officeDocument/2006/relationships/slideLayout" Target="../slideLayouts/slideLayout458.xml"/><Relationship Id="rId1" Type="http://schemas.openxmlformats.org/officeDocument/2006/relationships/slideLayout" Target="../slideLayouts/slideLayout457.xml"/><Relationship Id="rId6" Type="http://schemas.openxmlformats.org/officeDocument/2006/relationships/slideLayout" Target="../slideLayouts/slideLayout462.xml"/><Relationship Id="rId11" Type="http://schemas.openxmlformats.org/officeDocument/2006/relationships/slideLayout" Target="../slideLayouts/slideLayout467.xml"/><Relationship Id="rId5" Type="http://schemas.openxmlformats.org/officeDocument/2006/relationships/slideLayout" Target="../slideLayouts/slideLayout461.xml"/><Relationship Id="rId10" Type="http://schemas.openxmlformats.org/officeDocument/2006/relationships/slideLayout" Target="../slideLayouts/slideLayout466.xml"/><Relationship Id="rId4" Type="http://schemas.openxmlformats.org/officeDocument/2006/relationships/slideLayout" Target="../slideLayouts/slideLayout460.xml"/><Relationship Id="rId9" Type="http://schemas.openxmlformats.org/officeDocument/2006/relationships/slideLayout" Target="../slideLayouts/slideLayout465.xml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0.xml"/><Relationship Id="rId7" Type="http://schemas.openxmlformats.org/officeDocument/2006/relationships/slideLayout" Target="../slideLayouts/slideLayout474.xml"/><Relationship Id="rId12" Type="http://schemas.openxmlformats.org/officeDocument/2006/relationships/theme" Target="../theme/theme44.xml"/><Relationship Id="rId2" Type="http://schemas.openxmlformats.org/officeDocument/2006/relationships/slideLayout" Target="../slideLayouts/slideLayout469.xml"/><Relationship Id="rId1" Type="http://schemas.openxmlformats.org/officeDocument/2006/relationships/slideLayout" Target="../slideLayouts/slideLayout468.xml"/><Relationship Id="rId6" Type="http://schemas.openxmlformats.org/officeDocument/2006/relationships/slideLayout" Target="../slideLayouts/slideLayout473.xml"/><Relationship Id="rId11" Type="http://schemas.openxmlformats.org/officeDocument/2006/relationships/slideLayout" Target="../slideLayouts/slideLayout478.xml"/><Relationship Id="rId5" Type="http://schemas.openxmlformats.org/officeDocument/2006/relationships/slideLayout" Target="../slideLayouts/slideLayout472.xml"/><Relationship Id="rId10" Type="http://schemas.openxmlformats.org/officeDocument/2006/relationships/slideLayout" Target="../slideLayouts/slideLayout477.xml"/><Relationship Id="rId4" Type="http://schemas.openxmlformats.org/officeDocument/2006/relationships/slideLayout" Target="../slideLayouts/slideLayout471.xml"/><Relationship Id="rId9" Type="http://schemas.openxmlformats.org/officeDocument/2006/relationships/slideLayout" Target="../slideLayouts/slideLayout476.xml"/></Relationships>
</file>

<file path=ppt/slideMasters/_rels/slideMaster4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6.xml"/><Relationship Id="rId3" Type="http://schemas.openxmlformats.org/officeDocument/2006/relationships/slideLayout" Target="../slideLayouts/slideLayout481.xml"/><Relationship Id="rId7" Type="http://schemas.openxmlformats.org/officeDocument/2006/relationships/slideLayout" Target="../slideLayouts/slideLayout485.xml"/><Relationship Id="rId12" Type="http://schemas.openxmlformats.org/officeDocument/2006/relationships/theme" Target="../theme/theme45.xml"/><Relationship Id="rId2" Type="http://schemas.openxmlformats.org/officeDocument/2006/relationships/slideLayout" Target="../slideLayouts/slideLayout480.xml"/><Relationship Id="rId1" Type="http://schemas.openxmlformats.org/officeDocument/2006/relationships/slideLayout" Target="../slideLayouts/slideLayout479.xml"/><Relationship Id="rId6" Type="http://schemas.openxmlformats.org/officeDocument/2006/relationships/slideLayout" Target="../slideLayouts/slideLayout484.xml"/><Relationship Id="rId11" Type="http://schemas.openxmlformats.org/officeDocument/2006/relationships/slideLayout" Target="../slideLayouts/slideLayout489.xml"/><Relationship Id="rId5" Type="http://schemas.openxmlformats.org/officeDocument/2006/relationships/slideLayout" Target="../slideLayouts/slideLayout483.xml"/><Relationship Id="rId10" Type="http://schemas.openxmlformats.org/officeDocument/2006/relationships/slideLayout" Target="../slideLayouts/slideLayout488.xml"/><Relationship Id="rId4" Type="http://schemas.openxmlformats.org/officeDocument/2006/relationships/slideLayout" Target="../slideLayouts/slideLayout482.xml"/><Relationship Id="rId9" Type="http://schemas.openxmlformats.org/officeDocument/2006/relationships/slideLayout" Target="../slideLayouts/slideLayout487.xml"/></Relationships>
</file>

<file path=ppt/slideMasters/_rels/slideMaster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theme" Target="../theme/theme46.xml"/><Relationship Id="rId1" Type="http://schemas.openxmlformats.org/officeDocument/2006/relationships/slideLayout" Target="../slideLayouts/slideLayout490.xml"/></Relationships>
</file>

<file path=ppt/slideMasters/_rels/slideMaster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3.xml"/><Relationship Id="rId2" Type="http://schemas.openxmlformats.org/officeDocument/2006/relationships/slideLayout" Target="../slideLayouts/slideLayout492.xml"/><Relationship Id="rId1" Type="http://schemas.openxmlformats.org/officeDocument/2006/relationships/slideLayout" Target="../slideLayouts/slideLayout491.xml"/><Relationship Id="rId5" Type="http://schemas.openxmlformats.org/officeDocument/2006/relationships/theme" Target="../theme/theme47.xml"/><Relationship Id="rId4" Type="http://schemas.openxmlformats.org/officeDocument/2006/relationships/slideLayout" Target="../slideLayouts/slideLayout494.xml"/></Relationships>
</file>

<file path=ppt/slideMasters/_rels/slideMaster4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2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497.xml"/><Relationship Id="rId7" Type="http://schemas.openxmlformats.org/officeDocument/2006/relationships/slideLayout" Target="../slideLayouts/slideLayout501.xml"/><Relationship Id="rId12" Type="http://schemas.openxmlformats.org/officeDocument/2006/relationships/theme" Target="../theme/theme48.xml"/><Relationship Id="rId2" Type="http://schemas.openxmlformats.org/officeDocument/2006/relationships/slideLayout" Target="../slideLayouts/slideLayout496.xml"/><Relationship Id="rId1" Type="http://schemas.openxmlformats.org/officeDocument/2006/relationships/slideLayout" Target="../slideLayouts/slideLayout495.xml"/><Relationship Id="rId6" Type="http://schemas.openxmlformats.org/officeDocument/2006/relationships/slideLayout" Target="../slideLayouts/slideLayout500.xml"/><Relationship Id="rId11" Type="http://schemas.openxmlformats.org/officeDocument/2006/relationships/slideLayout" Target="../slideLayouts/slideLayout505.xml"/><Relationship Id="rId5" Type="http://schemas.openxmlformats.org/officeDocument/2006/relationships/slideLayout" Target="../slideLayouts/slideLayout499.xml"/><Relationship Id="rId10" Type="http://schemas.openxmlformats.org/officeDocument/2006/relationships/slideLayout" Target="../slideLayouts/slideLayout504.xml"/><Relationship Id="rId4" Type="http://schemas.openxmlformats.org/officeDocument/2006/relationships/slideLayout" Target="../slideLayouts/slideLayout498.xml"/><Relationship Id="rId9" Type="http://schemas.openxmlformats.org/officeDocument/2006/relationships/slideLayout" Target="../slideLayouts/slideLayout50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3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9" tIns="45685" rIns="91369" bIns="4568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29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69" tIns="45685" rIns="91369" bIns="456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9" tIns="45685" rIns="91369" bIns="45685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ＭＳ Ｐゴシック" pitchFamily="-112" charset="-128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6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9" tIns="45685" rIns="91369" bIns="4568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1A970378-39B2-4A1A-8D9F-6CCBF86E49E5}" type="slidenum">
              <a:rPr lang="en-US">
                <a:ea typeface="ＭＳ Ｐゴシック" pitchFamily="-112" charset="-128"/>
                <a:cs typeface="+mn-cs"/>
              </a:rPr>
              <a:pPr>
                <a:defRPr/>
              </a:pPr>
              <a:t>‹#›</a:t>
            </a:fld>
            <a:endParaRPr lang="en-US">
              <a:ea typeface="ＭＳ Ｐゴシック" pitchFamily="-112" charset="-128"/>
              <a:cs typeface="+mn-cs"/>
            </a:endParaRPr>
          </a:p>
        </p:txBody>
      </p:sp>
      <p:pic>
        <p:nvPicPr>
          <p:cNvPr id="17414" name="Picture 17" descr="CERNlogo-bleu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16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369" tIns="45685" rIns="91369" bIns="45685" anchor="ctr"/>
          <a:lstStyle/>
          <a:p>
            <a:pPr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1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69" tIns="45685" rIns="91369" bIns="45685" anchor="ctr"/>
          <a:lstStyle/>
          <a:p>
            <a:pPr algn="ctr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ＭＳ Ｐゴシック" pitchFamily="-112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42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683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3683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0526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737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635" indent="-34263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368" indent="-28553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2106" indent="-22842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8946" indent="-22842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5791" indent="-22842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2635" indent="-22842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69476" indent="-22842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6319" indent="-22842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3157" indent="-22842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68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39" algn="l" defTabSz="4568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83" algn="l" defTabSz="4568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26" algn="l" defTabSz="4568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370" algn="l" defTabSz="4568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211" algn="l" defTabSz="4568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055" algn="l" defTabSz="4568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896" algn="l" defTabSz="4568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742" algn="l" defTabSz="45683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24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1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8" tIns="45694" rIns="91388" bIns="45694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6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8" tIns="45694" rIns="91388" bIns="4569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12A7D9EF-B5AE-46CF-B5B4-F2017E50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7654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11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388" tIns="45694" rIns="91388" bIns="45694" anchor="ctr"/>
          <a:lstStyle/>
          <a:p>
            <a:pPr eaLnBrk="0" hangingPunct="0"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1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88" tIns="45694" rIns="91388" bIns="45694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lIns="91388" tIns="45694" rIns="91388" bIns="45694"/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7658" name="Picture 9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</a:blip>
          <a:srcRect/>
          <a:stretch>
            <a:fillRect/>
          </a:stretch>
        </p:blipFill>
        <p:spPr bwMode="auto">
          <a:xfrm>
            <a:off x="77788" y="6389688"/>
            <a:ext cx="3873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9298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2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694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3883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083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7772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709" indent="-342709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532" indent="-285589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2353" indent="-22847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599298" indent="-22847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6245" indent="-22847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3187" indent="-22847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0128" indent="-22847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7073" indent="-22847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4012" indent="-22847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3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3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72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13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59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96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43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23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24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1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8" tIns="45694" rIns="91388" bIns="45694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6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8" tIns="45694" rIns="91388" bIns="4569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8B95F40D-5A9F-4400-84F6-C762F8161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26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11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388" tIns="45694" rIns="91388" bIns="45694" anchor="ctr"/>
          <a:lstStyle/>
          <a:p>
            <a:pPr eaLnBrk="0" hangingPunct="0"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1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88" tIns="45694" rIns="91388" bIns="45694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2053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47" r:id="rId2"/>
    <p:sldLayoutId id="2147484148" r:id="rId3"/>
    <p:sldLayoutId id="2147484149" r:id="rId4"/>
    <p:sldLayoutId id="2147484150" r:id="rId5"/>
    <p:sldLayoutId id="2147484151" r:id="rId6"/>
    <p:sldLayoutId id="2147484152" r:id="rId7"/>
    <p:sldLayoutId id="2147484153" r:id="rId8"/>
    <p:sldLayoutId id="2147484154" r:id="rId9"/>
    <p:sldLayoutId id="2147484155" r:id="rId10"/>
    <p:sldLayoutId id="2147484156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694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3883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083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7772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709" indent="-342709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532" indent="-285589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2353" indent="-22847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599298" indent="-22847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6245" indent="-22847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3187" indent="-22847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0128" indent="-22847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7073" indent="-22847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4012" indent="-22847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3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3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72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13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59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96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43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88" tIns="45694" rIns="91388" bIns="45694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41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11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86"/>
            <a:ext cx="2133600" cy="365125"/>
          </a:xfrm>
          <a:prstGeom prst="rect">
            <a:avLst/>
          </a:prstGeom>
        </p:spPr>
        <p:txBody>
          <a:bodyPr vert="horz" lIns="91388" tIns="45694" rIns="91388" bIns="45694" anchor="b"/>
          <a:lstStyle>
            <a:lvl1pPr algn="l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en-US"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1" y="6416686"/>
            <a:ext cx="2895600" cy="365125"/>
          </a:xfrm>
          <a:prstGeom prst="rect">
            <a:avLst/>
          </a:prstGeom>
        </p:spPr>
        <p:txBody>
          <a:bodyPr vert="horz" lIns="91388" tIns="45694" rIns="91388" bIns="45694" anchor="b"/>
          <a:lstStyle>
            <a:lvl1pPr algn="ctr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en-US">
              <a:cs typeface="+mn-cs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86"/>
            <a:ext cx="762000" cy="365125"/>
          </a:xfrm>
          <a:prstGeom prst="rect">
            <a:avLst/>
          </a:prstGeom>
        </p:spPr>
        <p:txBody>
          <a:bodyPr vert="horz" lIns="0" tIns="45694" rIns="0" bIns="45694" anchor="b"/>
          <a:lstStyle>
            <a:lvl1pPr algn="r" eaLnBrk="1" latinLnBrk="0" hangingPunct="1">
              <a:defRPr kumimoji="0" sz="1200">
                <a:solidFill>
                  <a:prstClr val="white">
                    <a:shade val="50000"/>
                  </a:prstClr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1B29BAB-BB72-4344-9E4B-7267EF93B018}" type="slidenum">
              <a:rPr lang="en-US" altLang="en-US">
                <a:cs typeface="+mn-cs"/>
              </a:rPr>
              <a:pPr>
                <a:defRPr/>
              </a:pPr>
              <a:t>‹#›</a:t>
            </a:fld>
            <a:endParaRPr lang="en-US" altLang="en-US">
              <a:cs typeface="+mn-cs"/>
            </a:endParaRPr>
          </a:p>
        </p:txBody>
      </p:sp>
      <p:pic>
        <p:nvPicPr>
          <p:cNvPr id="17415" name="Picture 1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1" y="152400"/>
            <a:ext cx="5175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7116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58" r:id="rId1"/>
    <p:sldLayoutId id="2147484159" r:id="rId2"/>
    <p:sldLayoutId id="2147484160" r:id="rId3"/>
    <p:sldLayoutId id="2147484161" r:id="rId4"/>
    <p:sldLayoutId id="2147484162" r:id="rId5"/>
    <p:sldLayoutId id="2147484163" r:id="rId6"/>
    <p:sldLayoutId id="2147484164" r:id="rId7"/>
    <p:sldLayoutId id="2147484165" r:id="rId8"/>
    <p:sldLayoutId id="2147484166" r:id="rId9"/>
    <p:sldLayoutId id="2147484167" r:id="rId10"/>
    <p:sldLayoutId id="2147484168" r:id="rId11"/>
    <p:sldLayoutId id="2147484169" r:id="rId12"/>
    <p:sldLayoutId id="2147484170" r:id="rId13"/>
    <p:sldLayoutId id="2147484171" r:id="rId14"/>
    <p:sldLayoutId id="2147484172" r:id="rId15"/>
    <p:sldLayoutId id="2147484173" r:id="rId16"/>
    <p:sldLayoutId id="2147484174" r:id="rId17"/>
    <p:sldLayoutId id="2147484175" r:id="rId18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694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3883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083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7772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380" indent="-410932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7869" indent="-28241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2837" indent="-22847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1790" indent="-182459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769" indent="-182459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3802" indent="-182776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4855" indent="-18277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5907" indent="-18277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6964" indent="-182776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503"/>
            <a:ext cx="8226854" cy="940443"/>
          </a:xfrm>
          <a:prstGeom prst="rect">
            <a:avLst/>
          </a:prstGeom>
        </p:spPr>
        <p:txBody>
          <a:bodyPr vert="horz" lIns="45694" tIns="45694" rIns="45694" bIns="45694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7"/>
            <a:ext cx="8226854" cy="4667421"/>
          </a:xfrm>
          <a:prstGeom prst="rect">
            <a:avLst/>
          </a:prstGeom>
        </p:spPr>
        <p:txBody>
          <a:bodyPr vert="horz" lIns="91388" tIns="45694" rIns="91388" bIns="45694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99582" y="6302004"/>
            <a:ext cx="8244418" cy="369279"/>
          </a:xfrm>
          <a:prstGeom prst="rect">
            <a:avLst/>
          </a:prstGeom>
        </p:spPr>
        <p:txBody>
          <a:bodyPr wrap="square" lIns="91388" tIns="45694" rIns="91388" bIns="4569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C377B">
                    <a:lumMod val="75000"/>
                  </a:srgbClr>
                </a:solidFill>
                <a:latin typeface="Helvetica Neue"/>
                <a:ea typeface="+mn-ea"/>
                <a:cs typeface="Helvetica Neue"/>
              </a:rPr>
              <a:t>Knowledge Transfer</a:t>
            </a:r>
            <a:r>
              <a:rPr lang="en-US" sz="1400" i="1" dirty="0">
                <a:solidFill>
                  <a:srgbClr val="0C377B">
                    <a:lumMod val="75000"/>
                  </a:srgbClr>
                </a:solidFill>
                <a:latin typeface="Helvetica Neue"/>
                <a:ea typeface="+mn-ea"/>
                <a:cs typeface="Helvetica Neue"/>
              </a:rPr>
              <a:t> </a:t>
            </a:r>
            <a:r>
              <a:rPr lang="en-US" sz="1400" dirty="0">
                <a:solidFill>
                  <a:srgbClr val="0C377B">
                    <a:lumMod val="75000"/>
                  </a:srgbClr>
                </a:solidFill>
                <a:latin typeface="Helvetica Neue"/>
                <a:ea typeface="+mn-ea"/>
                <a:cs typeface="Helvetica Neue"/>
              </a:rPr>
              <a:t>|</a:t>
            </a:r>
            <a:r>
              <a:rPr lang="en-US" sz="1400" i="1" dirty="0">
                <a:solidFill>
                  <a:srgbClr val="0C377B">
                    <a:lumMod val="75000"/>
                  </a:srgbClr>
                </a:solidFill>
                <a:latin typeface="Helvetica Neue"/>
                <a:ea typeface="+mn-ea"/>
                <a:cs typeface="Helvetica Neue"/>
              </a:rPr>
              <a:t> Accelerating </a:t>
            </a:r>
            <a:r>
              <a:rPr lang="en-US" sz="1400" i="1" dirty="0" smtClean="0">
                <a:solidFill>
                  <a:srgbClr val="0C377B">
                    <a:lumMod val="75000"/>
                  </a:srgbClr>
                </a:solidFill>
                <a:latin typeface="Helvetica Neue"/>
                <a:ea typeface="+mn-ea"/>
                <a:cs typeface="Helvetica Neue"/>
              </a:rPr>
              <a:t>Innovation</a:t>
            </a:r>
            <a:r>
              <a:rPr lang="en-US" sz="1800" i="1" dirty="0" smtClean="0">
                <a:solidFill>
                  <a:srgbClr val="0C377B">
                    <a:lumMod val="75000"/>
                  </a:srgbClr>
                </a:solidFill>
                <a:latin typeface="Helvetica Neue"/>
                <a:ea typeface="+mn-ea"/>
                <a:cs typeface="Helvetica Neue"/>
              </a:rPr>
              <a:t> </a:t>
            </a:r>
            <a:endParaRPr lang="en-US" sz="1000" dirty="0" smtClean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079172" y="6395431"/>
            <a:ext cx="4629856" cy="523168"/>
          </a:xfrm>
          <a:prstGeom prst="rect">
            <a:avLst/>
          </a:prstGeom>
        </p:spPr>
        <p:txBody>
          <a:bodyPr wrap="square" lIns="91388" tIns="45694" rIns="91388" bIns="45694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 smtClean="0">
                <a:solidFill>
                  <a:srgbClr val="0C377B"/>
                </a:solidFill>
                <a:latin typeface="Arial"/>
                <a:ea typeface="+mn-ea"/>
                <a:cs typeface="Arial"/>
              </a:rPr>
              <a:t>Meeting CERN – Austrian industry, 29.01.2013</a:t>
            </a:r>
            <a:endParaRPr lang="en-US" sz="1000" dirty="0" smtClean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i="1" dirty="0" smtClean="0">
                <a:solidFill>
                  <a:srgbClr val="0C377B">
                    <a:lumMod val="75000"/>
                  </a:srgbClr>
                </a:solidFill>
                <a:latin typeface="Helvetica Neue"/>
                <a:ea typeface="+mn-ea"/>
                <a:cs typeface="Helvetica Neue"/>
              </a:rPr>
              <a:t> </a:t>
            </a:r>
            <a:endParaRPr lang="en-US" sz="1800" dirty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8468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  <p:sldLayoutId id="2147484200" r:id="rId12"/>
    <p:sldLayoutId id="2147484201" r:id="rId13"/>
    <p:sldLayoutId id="2147484202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497" indent="-45694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4747" indent="-45694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092" indent="-342709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4535" indent="-342709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560" indent="-342709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99827" indent="-1827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19159" indent="-1827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8496" indent="-1827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0407" indent="-1827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 sz="1800" b="1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07180" y="6457950"/>
            <a:ext cx="8836819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r>
              <a:rPr lang="en-GB" sz="900" b="1" dirty="0" smtClean="0">
                <a:solidFill>
                  <a:srgbClr val="808080"/>
                </a:solidFill>
                <a:ea typeface="+mn-ea"/>
                <a:cs typeface="+mn-cs"/>
              </a:rPr>
              <a:t>J. </a:t>
            </a:r>
            <a:r>
              <a:rPr lang="en-GB" sz="900" b="1" dirty="0" err="1">
                <a:solidFill>
                  <a:srgbClr val="808080"/>
                </a:solidFill>
                <a:ea typeface="+mn-ea"/>
                <a:cs typeface="+mn-cs"/>
              </a:rPr>
              <a:t>Mnich</a:t>
            </a:r>
            <a:r>
              <a:rPr lang="en-GB" sz="900" b="1" dirty="0">
                <a:solidFill>
                  <a:srgbClr val="808080"/>
                </a:solidFill>
                <a:ea typeface="+mn-ea"/>
                <a:cs typeface="+mn-cs"/>
              </a:rPr>
              <a:t>  </a:t>
            </a:r>
            <a:r>
              <a:rPr lang="en-GB" sz="900" dirty="0">
                <a:solidFill>
                  <a:srgbClr val="808080"/>
                </a:solidFill>
                <a:ea typeface="+mn-ea"/>
                <a:cs typeface="+mn-cs"/>
              </a:rPr>
              <a:t>|  </a:t>
            </a:r>
            <a:r>
              <a:rPr lang="en-GB" sz="900" dirty="0" smtClean="0">
                <a:solidFill>
                  <a:srgbClr val="808080"/>
                </a:solidFill>
                <a:ea typeface="+mn-ea"/>
                <a:cs typeface="+mn-cs"/>
              </a:rPr>
              <a:t>Das Higgs-</a:t>
            </a:r>
            <a:r>
              <a:rPr lang="en-GB" sz="900" dirty="0" err="1" smtClean="0">
                <a:solidFill>
                  <a:srgbClr val="808080"/>
                </a:solidFill>
                <a:ea typeface="+mn-ea"/>
                <a:cs typeface="+mn-cs"/>
              </a:rPr>
              <a:t>Teilchen</a:t>
            </a:r>
            <a:r>
              <a:rPr lang="en-GB" sz="900" dirty="0" smtClean="0">
                <a:solidFill>
                  <a:srgbClr val="808080"/>
                </a:solidFill>
                <a:ea typeface="+mn-ea"/>
                <a:cs typeface="+mn-cs"/>
              </a:rPr>
              <a:t>: </a:t>
            </a:r>
            <a:r>
              <a:rPr lang="en-GB" sz="900" dirty="0" err="1" smtClean="0">
                <a:solidFill>
                  <a:srgbClr val="808080"/>
                </a:solidFill>
                <a:ea typeface="+mn-ea"/>
                <a:cs typeface="+mn-cs"/>
              </a:rPr>
              <a:t>Eine</a:t>
            </a:r>
            <a:r>
              <a:rPr lang="en-GB" sz="900" dirty="0" smtClean="0">
                <a:solidFill>
                  <a:srgbClr val="808080"/>
                </a:solidFill>
                <a:ea typeface="+mn-ea"/>
                <a:cs typeface="+mn-cs"/>
              </a:rPr>
              <a:t> </a:t>
            </a:r>
            <a:r>
              <a:rPr lang="en-GB" sz="900" dirty="0" err="1" smtClean="0">
                <a:solidFill>
                  <a:srgbClr val="808080"/>
                </a:solidFill>
                <a:ea typeface="+mn-ea"/>
                <a:cs typeface="+mn-cs"/>
              </a:rPr>
              <a:t>Jahrhundertendeckung</a:t>
            </a:r>
            <a:r>
              <a:rPr lang="en-GB" sz="900" dirty="0" smtClean="0">
                <a:solidFill>
                  <a:srgbClr val="808080"/>
                </a:solidFill>
                <a:ea typeface="+mn-ea"/>
                <a:cs typeface="+mn-cs"/>
              </a:rPr>
              <a:t> | </a:t>
            </a:r>
            <a:r>
              <a:rPr lang="en-GB" sz="900" dirty="0" err="1" smtClean="0">
                <a:solidFill>
                  <a:srgbClr val="808080"/>
                </a:solidFill>
                <a:ea typeface="+mn-ea"/>
                <a:cs typeface="+mn-cs"/>
              </a:rPr>
              <a:t>Öffentlicher</a:t>
            </a:r>
            <a:r>
              <a:rPr lang="en-GB" sz="900" dirty="0" smtClean="0">
                <a:solidFill>
                  <a:srgbClr val="808080"/>
                </a:solidFill>
                <a:ea typeface="+mn-ea"/>
                <a:cs typeface="+mn-cs"/>
              </a:rPr>
              <a:t> </a:t>
            </a:r>
            <a:r>
              <a:rPr lang="en-GB" sz="900" dirty="0" err="1" smtClean="0">
                <a:solidFill>
                  <a:srgbClr val="808080"/>
                </a:solidFill>
                <a:ea typeface="+mn-ea"/>
                <a:cs typeface="+mn-cs"/>
              </a:rPr>
              <a:t>Abendvortrag</a:t>
            </a:r>
            <a:r>
              <a:rPr lang="en-GB" sz="900" dirty="0" smtClean="0">
                <a:solidFill>
                  <a:srgbClr val="808080"/>
                </a:solidFill>
                <a:ea typeface="+mn-ea"/>
                <a:cs typeface="+mn-cs"/>
              </a:rPr>
              <a:t> DESY           		                              August 2012 </a:t>
            </a:r>
            <a:r>
              <a:rPr lang="en-GB" sz="900" dirty="0">
                <a:solidFill>
                  <a:srgbClr val="808080"/>
                </a:solidFill>
                <a:ea typeface="+mn-ea"/>
                <a:cs typeface="+mn-cs"/>
              </a:rPr>
              <a:t>|  </a:t>
            </a:r>
            <a:r>
              <a:rPr lang="en-GB" sz="900" b="1" dirty="0" err="1">
                <a:solidFill>
                  <a:srgbClr val="808080"/>
                </a:solidFill>
                <a:ea typeface="+mn-ea"/>
                <a:cs typeface="+mn-cs"/>
              </a:rPr>
              <a:t>Seite</a:t>
            </a:r>
            <a:r>
              <a:rPr lang="en-GB" sz="900" b="1" dirty="0">
                <a:solidFill>
                  <a:srgbClr val="808080"/>
                </a:solidFill>
                <a:ea typeface="+mn-ea"/>
                <a:cs typeface="+mn-cs"/>
              </a:rPr>
              <a:t> </a:t>
            </a:r>
            <a:fld id="{8E1DBE65-F621-4E58-8948-D49C24AA7067}" type="slidenum">
              <a:rPr lang="en-GB" sz="900" b="1">
                <a:solidFill>
                  <a:srgbClr val="808080"/>
                </a:solidFill>
                <a:ea typeface="+mn-ea"/>
                <a:cs typeface="+mn-cs"/>
              </a:rPr>
              <a:pPr/>
              <a:t>‹#›</a:t>
            </a:fld>
            <a:endParaRPr lang="en-GB" sz="900" b="1" dirty="0">
              <a:solidFill>
                <a:srgbClr val="80808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42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43" r:id="rId9"/>
    <p:sldLayoutId id="2147484244" r:id="rId10"/>
    <p:sldLayoutId id="2147484245" r:id="rId11"/>
    <p:sldLayoutId id="2147484246" r:id="rId12"/>
    <p:sldLayoutId id="2147484247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34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65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67D49ED3-9060-450B-A1B7-15357755AE08}" type="datetime1">
              <a:rPr lang="en-GB">
                <a:ea typeface="+mn-ea"/>
                <a:cs typeface="+mn-cs"/>
              </a:rPr>
              <a:pPr>
                <a:defRPr/>
              </a:pPr>
              <a:t>26/04/2013</a:t>
            </a:fld>
            <a:endParaRPr lang="en-GB">
              <a:ea typeface="+mn-ea"/>
              <a:cs typeface="+mn-cs"/>
            </a:endParaRPr>
          </a:p>
        </p:txBody>
      </p:sp>
      <p:sp>
        <p:nvSpPr>
          <p:cNvPr id="1265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65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DEB2DE4B-B0ED-476C-B539-E37D98EEDD63}" type="slidenum">
              <a:rPr lang="en-GB"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595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  <p:sldLayoutId id="2147484260" r:id="rId12"/>
    <p:sldLayoutId id="21474842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000000"/>
                </a:solidFill>
                <a:latin typeface="Comic Sans MS" charset="0"/>
                <a:ea typeface="ＭＳ Ｐゴシック" charset="-128"/>
              </a:defRPr>
            </a:lvl1pPr>
          </a:lstStyle>
          <a:p>
            <a:pPr>
              <a:defRPr/>
            </a:pPr>
            <a:fld id="{A693534E-07EF-469D-BF48-1BDB6A263D75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6200" y="6565900"/>
            <a:ext cx="1624013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200">
                <a:solidFill>
                  <a:srgbClr val="000000"/>
                </a:solidFill>
                <a:latin typeface="Comic Sans MS" charset="0"/>
                <a:cs typeface="+mn-cs"/>
              </a:rPr>
              <a:t>ATLAS, 18-12-2009</a:t>
            </a:r>
          </a:p>
        </p:txBody>
      </p:sp>
      <p:cxnSp>
        <p:nvCxnSpPr>
          <p:cNvPr id="16389" name="Straight Connector 5"/>
          <p:cNvCxnSpPr>
            <a:cxnSpLocks noChangeShapeType="1"/>
          </p:cNvCxnSpPr>
          <p:nvPr userDrawn="1"/>
        </p:nvCxnSpPr>
        <p:spPr bwMode="auto">
          <a:xfrm>
            <a:off x="152400" y="6553200"/>
            <a:ext cx="85344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40202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3" r:id="rId1"/>
    <p:sldLayoutId id="2147484264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65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8BAAA1D4-BA3E-4DF9-9796-06C124EE7FDB}" type="datetime1">
              <a:rPr lang="en-GB">
                <a:ea typeface="+mn-ea"/>
                <a:cs typeface="+mn-cs"/>
              </a:rPr>
              <a:pPr>
                <a:defRPr/>
              </a:pPr>
              <a:t>26/04/2013</a:t>
            </a:fld>
            <a:endParaRPr lang="en-GB">
              <a:ea typeface="+mn-ea"/>
              <a:cs typeface="+mn-cs"/>
            </a:endParaRPr>
          </a:p>
        </p:txBody>
      </p:sp>
      <p:sp>
        <p:nvSpPr>
          <p:cNvPr id="1265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  <p:sp>
        <p:nvSpPr>
          <p:cNvPr id="1265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6C59D896-1E17-4610-BB6C-10686972FCC4}" type="slidenum">
              <a:rPr lang="en-GB"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040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6" r:id="rId1"/>
    <p:sldLayoutId id="2147484277" r:id="rId2"/>
    <p:sldLayoutId id="2147484278" r:id="rId3"/>
    <p:sldLayoutId id="2147484279" r:id="rId4"/>
    <p:sldLayoutId id="2147484280" r:id="rId5"/>
    <p:sldLayoutId id="2147484281" r:id="rId6"/>
    <p:sldLayoutId id="2147484282" r:id="rId7"/>
    <p:sldLayoutId id="2147484283" r:id="rId8"/>
    <p:sldLayoutId id="2147484284" r:id="rId9"/>
    <p:sldLayoutId id="2147484285" r:id="rId10"/>
    <p:sldLayoutId id="2147484286" r:id="rId11"/>
    <p:sldLayoutId id="2147484287" r:id="rId12"/>
    <p:sldLayoutId id="214748428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65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E5B947F1-4F64-4179-97D0-A26D22615058}" type="datetime1">
              <a:rPr lang="en-GB">
                <a:cs typeface="+mn-cs"/>
              </a:rPr>
              <a:pPr>
                <a:defRPr/>
              </a:pPr>
              <a:t>26/04/2013</a:t>
            </a:fld>
            <a:endParaRPr lang="en-GB">
              <a:cs typeface="+mn-cs"/>
            </a:endParaRPr>
          </a:p>
        </p:txBody>
      </p:sp>
      <p:sp>
        <p:nvSpPr>
          <p:cNvPr id="1265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1265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6D9FB5D1-B761-4D98-B562-21ACAF4565F5}" type="slidenum">
              <a:rPr lang="en-GB">
                <a:cs typeface="+mn-cs"/>
              </a:rPr>
              <a:pPr>
                <a:defRPr/>
              </a:pPr>
              <a:t>‹#›</a:t>
            </a:fld>
            <a:endParaRPr lang="en-GB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747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93" r:id="rId4"/>
    <p:sldLayoutId id="2147484294" r:id="rId5"/>
    <p:sldLayoutId id="2147484295" r:id="rId6"/>
    <p:sldLayoutId id="2147484296" r:id="rId7"/>
    <p:sldLayoutId id="2147484297" r:id="rId8"/>
    <p:sldLayoutId id="2147484298" r:id="rId9"/>
    <p:sldLayoutId id="2147484299" r:id="rId10"/>
    <p:sldLayoutId id="2147484300" r:id="rId11"/>
    <p:sldLayoutId id="2147484301" r:id="rId12"/>
    <p:sldLayoutId id="214748430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hangingPunct="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106876" y="6536377"/>
            <a:ext cx="3692537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ATLAS: Status of SM Higgs searches, 4/7/2012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50868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  <p:sldLayoutId id="214748384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hangingPunct="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106876" y="6536377"/>
            <a:ext cx="4745485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 Higgs searches, F. Gianotti, HEPAP meeting, 27/8/2012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63627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4" r:id="rId1"/>
    <p:sldLayoutId id="2147484305" r:id="rId2"/>
    <p:sldLayoutId id="2147484306" r:id="rId3"/>
    <p:sldLayoutId id="2147484307" r:id="rId4"/>
    <p:sldLayoutId id="2147484308" r:id="rId5"/>
    <p:sldLayoutId id="2147484309" r:id="rId6"/>
    <p:sldLayoutId id="2147484310" r:id="rId7"/>
    <p:sldLayoutId id="2147484311" r:id="rId8"/>
    <p:sldLayoutId id="2147484312" r:id="rId9"/>
    <p:sldLayoutId id="2147484313" r:id="rId10"/>
    <p:sldLayoutId id="2147484314" r:id="rId11"/>
    <p:sldLayoutId id="2147484315" r:id="rId12"/>
    <p:sldLayoutId id="214748431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5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7A1606BD-ADE6-493F-A792-4D683F0855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8438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18442" name="Picture 9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6389688"/>
            <a:ext cx="3873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170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34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0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55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973BAFA8-4998-4C0A-8050-379E6451DFB7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55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55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40C0EAC1-F760-49BA-8AFE-9CFFD0880D84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28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65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2CCFA072-FBF2-47C6-8FF5-D998FF594EBF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265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265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F3107A77-D514-4F68-899D-87AF395B87C4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084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4" r:id="rId1"/>
    <p:sldLayoutId id="2147484355" r:id="rId2"/>
    <p:sldLayoutId id="2147484356" r:id="rId3"/>
    <p:sldLayoutId id="2147484357" r:id="rId4"/>
    <p:sldLayoutId id="2147484358" r:id="rId5"/>
    <p:sldLayoutId id="2147484359" r:id="rId6"/>
    <p:sldLayoutId id="2147484360" r:id="rId7"/>
    <p:sldLayoutId id="2147484361" r:id="rId8"/>
    <p:sldLayoutId id="2147484362" r:id="rId9"/>
    <p:sldLayoutId id="2147484363" r:id="rId10"/>
    <p:sldLayoutId id="2147484364" r:id="rId11"/>
    <p:sldLayoutId id="214748436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6800" y="381000"/>
            <a:ext cx="3962400" cy="838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</p:txBody>
      </p:sp>
      <p:sp>
        <p:nvSpPr>
          <p:cNvPr id="124416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24416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Comic Sans MS" pitchFamily="66" charset="0"/>
              </a:defRPr>
            </a:lvl1pPr>
          </a:lstStyle>
          <a:p>
            <a:pPr>
              <a:defRPr/>
            </a:pPr>
            <a:fld id="{A7F952CD-B298-4F4B-9DF5-EACCBB4F941D}" type="slidenum">
              <a:rPr lang="de-DE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838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  <p:sldLayoutId id="2147484368" r:id="rId2"/>
    <p:sldLayoutId id="2147484369" r:id="rId3"/>
    <p:sldLayoutId id="2147484370" r:id="rId4"/>
    <p:sldLayoutId id="2147484371" r:id="rId5"/>
    <p:sldLayoutId id="2147484372" r:id="rId6"/>
    <p:sldLayoutId id="2147484373" r:id="rId7"/>
    <p:sldLayoutId id="2147484374" r:id="rId8"/>
    <p:sldLayoutId id="2147484375" r:id="rId9"/>
    <p:sldLayoutId id="2147484376" r:id="rId10"/>
    <p:sldLayoutId id="2147484377" r:id="rId11"/>
    <p:sldLayoutId id="214748437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175" indent="-3175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2763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954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1145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1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8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61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3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6800" y="381000"/>
            <a:ext cx="3962400" cy="838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</p:txBody>
      </p:sp>
      <p:sp>
        <p:nvSpPr>
          <p:cNvPr id="124416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24416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Comic Sans MS" pitchFamily="66" charset="0"/>
              </a:defRPr>
            </a:lvl1pPr>
          </a:lstStyle>
          <a:p>
            <a:pPr>
              <a:defRPr/>
            </a:pPr>
            <a:fld id="{B43CFC6B-446D-4ED9-949F-6B67360FA4D7}" type="slidenum">
              <a:rPr lang="de-DE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3143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0" r:id="rId1"/>
    <p:sldLayoutId id="2147484381" r:id="rId2"/>
    <p:sldLayoutId id="2147484382" r:id="rId3"/>
    <p:sldLayoutId id="2147484383" r:id="rId4"/>
    <p:sldLayoutId id="2147484384" r:id="rId5"/>
    <p:sldLayoutId id="2147484385" r:id="rId6"/>
    <p:sldLayoutId id="2147484386" r:id="rId7"/>
    <p:sldLayoutId id="2147484387" r:id="rId8"/>
    <p:sldLayoutId id="2147484388" r:id="rId9"/>
    <p:sldLayoutId id="2147484389" r:id="rId10"/>
    <p:sldLayoutId id="2147484390" r:id="rId11"/>
    <p:sldLayoutId id="214748439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175" indent="-3175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2763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954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1145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1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8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61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3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4008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endParaRPr lang="fr-FR">
              <a:ea typeface="+mn-ea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pitchFamily="-65" charset="0"/>
              </a:defRPr>
            </a:lvl1pPr>
          </a:lstStyle>
          <a:p>
            <a:pPr>
              <a:defRPr/>
            </a:pPr>
            <a:fld id="{9292064C-971F-4A77-93BB-7D55F34690A7}" type="slidenum">
              <a:rPr lang="en-US">
                <a:ea typeface="+mn-ea"/>
                <a:cs typeface="+mn-cs"/>
              </a:rPr>
              <a:pPr>
                <a:defRPr/>
              </a:pPr>
              <a:t>‹#›</a:t>
            </a:fld>
            <a:endParaRPr lang="en-US">
              <a:ea typeface="+mn-ea"/>
              <a:cs typeface="+mn-cs"/>
            </a:endParaRPr>
          </a:p>
        </p:txBody>
      </p:sp>
      <p:pic>
        <p:nvPicPr>
          <p:cNvPr id="16390" name="Picture 17" descr="CERNlogo-bleu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/>
          <a:lstStyle/>
          <a:p>
            <a:pPr algn="ctr">
              <a:defRPr/>
            </a:pPr>
            <a:endParaRPr kumimoji="1" lang="en-US" sz="1800">
              <a:solidFill>
                <a:srgbClr val="000000"/>
              </a:solidFill>
              <a:latin typeface="Helvetica" pitchFamily="-65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03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pitchFamily="-65" charset="-128"/>
          <a:cs typeface="ＭＳ Ｐゴシック" pitchFamily="-65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63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1 March 2010</a:t>
            </a:r>
            <a:endParaRPr lang="en-GB">
              <a:cs typeface="+mn-cs"/>
            </a:endParaRPr>
          </a:p>
        </p:txBody>
      </p:sp>
      <p:sp>
        <p:nvSpPr>
          <p:cNvPr id="1163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3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00D89C1-9855-4AD7-83DA-0ED590336613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98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6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175" y="742950"/>
            <a:ext cx="7359650" cy="536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1135" tIns="0" rIns="41135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Body Level One</a:t>
            </a:r>
          </a:p>
          <a:p>
            <a:pPr lvl="1"/>
            <a:r>
              <a:rPr lang="en-US" smtClean="0">
                <a:sym typeface="Chalkboard" charset="0"/>
              </a:rPr>
              <a:t>Body Level Two</a:t>
            </a:r>
          </a:p>
          <a:p>
            <a:pPr lvl="2"/>
            <a:r>
              <a:rPr lang="en-US" smtClean="0">
                <a:sym typeface="Chalkboard" charset="0"/>
              </a:rPr>
              <a:t>Body Level Three</a:t>
            </a:r>
          </a:p>
          <a:p>
            <a:pPr lvl="3"/>
            <a:r>
              <a:rPr lang="en-US" smtClean="0">
                <a:sym typeface="Chalkboard" charset="0"/>
              </a:rPr>
              <a:t>Body Level Four</a:t>
            </a:r>
          </a:p>
          <a:p>
            <a:pPr lvl="4"/>
            <a:r>
              <a:rPr lang="en-US" smtClean="0">
                <a:sym typeface="Chalkboard" charset="0"/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96060896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398" r:id="rId1"/>
    <p:sldLayoutId id="2147484399" r:id="rId2"/>
    <p:sldLayoutId id="2147484400" r:id="rId3"/>
    <p:sldLayoutId id="2147484401" r:id="rId4"/>
    <p:sldLayoutId id="2147484402" r:id="rId5"/>
    <p:sldLayoutId id="2147484403" r:id="rId6"/>
    <p:sldLayoutId id="2147484404" r:id="rId7"/>
    <p:sldLayoutId id="2147484405" r:id="rId8"/>
    <p:sldLayoutId id="2147484406" r:id="rId9"/>
    <p:sldLayoutId id="2147484407" r:id="rId10"/>
    <p:sldLayoutId id="2147484408" r:id="rId11"/>
  </p:sldLayoutIdLst>
  <p:transition/>
  <p:txStyles>
    <p:titleStyle>
      <a:lvl1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2pPr>
      <a:lvl3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3pPr>
      <a:lvl4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4pPr>
      <a:lvl5pPr marL="22225" indent="-22225" algn="ctr" defTabSz="822325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5pPr>
      <a:lvl6pPr marL="479425" algn="ctr" defTabSz="822325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6pPr>
      <a:lvl7pPr marL="936625" algn="ctr" defTabSz="822325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7pPr>
      <a:lvl8pPr marL="1393825" algn="ctr" defTabSz="822325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8pPr>
      <a:lvl9pPr marL="1851025" algn="ctr" defTabSz="822325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9pPr>
    </p:titleStyle>
    <p:bodyStyle>
      <a:lvl1pPr marL="609600" indent="-422275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009650" indent="-422275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2pPr>
      <a:lvl3pPr marL="1409700" indent="-422275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3pPr>
      <a:lvl4pPr marL="1809750" indent="-422275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4pPr>
      <a:lvl5pPr marL="2208213" indent="-420688" algn="l" defTabSz="822325" rtl="0" eaLnBrk="0" fontAlgn="base" hangingPunct="0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5pPr>
      <a:lvl6pPr marL="2665413" indent="-420688" algn="l" defTabSz="822325" rtl="0" fontAlgn="base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6pPr>
      <a:lvl7pPr marL="3122613" indent="-420688" algn="l" defTabSz="822325" rtl="0" fontAlgn="base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7pPr>
      <a:lvl8pPr marL="3579813" indent="-420688" algn="l" defTabSz="822325" rtl="0" fontAlgn="base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8pPr>
      <a:lvl9pPr marL="4037013" indent="-420688" algn="l" defTabSz="822325" rtl="0" fontAlgn="base">
        <a:spcBef>
          <a:spcPts val="4225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"/>
            <a:ext cx="7772400" cy="990600"/>
          </a:xfrm>
          <a:prstGeom prst="rect">
            <a:avLst/>
          </a:prstGeom>
          <a:solidFill>
            <a:srgbClr val="FFFFE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hangingPunct="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 eaLnBrk="0" hangingPunct="0"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212725" y="6438900"/>
            <a:ext cx="2610059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F. Gianotti, Melbourne, 10/7/2012</a:t>
            </a: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21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  <p:sldLayoutId id="2147484421" r:id="rId12"/>
    <p:sldLayoutId id="2147484422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hangingPunct="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06877" y="6536389"/>
            <a:ext cx="4754828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 Higgs searches, F. Gianotti, HEPAP meeting, 27/8/2012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253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L'AIN et le CERN - 9 nov.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390232"/>
            <a:ext cx="387458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389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4" r:id="rId1"/>
    <p:sldLayoutId id="2147484425" r:id="rId2"/>
    <p:sldLayoutId id="2147484426" r:id="rId3"/>
    <p:sldLayoutId id="2147484427" r:id="rId4"/>
    <p:sldLayoutId id="2147484428" r:id="rId5"/>
    <p:sldLayoutId id="2147484429" r:id="rId6"/>
    <p:sldLayoutId id="2147484430" r:id="rId7"/>
    <p:sldLayoutId id="2147484431" r:id="rId8"/>
    <p:sldLayoutId id="2147484432" r:id="rId9"/>
    <p:sldLayoutId id="2147484433" r:id="rId10"/>
    <p:sldLayoutId id="2147484434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77C5BA8F-40D6-429E-A0B5-FAD76E9BD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4582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spect="1" noChangeArrowheads="1"/>
          </p:cNvSpPr>
          <p:nvPr userDrawn="1"/>
        </p:nvSpPr>
        <p:spPr bwMode="auto">
          <a:xfrm>
            <a:off x="0" y="-9525"/>
            <a:ext cx="9191625" cy="6894513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4586" name="Picture 9" descr="cern_logo_1.png"/>
          <p:cNvPicPr>
            <a:picLocks noChangeAspect="1"/>
          </p:cNvPicPr>
          <p:nvPr userDrawn="1"/>
        </p:nvPicPr>
        <p:blipFill>
          <a:blip r:embed="rId14">
            <a:lum bright="100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6342063"/>
            <a:ext cx="479425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55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6" r:id="rId1"/>
    <p:sldLayoutId id="2147484437" r:id="rId2"/>
    <p:sldLayoutId id="2147484438" r:id="rId3"/>
    <p:sldLayoutId id="2147484439" r:id="rId4"/>
    <p:sldLayoutId id="2147484440" r:id="rId5"/>
    <p:sldLayoutId id="2147484441" r:id="rId6"/>
    <p:sldLayoutId id="2147484442" r:id="rId7"/>
    <p:sldLayoutId id="2147484443" r:id="rId8"/>
    <p:sldLayoutId id="2147484444" r:id="rId9"/>
    <p:sldLayoutId id="2147484445" r:id="rId10"/>
    <p:sldLayoutId id="2147484446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6800" y="381000"/>
            <a:ext cx="3962400" cy="838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</p:txBody>
      </p:sp>
      <p:sp>
        <p:nvSpPr>
          <p:cNvPr id="124416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24416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Comic Sans MS" pitchFamily="66" charset="0"/>
              </a:defRPr>
            </a:lvl1pPr>
          </a:lstStyle>
          <a:p>
            <a:pPr>
              <a:defRPr/>
            </a:pPr>
            <a:fld id="{B43CFC6B-446D-4ED9-949F-6B67360FA4D7}" type="slidenum">
              <a:rPr lang="de-DE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151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8" r:id="rId1"/>
    <p:sldLayoutId id="2147484449" r:id="rId2"/>
    <p:sldLayoutId id="2147484450" r:id="rId3"/>
    <p:sldLayoutId id="2147484451" r:id="rId4"/>
    <p:sldLayoutId id="2147484452" r:id="rId5"/>
    <p:sldLayoutId id="2147484453" r:id="rId6"/>
    <p:sldLayoutId id="2147484454" r:id="rId7"/>
    <p:sldLayoutId id="2147484455" r:id="rId8"/>
    <p:sldLayoutId id="2147484456" r:id="rId9"/>
    <p:sldLayoutId id="2147484457" r:id="rId10"/>
    <p:sldLayoutId id="2147484458" r:id="rId11"/>
    <p:sldLayoutId id="214748445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175" indent="-3175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2763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954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1145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1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8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61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3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76800" y="381000"/>
            <a:ext cx="3962400" cy="838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</p:txBody>
      </p:sp>
      <p:sp>
        <p:nvSpPr>
          <p:cNvPr id="124416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24416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Comic Sans MS" pitchFamily="66" charset="0"/>
              </a:defRPr>
            </a:lvl1pPr>
          </a:lstStyle>
          <a:p>
            <a:pPr>
              <a:defRPr/>
            </a:pPr>
            <a:fld id="{00C5E9D6-22E2-4E74-B4B3-AE239D32BCE6}" type="slidenum">
              <a:rPr lang="de-DE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de-DE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0729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3" r:id="rId1"/>
    <p:sldLayoutId id="2147484474" r:id="rId2"/>
    <p:sldLayoutId id="2147484475" r:id="rId3"/>
    <p:sldLayoutId id="2147484476" r:id="rId4"/>
    <p:sldLayoutId id="2147484477" r:id="rId5"/>
    <p:sldLayoutId id="2147484478" r:id="rId6"/>
    <p:sldLayoutId id="2147484479" r:id="rId7"/>
    <p:sldLayoutId id="2147484480" r:id="rId8"/>
    <p:sldLayoutId id="2147484481" r:id="rId9"/>
    <p:sldLayoutId id="2147484482" r:id="rId10"/>
    <p:sldLayoutId id="2147484483" r:id="rId11"/>
    <p:sldLayoutId id="21474844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omic Sans MS" pitchFamily="66" charset="0"/>
        </a:defRPr>
      </a:lvl9pPr>
    </p:titleStyle>
    <p:bodyStyle>
      <a:lvl1pPr marL="3175" indent="-3175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2763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954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1145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717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30289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861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94335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03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676F60E9-2126-4ED0-BF95-BAAF6F6DA6E8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C71F08D-FD09-499D-888D-9B4CD0A4A25F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17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87" r:id="rId2"/>
    <p:sldLayoutId id="2147484488" r:id="rId3"/>
    <p:sldLayoutId id="2147484489" r:id="rId4"/>
    <p:sldLayoutId id="2147484490" r:id="rId5"/>
    <p:sldLayoutId id="2147484491" r:id="rId6"/>
    <p:sldLayoutId id="2147484492" r:id="rId7"/>
    <p:sldLayoutId id="2147484493" r:id="rId8"/>
    <p:sldLayoutId id="2147484494" r:id="rId9"/>
    <p:sldLayoutId id="2147484495" r:id="rId10"/>
    <p:sldLayoutId id="21474844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57" tIns="45531" rIns="91057" bIns="4553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58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57" tIns="45531" rIns="91057" bIns="455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3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7" tIns="45531" rIns="91057" bIns="45531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7" tIns="45531" rIns="91057" bIns="4553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fld id="{0D15D530-431B-43FF-B47D-7F10C2F3A9D0}" type="slidenum">
              <a:rPr lang="en-US" smtClean="0">
                <a:cs typeface="+mn-cs"/>
              </a:rPr>
              <a:pPr/>
              <a:t>‹#›</a:t>
            </a:fld>
            <a:endParaRPr lang="en-US" smtClean="0">
              <a:cs typeface="+mn-cs"/>
            </a:endParaRPr>
          </a:p>
        </p:txBody>
      </p:sp>
      <p:pic>
        <p:nvPicPr>
          <p:cNvPr id="19462" name="Picture 17" descr="CERNlogo-ble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2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/>
        </p:nvSpPr>
        <p:spPr bwMode="auto">
          <a:xfrm>
            <a:off x="1066802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057" tIns="45531" rIns="91057" bIns="45531" anchor="ctr"/>
          <a:lstStyle/>
          <a:p>
            <a:pPr defTabSz="45535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000000"/>
              </a:solidFill>
              <a:latin typeface="Helvetica"/>
              <a:cs typeface="+mn-cs"/>
            </a:endParaRP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057" tIns="45531" rIns="91057" bIns="45531" anchor="ctr"/>
          <a:lstStyle/>
          <a:p>
            <a:pPr algn="ctr" defTabSz="455352">
              <a:defRPr/>
            </a:pPr>
            <a:endParaRPr kumimoji="1" lang="en-US" sz="1800">
              <a:solidFill>
                <a:srgbClr val="000000"/>
              </a:solidFill>
              <a:latin typeface="Helvetic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666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5352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0711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6606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1421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1513" indent="-3415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39952" indent="-284604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38392" indent="-22767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593728" indent="-227677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49097" indent="-227677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04453" indent="-227677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59809" indent="-227677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15163" indent="-227677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70523" indent="-227677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52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711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069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421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779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133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478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839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057" tIns="45531" rIns="91057" bIns="45531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9" y="1268761"/>
            <a:ext cx="8229600" cy="4896544"/>
          </a:xfrm>
          <a:prstGeom prst="rect">
            <a:avLst/>
          </a:prstGeom>
        </p:spPr>
        <p:txBody>
          <a:bodyPr vert="horz" lIns="91057" tIns="45531" rIns="91057" bIns="45531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13"/>
            <a:ext cx="2133600" cy="365125"/>
          </a:xfrm>
          <a:prstGeom prst="rect">
            <a:avLst/>
          </a:prstGeom>
        </p:spPr>
        <p:txBody>
          <a:bodyPr vert="horz" lIns="91057" tIns="45531" rIns="91057" bIns="4553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September 17, 2012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13"/>
            <a:ext cx="2895600" cy="365125"/>
          </a:xfrm>
          <a:prstGeom prst="rect">
            <a:avLst/>
          </a:prstGeom>
        </p:spPr>
        <p:txBody>
          <a:bodyPr vert="horz" lIns="91057" tIns="45531" rIns="91057" bIns="4553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t>S. Myers SPC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13"/>
            <a:ext cx="2133600" cy="365125"/>
          </a:xfrm>
          <a:prstGeom prst="rect">
            <a:avLst/>
          </a:prstGeom>
        </p:spPr>
        <p:txBody>
          <a:bodyPr vert="horz" lIns="91057" tIns="45531" rIns="91057" bIns="4553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B1B2E91-20B9-488E-AAE0-5A40B47CCCB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14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3" r:id="rId1"/>
    <p:sldLayoutId id="2147484514" r:id="rId2"/>
    <p:sldLayoutId id="2147484515" r:id="rId3"/>
    <p:sldLayoutId id="2147484516" r:id="rId4"/>
    <p:sldLayoutId id="2147484517" r:id="rId5"/>
    <p:sldLayoutId id="2147484518" r:id="rId6"/>
  </p:sldLayoutIdLst>
  <p:hf hdr="0"/>
  <p:txStyles>
    <p:titleStyle>
      <a:lvl1pPr algn="ctr" defTabSz="910711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513" indent="-341513" algn="l" defTabSz="91071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9952" indent="-284604" algn="l" defTabSz="91071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8392" indent="-227677" algn="l" defTabSz="91071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3728" indent="-227677" algn="l" defTabSz="91071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9097" indent="-227677" algn="l" defTabSz="91071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4453" indent="-227677" algn="l" defTabSz="9107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9809" indent="-227677" algn="l" defTabSz="9107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5163" indent="-227677" algn="l" defTabSz="9107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0523" indent="-227677" algn="l" defTabSz="9107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52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711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069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421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779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133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478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839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57" tIns="45531" rIns="91057" bIns="4553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916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57" tIns="45531" rIns="91057" bIns="455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057" tIns="45531" rIns="91057" bIns="45531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" y="2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91057" tIns="45531" rIns="91057" bIns="4553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208660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5352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0711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6606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1421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1513" indent="-3415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39952" indent="-284604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38392" indent="-227677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593728" indent="-227677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49097" indent="-227677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04453" indent="-227677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59809" indent="-227677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15163" indent="-227677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70523" indent="-227677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52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711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069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421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779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133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478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839" algn="l" defTabSz="4553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7" tIns="45516" rIns="91027" bIns="455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12863"/>
            <a:ext cx="822960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27" tIns="45516" rIns="91027" bIns="45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75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27" tIns="45516" rIns="91027" bIns="45516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A90B0FD9-C9BD-4179-93B0-FE451F2FB1C1}" type="datetime1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4/26/2013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175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76404" y="6553240"/>
            <a:ext cx="62484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27" tIns="45516" rIns="91027" bIns="45516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cs typeface="+mn-cs"/>
            </a:endParaRPr>
          </a:p>
        </p:txBody>
      </p:sp>
      <p:sp>
        <p:nvSpPr>
          <p:cNvPr id="1175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27" tIns="45516" rIns="91027" bIns="4551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C2C2A82-98D7-4A20-B8FB-B0EE5549D8C5}" type="slidenum">
              <a:rPr lang="en-US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4545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2" r:id="rId1"/>
    <p:sldLayoutId id="2147484533" r:id="rId2"/>
    <p:sldLayoutId id="2147484534" r:id="rId3"/>
    <p:sldLayoutId id="2147484535" r:id="rId4"/>
    <p:sldLayoutId id="2147484536" r:id="rId5"/>
    <p:sldLayoutId id="2147484537" r:id="rId6"/>
    <p:sldLayoutId id="2147484538" r:id="rId7"/>
    <p:sldLayoutId id="2147484539" r:id="rId8"/>
    <p:sldLayoutId id="2147484540" r:id="rId9"/>
    <p:sldLayoutId id="2147484541" r:id="rId10"/>
    <p:sldLayoutId id="21474845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5352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0711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66069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1421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1513" indent="-3415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9952" indent="-284604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38392" indent="-22767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3728" indent="-22767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49097" indent="-22767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04453" indent="-2276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59809" indent="-2276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15163" indent="-2276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70523" indent="-2276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52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711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069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421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779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133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478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839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175" y="742950"/>
            <a:ext cx="7359650" cy="536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40966" tIns="0" rIns="40966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Chalkboard" charset="0"/>
              </a:rPr>
              <a:t>Body Level One</a:t>
            </a:r>
          </a:p>
          <a:p>
            <a:pPr lvl="1"/>
            <a:r>
              <a:rPr lang="en-US" smtClean="0">
                <a:sym typeface="Chalkboard" charset="0"/>
              </a:rPr>
              <a:t>Body Level Two</a:t>
            </a:r>
          </a:p>
          <a:p>
            <a:pPr lvl="2"/>
            <a:r>
              <a:rPr lang="en-US" smtClean="0">
                <a:sym typeface="Chalkboard" charset="0"/>
              </a:rPr>
              <a:t>Body Level Three</a:t>
            </a:r>
          </a:p>
          <a:p>
            <a:pPr lvl="3"/>
            <a:r>
              <a:rPr lang="en-US" smtClean="0">
                <a:sym typeface="Chalkboard" charset="0"/>
              </a:rPr>
              <a:t>Body Level Four</a:t>
            </a:r>
          </a:p>
          <a:p>
            <a:pPr lvl="4"/>
            <a:r>
              <a:rPr lang="en-US" smtClean="0">
                <a:sym typeface="Chalkboard" charset="0"/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3084141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556" r:id="rId1"/>
    <p:sldLayoutId id="2147484557" r:id="rId2"/>
    <p:sldLayoutId id="2147484558" r:id="rId3"/>
    <p:sldLayoutId id="2147484559" r:id="rId4"/>
    <p:sldLayoutId id="2147484560" r:id="rId5"/>
    <p:sldLayoutId id="2147484561" r:id="rId6"/>
    <p:sldLayoutId id="2147484562" r:id="rId7"/>
    <p:sldLayoutId id="2147484563" r:id="rId8"/>
    <p:sldLayoutId id="2147484564" r:id="rId9"/>
    <p:sldLayoutId id="2147484565" r:id="rId10"/>
    <p:sldLayoutId id="2147484566" r:id="rId11"/>
  </p:sldLayoutIdLst>
  <p:transition/>
  <p:txStyles>
    <p:titleStyle>
      <a:lvl1pPr marL="22138" indent="-22138" algn="ctr" defTabSz="819008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+mj-lt"/>
          <a:ea typeface="+mj-ea"/>
          <a:cs typeface="+mj-cs"/>
          <a:sym typeface="Chalkboard" charset="0"/>
        </a:defRPr>
      </a:lvl1pPr>
      <a:lvl2pPr marL="22138" indent="-22138" algn="ctr" defTabSz="819008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2pPr>
      <a:lvl3pPr marL="22138" indent="-22138" algn="ctr" defTabSz="819008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3pPr>
      <a:lvl4pPr marL="22138" indent="-22138" algn="ctr" defTabSz="819008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4pPr>
      <a:lvl5pPr marL="22138" indent="-22138" algn="ctr" defTabSz="819008" rtl="0" eaLnBrk="0" fontAlgn="base" hangingPunct="0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5pPr>
      <a:lvl6pPr marL="477505" algn="ctr" defTabSz="819008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6pPr>
      <a:lvl7pPr marL="932845" algn="ctr" defTabSz="819008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7pPr>
      <a:lvl8pPr marL="1388200" algn="ctr" defTabSz="819008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8pPr>
      <a:lvl9pPr marL="1843556" algn="ctr" defTabSz="819008" rtl="0" fontAlgn="base">
        <a:spcBef>
          <a:spcPts val="175"/>
        </a:spcBef>
        <a:spcAft>
          <a:spcPct val="0"/>
        </a:spcAft>
        <a:defRPr sz="5000">
          <a:solidFill>
            <a:schemeClr val="tx1"/>
          </a:solidFill>
          <a:latin typeface="Chalkboard" charset="0"/>
          <a:sym typeface="Chalkboard" charset="0"/>
        </a:defRPr>
      </a:lvl9pPr>
    </p:titleStyle>
    <p:bodyStyle>
      <a:lvl1pPr marL="607137" indent="-420561" algn="l" defTabSz="819008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ea typeface="+mn-ea"/>
          <a:cs typeface="+mn-cs"/>
          <a:sym typeface="Chalkboard" charset="0"/>
        </a:defRPr>
      </a:lvl1pPr>
      <a:lvl2pPr marL="1005576" indent="-420561" algn="l" defTabSz="819008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2pPr>
      <a:lvl3pPr marL="1404008" indent="-420561" algn="l" defTabSz="819008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3pPr>
      <a:lvl4pPr marL="1802449" indent="-420561" algn="l" defTabSz="819008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4pPr>
      <a:lvl5pPr marL="2199303" indent="-418985" algn="l" defTabSz="819008" rtl="0" eaLnBrk="0" fontAlgn="base" hangingPunct="0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5pPr>
      <a:lvl6pPr marL="2654659" indent="-418985" algn="l" defTabSz="819008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6pPr>
      <a:lvl7pPr marL="3110020" indent="-418985" algn="l" defTabSz="819008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7pPr>
      <a:lvl8pPr marL="3565361" indent="-418985" algn="l" defTabSz="819008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8pPr>
      <a:lvl9pPr marL="4020723" indent="-418985" algn="l" defTabSz="819008" rtl="0" fontAlgn="base">
        <a:spcBef>
          <a:spcPts val="4223"/>
        </a:spcBef>
        <a:spcAft>
          <a:spcPct val="0"/>
        </a:spcAft>
        <a:buSzPct val="66000"/>
        <a:buChar char="•"/>
        <a:defRPr sz="2500">
          <a:solidFill>
            <a:schemeClr val="tx1"/>
          </a:solidFill>
          <a:latin typeface="+mn-lt"/>
          <a:sym typeface="Chalkboard" charset="0"/>
        </a:defRPr>
      </a:lvl9pPr>
    </p:bodyStyle>
    <p:otherStyle>
      <a:defPPr>
        <a:defRPr lang="en-US"/>
      </a:defPPr>
      <a:lvl1pPr marL="0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52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711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069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421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779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133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478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839" algn="l" defTabSz="9107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hangingPunct="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06880" y="6536389"/>
            <a:ext cx="3701654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ATLAS: Status of SM Higgs searches, 4/7/2012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0452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  <p:sldLayoutId id="2147483940" r:id="rId12"/>
    <p:sldLayoutId id="214748394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41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3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r>
              <a:rPr lang="en-US">
                <a:cs typeface="+mn-cs"/>
              </a:rPr>
              <a:t>Tsinghua University Beijing, January 2010</a:t>
            </a:r>
            <a:endParaRPr lang="de-DE"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  <a:ea typeface="ＭＳ Ｐゴシック" charset="-128"/>
              </a:defRPr>
            </a:lvl1pPr>
          </a:lstStyle>
          <a:p>
            <a:pPr>
              <a:defRPr/>
            </a:pPr>
            <a:fld id="{C371D010-38B6-4ACB-B1E3-966632915A3C}" type="slidenum">
              <a:rPr lang="en-US">
                <a:cs typeface="+mn-cs"/>
              </a:rPr>
              <a:pPr>
                <a:defRPr/>
              </a:pPr>
              <a:t>‹#›</a:t>
            </a:fld>
            <a:endParaRPr lang="en-US">
              <a:cs typeface="+mn-cs"/>
            </a:endParaRPr>
          </a:p>
        </p:txBody>
      </p:sp>
      <p:pic>
        <p:nvPicPr>
          <p:cNvPr id="1639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53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2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eaLnBrk="0" hangingPunct="0">
              <a:defRPr/>
            </a:pPr>
            <a:endParaRPr lang="en-US" dirty="0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059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8" r:id="rId1"/>
    <p:sldLayoutId id="2147484569" r:id="rId2"/>
    <p:sldLayoutId id="2147484570" r:id="rId3"/>
    <p:sldLayoutId id="2147484571" r:id="rId4"/>
    <p:sldLayoutId id="2147484572" r:id="rId5"/>
    <p:sldLayoutId id="2147484573" r:id="rId6"/>
    <p:sldLayoutId id="2147484574" r:id="rId7"/>
    <p:sldLayoutId id="2147484575" r:id="rId8"/>
    <p:sldLayoutId id="2147484576" r:id="rId9"/>
    <p:sldLayoutId id="2147484577" r:id="rId10"/>
    <p:sldLayoutId id="2147484578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05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116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174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231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3818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0876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7934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4991" indent="-228529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03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676F60E9-2126-4ED0-BF95-BAAF6F6DA6E8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103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C71F08D-FD09-499D-888D-9B4CD0A4A25F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151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0" r:id="rId1"/>
    <p:sldLayoutId id="2147484581" r:id="rId2"/>
    <p:sldLayoutId id="2147484582" r:id="rId3"/>
    <p:sldLayoutId id="2147484583" r:id="rId4"/>
    <p:sldLayoutId id="2147484584" r:id="rId5"/>
    <p:sldLayoutId id="2147484585" r:id="rId6"/>
    <p:sldLayoutId id="2147484586" r:id="rId7"/>
    <p:sldLayoutId id="2147484587" r:id="rId8"/>
    <p:sldLayoutId id="2147484588" r:id="rId9"/>
    <p:sldLayoutId id="2147484589" r:id="rId10"/>
    <p:sldLayoutId id="21474845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253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41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2" r:id="rId1"/>
    <p:sldLayoutId id="2147484593" r:id="rId2"/>
    <p:sldLayoutId id="2147484594" r:id="rId3"/>
    <p:sldLayoutId id="2147484595" r:id="rId4"/>
    <p:sldLayoutId id="2147484596" r:id="rId5"/>
    <p:sldLayoutId id="2147484597" r:id="rId6"/>
    <p:sldLayoutId id="2147484598" r:id="rId7"/>
    <p:sldLayoutId id="2147484599" r:id="rId8"/>
    <p:sldLayoutId id="2147484600" r:id="rId9"/>
    <p:sldLayoutId id="2147484601" r:id="rId10"/>
    <p:sldLayoutId id="2147484602" r:id="rId11"/>
    <p:sldLayoutId id="214748460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0" tIns="45702" rIns="91400" bIns="457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0" tIns="45702" rIns="91400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 defTabSz="914021">
              <a:defRPr/>
            </a:pPr>
            <a:r>
              <a:rPr lang="en-US" smtClean="0">
                <a:ea typeface="+mn-ea"/>
              </a:rPr>
              <a:t>March 18, 2013</a:t>
            </a:r>
            <a:endParaRPr lang="en-GB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 defTabSz="914021">
              <a:defRPr/>
            </a:pPr>
            <a:r>
              <a:rPr lang="en-GB" smtClean="0">
                <a:ea typeface="+mn-ea"/>
              </a:rPr>
              <a:t>S. Myers SPC</a:t>
            </a:r>
            <a:endParaRPr lang="en-GB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 defTabSz="914021">
              <a:defRPr/>
            </a:pPr>
            <a:fld id="{C81B1E85-CC46-4E79-AFD6-475AC929CE28}" type="slidenum">
              <a:rPr lang="en-GB">
                <a:ea typeface="+mn-ea"/>
              </a:rPr>
              <a:pPr defTabSz="914021">
                <a:defRPr/>
              </a:pPr>
              <a:t>‹#›</a:t>
            </a:fld>
            <a:endParaRPr lang="en-GB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942111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05" r:id="rId1"/>
    <p:sldLayoutId id="2147484606" r:id="rId2"/>
    <p:sldLayoutId id="2147484607" r:id="rId3"/>
    <p:sldLayoutId id="2147484608" r:id="rId4"/>
    <p:sldLayoutId id="2147484609" r:id="rId5"/>
    <p:sldLayoutId id="2147484610" r:id="rId6"/>
    <p:sldLayoutId id="2147484611" r:id="rId7"/>
    <p:sldLayoutId id="2147484612" r:id="rId8"/>
    <p:sldLayoutId id="2147484613" r:id="rId9"/>
    <p:sldLayoutId id="2147484614" r:id="rId10"/>
    <p:sldLayoutId id="2147484615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1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02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03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0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58" indent="-34275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91402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9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r>
              <a:rPr lang="en-US" smtClean="0">
                <a:cs typeface="+mn-cs"/>
              </a:rPr>
              <a:t>Tsinghua University Beijing, January 2010</a:t>
            </a:r>
            <a:endParaRPr lang="de-DE" smtClean="0"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fld id="{690DEEA9-6AC4-4911-8B0F-F9432C87EF4A}" type="slidenum">
              <a:rPr lang="en-US" smtClean="0">
                <a:cs typeface="+mn-cs"/>
              </a:rPr>
              <a:pPr/>
              <a:t>‹#›</a:t>
            </a:fld>
            <a:endParaRPr lang="en-US" smtClean="0">
              <a:cs typeface="+mn-cs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12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mtClean="0">
              <a:solidFill>
                <a:srgbClr val="000000"/>
              </a:solidFill>
              <a:latin typeface="Helvetic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731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  <p:sldLayoutId id="2147484618" r:id="rId2"/>
    <p:sldLayoutId id="2147484619" r:id="rId3"/>
    <p:sldLayoutId id="2147484620" r:id="rId4"/>
    <p:sldLayoutId id="2147484621" r:id="rId5"/>
    <p:sldLayoutId id="2147484622" r:id="rId6"/>
    <p:sldLayoutId id="2147484623" r:id="rId7"/>
    <p:sldLayoutId id="2147484624" r:id="rId8"/>
    <p:sldLayoutId id="2147484625" r:id="rId9"/>
    <p:sldLayoutId id="2147484626" r:id="rId10"/>
    <p:sldLayoutId id="214748462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31" charset="-128"/>
          <a:cs typeface="ＭＳ Ｐゴシック" pitchFamily="31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  <a:ea typeface="ＭＳ Ｐゴシック" pitchFamily="31" charset="-128"/>
          <a:cs typeface="ＭＳ Ｐゴシック" pitchFamily="3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3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pitchFamily="31" charset="-128"/>
          <a:cs typeface="ＭＳ Ｐゴシック" pitchFamily="3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3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3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3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55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973BAFA8-4998-4C0A-8050-379E6451DFB7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55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55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40C0EAC1-F760-49BA-8AFE-9CFFD0880D84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601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9" r:id="rId1"/>
    <p:sldLayoutId id="2147484630" r:id="rId2"/>
    <p:sldLayoutId id="2147484631" r:id="rId3"/>
    <p:sldLayoutId id="2147484632" r:id="rId4"/>
    <p:sldLayoutId id="2147484633" r:id="rId5"/>
    <p:sldLayoutId id="2147484634" r:id="rId6"/>
    <p:sldLayoutId id="2147484635" r:id="rId7"/>
    <p:sldLayoutId id="2147484636" r:id="rId8"/>
    <p:sldLayoutId id="2147484637" r:id="rId9"/>
    <p:sldLayoutId id="2147484638" r:id="rId10"/>
    <p:sldLayoutId id="21474846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561978" y="6324600"/>
            <a:ext cx="7878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10" tIns="45706" rIns="91410" bIns="45706" anchor="ctr"/>
          <a:lstStyle/>
          <a:p>
            <a:pPr algn="ctr" eaLnBrk="0" hangingPunct="0">
              <a:defRPr/>
            </a:pPr>
            <a:endParaRPr lang="en-US" sz="2000" dirty="0">
              <a:solidFill>
                <a:srgbClr val="000000"/>
              </a:solidFill>
              <a:latin typeface="Helvetica" pitchFamily="-107" charset="0"/>
              <a:cs typeface="+mn-cs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492125" y="6400803"/>
            <a:ext cx="8364538" cy="27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>
            <a:spAutoFit/>
          </a:bodyPr>
          <a:lstStyle/>
          <a:p>
            <a:pPr eaLnBrk="0" hangingPunct="0">
              <a:defRPr/>
            </a:pPr>
            <a:r>
              <a:rPr lang="en-GB" sz="1200" i="1" dirty="0">
                <a:solidFill>
                  <a:srgbClr val="000000"/>
                </a:solidFill>
                <a:latin typeface="Helvetica" charset="0"/>
                <a:cs typeface="+mn-cs"/>
              </a:rPr>
              <a:t>G. </a:t>
            </a:r>
            <a:r>
              <a:rPr lang="en-GB" sz="1200" i="1" dirty="0" err="1">
                <a:solidFill>
                  <a:srgbClr val="000000"/>
                </a:solidFill>
                <a:latin typeface="Helvetica" charset="0"/>
                <a:cs typeface="+mn-cs"/>
              </a:rPr>
              <a:t>Tonelli</a:t>
            </a:r>
            <a:r>
              <a:rPr lang="en-GB" sz="1200" i="1" dirty="0">
                <a:solidFill>
                  <a:srgbClr val="000000"/>
                </a:solidFill>
                <a:latin typeface="Helvetica" charset="0"/>
                <a:cs typeface="+mn-cs"/>
              </a:rPr>
              <a:t>, CERN/INFN/UNIPI                                                                                                                     </a:t>
            </a:r>
          </a:p>
        </p:txBody>
      </p:sp>
      <p:pic>
        <p:nvPicPr>
          <p:cNvPr id="205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" y="119065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594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1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84B81"/>
          </a:solidFill>
          <a:latin typeface="Arial" pitchFamily="-109" charset="0"/>
          <a:ea typeface="ＭＳ Ｐゴシック" pitchFamily="-107" charset="-128"/>
          <a:cs typeface="Arial" pitchFamily="-109" charset="0"/>
        </a:defRPr>
      </a:lvl5pPr>
      <a:lvl6pPr marL="457059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6pPr>
      <a:lvl7pPr marL="914116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7pPr>
      <a:lvl8pPr marL="1371174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8pPr>
      <a:lvl9pPr marL="1828231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07" charset="0"/>
        </a:defRPr>
      </a:lvl9pPr>
    </p:titleStyle>
    <p:bodyStyle>
      <a:lvl1pPr marL="342793" indent="-34279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1pPr>
      <a:lvl2pPr marL="742719" indent="-28566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2pPr>
      <a:lvl3pPr marL="1142646" indent="-228529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3pPr>
      <a:lvl4pPr marL="1599702" indent="-228529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4pPr>
      <a:lvl5pPr marL="2056760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184B81"/>
          </a:solidFill>
          <a:latin typeface="Arial"/>
          <a:ea typeface="ＭＳ Ｐゴシック" pitchFamily="-107" charset="-128"/>
          <a:cs typeface="Arial"/>
        </a:defRPr>
      </a:lvl5pPr>
      <a:lvl6pPr marL="2513818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0876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7934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4991" indent="-228529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4570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  <a:solidFill>
            <a:srgbClr val="082776"/>
          </a:solidFill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 defTabSz="455613">
              <a:defRPr/>
            </a:pPr>
            <a:r>
              <a:rPr lang="en-CA" smtClean="0"/>
              <a:t>SFU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11938"/>
            <a:ext cx="3240088" cy="252412"/>
          </a:xfrm>
          <a:prstGeom prst="rect">
            <a:avLst/>
          </a:prstGeom>
          <a:solidFill>
            <a:srgbClr val="061D53"/>
          </a:solidFill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 defTabSz="455613"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  <a:solidFill>
            <a:srgbClr val="0B3297"/>
          </a:solid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  <a:latin typeface="Trebuchet MS" charset="0"/>
                <a:cs typeface="Trebuchet MS" charset="0"/>
              </a:defRPr>
            </a:lvl1pPr>
          </a:lstStyle>
          <a:p>
            <a:pPr defTabSz="455613">
              <a:defRPr/>
            </a:pPr>
            <a:r>
              <a:rPr lang="en-US">
                <a:solidFill>
                  <a:srgbClr val="FFFFFF"/>
                </a:solidFill>
                <a:ea typeface="ＭＳ Ｐゴシック" charset="0"/>
              </a:rPr>
              <a:t>Page </a:t>
            </a:r>
            <a:fld id="{5E733F1A-23F9-5C49-B160-AC9C7A9CF1DF}" type="slidenum">
              <a:rPr lang="en-US">
                <a:solidFill>
                  <a:srgbClr val="FFFFFF"/>
                </a:solidFill>
                <a:ea typeface="ＭＳ Ｐゴシック" charset="0"/>
              </a:rPr>
              <a:pPr defTabSz="455613">
                <a:defRPr/>
              </a:pPr>
              <a:t>‹#›</a:t>
            </a:fld>
            <a:endParaRPr lang="en-US">
              <a:solidFill>
                <a:srgbClr val="FFFFFF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116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3" r:id="rId1"/>
    <p:sldLayoutId id="2147484644" r:id="rId2"/>
    <p:sldLayoutId id="2147484645" r:id="rId3"/>
    <p:sldLayoutId id="2147484646" r:id="rId4"/>
  </p:sldLayoutIdLst>
  <p:transition spd="slow">
    <p:fad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Arial" charset="0"/>
          <a:ea typeface="ＭＳ Ｐゴシック" pitchFamily="-108" charset="-128"/>
          <a:cs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Arial" charset="0"/>
          <a:ea typeface="ＭＳ Ｐゴシック" pitchFamily="-108" charset="-128"/>
          <a:cs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Arial" charset="0"/>
          <a:ea typeface="ＭＳ Ｐゴシック" pitchFamily="-108" charset="-128"/>
          <a:cs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chemeClr val="tx1"/>
          </a:solidFill>
          <a:latin typeface="Arial" charset="0"/>
          <a:ea typeface="ＭＳ Ｐゴシック" pitchFamily="-108" charset="-128"/>
          <a:cs typeface="ＭＳ Ｐゴシック" pitchFamily="-108" charset="-128"/>
        </a:defRPr>
      </a:lvl5pPr>
      <a:lvl6pPr marL="457024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accent1"/>
          </a:solidFill>
          <a:latin typeface="Century Gothic" pitchFamily="-108" charset="0"/>
          <a:ea typeface="ＭＳ Ｐゴシック" pitchFamily="-108" charset="-128"/>
          <a:cs typeface="ＭＳ Ｐゴシック" pitchFamily="-108" charset="-128"/>
        </a:defRPr>
      </a:lvl6pPr>
      <a:lvl7pPr marL="914049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accent1"/>
          </a:solidFill>
          <a:latin typeface="Century Gothic" pitchFamily="-108" charset="0"/>
          <a:ea typeface="ＭＳ Ｐゴシック" pitchFamily="-108" charset="-128"/>
          <a:cs typeface="ＭＳ Ｐゴシック" pitchFamily="-108" charset="-128"/>
        </a:defRPr>
      </a:lvl7pPr>
      <a:lvl8pPr marL="1371073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accent1"/>
          </a:solidFill>
          <a:latin typeface="Century Gothic" pitchFamily="-108" charset="0"/>
          <a:ea typeface="ＭＳ Ｐゴシック" pitchFamily="-108" charset="-128"/>
          <a:cs typeface="ＭＳ Ｐゴシック" pitchFamily="-108" charset="-128"/>
        </a:defRPr>
      </a:lvl8pPr>
      <a:lvl9pPr marL="1828096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accent1"/>
          </a:solidFill>
          <a:latin typeface="Century Gothic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27013" indent="-227013" algn="l" rtl="0" eaLnBrk="0" fontAlgn="base" hangingPunct="0">
        <a:spcBef>
          <a:spcPts val="1800"/>
        </a:spcBef>
        <a:spcAft>
          <a:spcPct val="0"/>
        </a:spcAft>
        <a:buClr>
          <a:srgbClr val="082776"/>
        </a:buClr>
        <a:buSzPct val="120000"/>
        <a:buFont typeface="Arial" charset="0"/>
        <a:buChar char="•"/>
        <a:defRPr sz="2000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marL="455613" indent="-227013" algn="l" rtl="0" eaLnBrk="0" fontAlgn="base" hangingPunct="0">
        <a:spcBef>
          <a:spcPts val="600"/>
        </a:spcBef>
        <a:spcAft>
          <a:spcPct val="0"/>
        </a:spcAft>
        <a:buClr>
          <a:srgbClr val="083297"/>
        </a:buClr>
        <a:buSzPct val="120000"/>
        <a:buFont typeface="Lucida Grande" charset="0"/>
        <a:buChar char="‐"/>
        <a:defRPr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2pPr>
      <a:lvl3pPr marL="684213" indent="-227013" algn="l" rtl="0" eaLnBrk="0" fontAlgn="base" hangingPunct="0">
        <a:spcBef>
          <a:spcPts val="600"/>
        </a:spcBef>
        <a:spcAft>
          <a:spcPct val="0"/>
        </a:spcAft>
        <a:buClr>
          <a:srgbClr val="0D0D0D"/>
        </a:buClr>
        <a:buSzPct val="100000"/>
        <a:buFont typeface="Lucida Grande" charset="0"/>
        <a:buChar char="→"/>
        <a:defRPr sz="1600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3pPr>
      <a:lvl4pPr marL="912813" indent="-227013" algn="l" rtl="0" eaLnBrk="0" fontAlgn="base" hangingPunct="0">
        <a:spcBef>
          <a:spcPts val="600"/>
        </a:spcBef>
        <a:spcAft>
          <a:spcPct val="0"/>
        </a:spcAft>
        <a:buClr>
          <a:srgbClr val="4D0000"/>
        </a:buClr>
        <a:buSzPct val="100000"/>
        <a:buFont typeface="Arial" charset="0"/>
        <a:buChar char="•"/>
        <a:defRPr sz="1200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4pPr>
      <a:lvl5pPr marL="1141413" indent="-227013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000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5pPr>
      <a:lvl6pPr marL="2513633" indent="-228511" algn="l" defTabSz="91404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60" indent="-228511" algn="l" defTabSz="91404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682" indent="-228511" algn="l" defTabSz="91404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06" indent="-228511" algn="l" defTabSz="91404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0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4" algn="l" defTabSz="9140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49" algn="l" defTabSz="9140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73" algn="l" defTabSz="9140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96" algn="l" defTabSz="9140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21" algn="l" defTabSz="9140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47" algn="l" defTabSz="9140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71" algn="l" defTabSz="9140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95" algn="l" defTabSz="9140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29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7855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32416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8" r:id="rId1"/>
    <p:sldLayoutId id="2147484649" r:id="rId2"/>
    <p:sldLayoutId id="2147484650" r:id="rId3"/>
    <p:sldLayoutId id="2147484651" r:id="rId4"/>
    <p:sldLayoutId id="2147484652" r:id="rId5"/>
    <p:sldLayoutId id="2147484653" r:id="rId6"/>
    <p:sldLayoutId id="2147484654" r:id="rId7"/>
    <p:sldLayoutId id="2147484655" r:id="rId8"/>
    <p:sldLayoutId id="2147484656" r:id="rId9"/>
    <p:sldLayoutId id="2147484657" r:id="rId10"/>
    <p:sldLayoutId id="2147484658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2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32" y="1295403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pitchFamily="-112" charset="0"/>
              </a:defRPr>
            </a:lvl1pPr>
          </a:lstStyle>
          <a:p>
            <a:r>
              <a:rPr lang="en-US" smtClean="0">
                <a:ea typeface="ＭＳ Ｐゴシック" pitchFamily="-112" charset="-128"/>
                <a:cs typeface="+mn-cs"/>
              </a:rPr>
              <a:t>Korea and CERN /  July 2009</a:t>
            </a:r>
            <a:endParaRPr lang="en-US">
              <a:ea typeface="ＭＳ Ｐゴシック" pitchFamily="-112" charset="-128"/>
              <a:cs typeface="+mn-cs"/>
            </a:endParaRP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0" rIns="91420" bIns="457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+mn-lt"/>
              </a:defRPr>
            </a:lvl1pPr>
          </a:lstStyle>
          <a:p>
            <a:pPr>
              <a:defRPr/>
            </a:pPr>
            <a:fld id="{DB846EAF-ABA6-F846-B316-71100192A1CD}" type="slidenum">
              <a:rPr lang="en-US">
                <a:ea typeface="ＭＳ Ｐゴシック" pitchFamily="-112" charset="-128"/>
                <a:cs typeface="+mn-cs"/>
              </a:rPr>
              <a:pPr>
                <a:defRPr/>
              </a:pPr>
              <a:t>‹#›</a:t>
            </a:fld>
            <a:endParaRPr lang="en-US">
              <a:ea typeface="ＭＳ Ｐゴシック" pitchFamily="-112" charset="-128"/>
              <a:cs typeface="+mn-cs"/>
            </a:endParaRPr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83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US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+mn-cs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2" charset="0"/>
              <a:ea typeface="ＭＳ Ｐゴシック" pitchFamily="-112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1223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  <a:ea typeface="ＭＳ Ｐゴシック" pitchFamily="-112" charset="-128"/>
          <a:cs typeface="ＭＳ Ｐゴシック" pitchFamily="-112" charset="-128"/>
        </a:defRPr>
      </a:lvl5pPr>
      <a:lvl6pPr marL="4570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6pPr>
      <a:lvl7pPr marL="914199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7pPr>
      <a:lvl8pPr marL="1371297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8pPr>
      <a:lvl9pPr marL="1828398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-112" charset="0"/>
        </a:defRPr>
      </a:lvl9pPr>
    </p:titleStyle>
    <p:bodyStyle>
      <a:lvl1pPr marL="342825" indent="-34282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-112" charset="2"/>
        <a:buChar char="n"/>
        <a:defRPr sz="2800">
          <a:solidFill>
            <a:schemeClr val="tx2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786" indent="-285686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-112" charset="2"/>
        <a:buChar char="n"/>
        <a:defRPr sz="2400">
          <a:solidFill>
            <a:schemeClr val="tx2"/>
          </a:solidFill>
          <a:latin typeface="+mn-lt"/>
          <a:ea typeface="ＭＳ Ｐゴシック" pitchFamily="-112" charset="-128"/>
        </a:defRPr>
      </a:lvl2pPr>
      <a:lvl3pPr marL="1142749" indent="-2285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-112" charset="-128"/>
        </a:defRPr>
      </a:lvl3pPr>
      <a:lvl4pPr marL="1599848" indent="-2285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4pPr>
      <a:lvl5pPr marL="2056948" indent="-2285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4570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71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0" y="8382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62000" cy="6876000"/>
          </a:xfrm>
          <a:prstGeom prst="rect">
            <a:avLst/>
          </a:prstGeom>
          <a:gradFill flip="none" rotWithShape="1">
            <a:gsLst>
              <a:gs pos="3000">
                <a:srgbClr val="3861AA"/>
              </a:gs>
              <a:gs pos="49000">
                <a:schemeClr val="tx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838200"/>
            <a:ext cx="6934200" cy="1588"/>
          </a:xfrm>
          <a:prstGeom prst="line">
            <a:avLst/>
          </a:prstGeom>
          <a:ln w="28575" cap="flat" cmpd="sng" algn="ctr">
            <a:solidFill>
              <a:srgbClr val="3861AA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7AA5BF">
                <a:alpha val="43000"/>
              </a:srgbClr>
            </a:outerShdw>
            <a:reflection blurRad="6350" stA="50000" endA="275" endPos="40000" dist="101600" dir="5400000" sy="-100000" algn="bl" rotWithShape="0"/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8500" y="76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099" dir="2700000" algn="ctr" rotWithShape="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21728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</a:defRPr>
            </a:lvl1pPr>
          </a:lstStyle>
          <a:p>
            <a:pPr eaLnBrk="0" hangingPunct="0">
              <a:defRPr/>
            </a:pPr>
            <a:fld id="{29B1099E-627F-6F44-8F3D-F0C10159656A}" type="slidenum">
              <a:rPr lang="en-US">
                <a:solidFill>
                  <a:srgbClr val="000000"/>
                </a:solidFill>
                <a:latin typeface="Comic Sans MS" charset="0"/>
                <a:ea typeface="ＭＳ Ｐゴシック" charset="0"/>
                <a:cs typeface="+mn-cs"/>
              </a:rPr>
              <a:pPr eaLnBrk="0" hangingPunct="0"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charset="0"/>
              <a:ea typeface="ＭＳ Ｐゴシック" charset="0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06880" y="6536475"/>
            <a:ext cx="3701654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ATLAS: Status of SM Higgs searches, 4/7/2012</a:t>
            </a:r>
            <a:endParaRPr lang="en-US" dirty="0" smtClean="0">
              <a:solidFill>
                <a:prstClr val="blac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79512" y="6525344"/>
            <a:ext cx="842493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3412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  <p:sldLayoutId id="2147484058" r:id="rId12"/>
    <p:sldLayoutId id="214748405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55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973BAFA8-4998-4C0A-8050-379E6451DFB7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55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55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40C0EAC1-F760-49BA-8AFE-9CFFD0880D84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260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  <p:sldLayoutId id="2147484085" r:id="rId7"/>
    <p:sldLayoutId id="2147484086" r:id="rId8"/>
    <p:sldLayoutId id="2147484087" r:id="rId9"/>
    <p:sldLayoutId id="2147484088" r:id="rId10"/>
    <p:sldLayoutId id="21474840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155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973BAFA8-4998-4C0A-8050-379E6451DFB7}" type="datetime1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26/04/2013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55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155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40C0EAC1-F760-49BA-8AFE-9CFFD0880D84}" type="slidenum">
              <a:rPr lang="en-GB">
                <a:solidFill>
                  <a:srgbClr val="000000"/>
                </a:solidFill>
                <a:ea typeface="+mn-ea"/>
                <a:cs typeface="+mn-cs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793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8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88.xml"/><Relationship Id="rId4" Type="http://schemas.openxmlformats.org/officeDocument/2006/relationships/image" Target="../media/image5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5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4.xml"/><Relationship Id="rId6" Type="http://schemas.openxmlformats.org/officeDocument/2006/relationships/image" Target="../media/image58.png"/><Relationship Id="rId5" Type="http://schemas.openxmlformats.org/officeDocument/2006/relationships/image" Target="../media/image57.wmf"/><Relationship Id="rId4" Type="http://schemas.openxmlformats.org/officeDocument/2006/relationships/image" Target="../media/image5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9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6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9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media" Target="../media/media2.wmv"/><Relationship Id="rId7" Type="http://schemas.openxmlformats.org/officeDocument/2006/relationships/image" Target="../media/image66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65.png"/><Relationship Id="rId5" Type="http://schemas.openxmlformats.org/officeDocument/2006/relationships/slideLayout" Target="../slideLayouts/slideLayout91.xml"/><Relationship Id="rId4" Type="http://schemas.openxmlformats.org/officeDocument/2006/relationships/video" Target="../media/media2.wmv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9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13" Type="http://schemas.openxmlformats.org/officeDocument/2006/relationships/image" Target="../media/image73.jpeg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72.emf"/><Relationship Id="rId2" Type="http://schemas.openxmlformats.org/officeDocument/2006/relationships/slideLayout" Target="../slideLayouts/slideLayout30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9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71.emf"/><Relationship Id="rId4" Type="http://schemas.openxmlformats.org/officeDocument/2006/relationships/image" Target="../media/image68.emf"/><Relationship Id="rId9" Type="http://schemas.openxmlformats.org/officeDocument/2006/relationships/oleObject" Target="../embeddings/oleObject7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13" Type="http://schemas.openxmlformats.org/officeDocument/2006/relationships/image" Target="../media/image84.jpeg"/><Relationship Id="rId18" Type="http://schemas.openxmlformats.org/officeDocument/2006/relationships/image" Target="../media/image89.jpeg"/><Relationship Id="rId26" Type="http://schemas.openxmlformats.org/officeDocument/2006/relationships/image" Target="../media/image97.jpeg"/><Relationship Id="rId3" Type="http://schemas.openxmlformats.org/officeDocument/2006/relationships/image" Target="../media/image74.jpeg"/><Relationship Id="rId21" Type="http://schemas.openxmlformats.org/officeDocument/2006/relationships/image" Target="../media/image92.jpeg"/><Relationship Id="rId34" Type="http://schemas.openxmlformats.org/officeDocument/2006/relationships/image" Target="../media/image105.jpeg"/><Relationship Id="rId7" Type="http://schemas.openxmlformats.org/officeDocument/2006/relationships/image" Target="../media/image78.png"/><Relationship Id="rId12" Type="http://schemas.openxmlformats.org/officeDocument/2006/relationships/image" Target="../media/image83.jpeg"/><Relationship Id="rId17" Type="http://schemas.openxmlformats.org/officeDocument/2006/relationships/image" Target="../media/image88.jpeg"/><Relationship Id="rId25" Type="http://schemas.openxmlformats.org/officeDocument/2006/relationships/image" Target="../media/image96.jpeg"/><Relationship Id="rId33" Type="http://schemas.openxmlformats.org/officeDocument/2006/relationships/image" Target="../media/image104.jpe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87.jpeg"/><Relationship Id="rId20" Type="http://schemas.openxmlformats.org/officeDocument/2006/relationships/image" Target="../media/image91.jpeg"/><Relationship Id="rId29" Type="http://schemas.openxmlformats.org/officeDocument/2006/relationships/image" Target="../media/image100.jpeg"/><Relationship Id="rId1" Type="http://schemas.openxmlformats.org/officeDocument/2006/relationships/slideLayout" Target="../slideLayouts/slideLayout383.xml"/><Relationship Id="rId6" Type="http://schemas.openxmlformats.org/officeDocument/2006/relationships/image" Target="../media/image77.jpeg"/><Relationship Id="rId11" Type="http://schemas.openxmlformats.org/officeDocument/2006/relationships/image" Target="../media/image82.jpeg"/><Relationship Id="rId24" Type="http://schemas.openxmlformats.org/officeDocument/2006/relationships/image" Target="../media/image95.jpeg"/><Relationship Id="rId32" Type="http://schemas.openxmlformats.org/officeDocument/2006/relationships/image" Target="../media/image103.jpeg"/><Relationship Id="rId5" Type="http://schemas.openxmlformats.org/officeDocument/2006/relationships/image" Target="../media/image76.jpeg"/><Relationship Id="rId15" Type="http://schemas.openxmlformats.org/officeDocument/2006/relationships/image" Target="../media/image86.png"/><Relationship Id="rId23" Type="http://schemas.openxmlformats.org/officeDocument/2006/relationships/image" Target="../media/image94.jpeg"/><Relationship Id="rId28" Type="http://schemas.openxmlformats.org/officeDocument/2006/relationships/image" Target="../media/image99.jpeg"/><Relationship Id="rId36" Type="http://schemas.openxmlformats.org/officeDocument/2006/relationships/image" Target="../media/image107.jpeg"/><Relationship Id="rId10" Type="http://schemas.openxmlformats.org/officeDocument/2006/relationships/image" Target="../media/image81.jpeg"/><Relationship Id="rId19" Type="http://schemas.openxmlformats.org/officeDocument/2006/relationships/image" Target="../media/image90.jpeg"/><Relationship Id="rId31" Type="http://schemas.openxmlformats.org/officeDocument/2006/relationships/image" Target="../media/image102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Relationship Id="rId14" Type="http://schemas.openxmlformats.org/officeDocument/2006/relationships/image" Target="../media/image85.jpeg"/><Relationship Id="rId22" Type="http://schemas.openxmlformats.org/officeDocument/2006/relationships/image" Target="../media/image93.jpeg"/><Relationship Id="rId27" Type="http://schemas.openxmlformats.org/officeDocument/2006/relationships/image" Target="../media/image98.jpeg"/><Relationship Id="rId30" Type="http://schemas.openxmlformats.org/officeDocument/2006/relationships/image" Target="../media/image101.jpeg"/><Relationship Id="rId35" Type="http://schemas.openxmlformats.org/officeDocument/2006/relationships/image" Target="../media/image10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gif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96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27.xml"/><Relationship Id="rId4" Type="http://schemas.openxmlformats.org/officeDocument/2006/relationships/image" Target="../media/image11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jpeg"/><Relationship Id="rId3" Type="http://schemas.openxmlformats.org/officeDocument/2006/relationships/image" Target="../media/image115.jpeg"/><Relationship Id="rId7" Type="http://schemas.openxmlformats.org/officeDocument/2006/relationships/image" Target="../media/image1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8.xml"/><Relationship Id="rId6" Type="http://schemas.openxmlformats.org/officeDocument/2006/relationships/image" Target="../media/image118.jpeg"/><Relationship Id="rId5" Type="http://schemas.openxmlformats.org/officeDocument/2006/relationships/image" Target="../media/image117.jpeg"/><Relationship Id="rId4" Type="http://schemas.openxmlformats.org/officeDocument/2006/relationships/image" Target="../media/image116.jpeg"/><Relationship Id="rId9" Type="http://schemas.openxmlformats.org/officeDocument/2006/relationships/image" Target="../media/image12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20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0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jpeg"/><Relationship Id="rId3" Type="http://schemas.openxmlformats.org/officeDocument/2006/relationships/image" Target="../media/image126.jpeg"/><Relationship Id="rId7" Type="http://schemas.openxmlformats.org/officeDocument/2006/relationships/image" Target="../media/image13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129.jpeg"/><Relationship Id="rId5" Type="http://schemas.openxmlformats.org/officeDocument/2006/relationships/image" Target="../media/image128.jpeg"/><Relationship Id="rId4" Type="http://schemas.openxmlformats.org/officeDocument/2006/relationships/image" Target="../media/image1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16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69.xml"/><Relationship Id="rId5" Type="http://schemas.openxmlformats.org/officeDocument/2006/relationships/image" Target="../media/image137.png"/><Relationship Id="rId4" Type="http://schemas.openxmlformats.org/officeDocument/2006/relationships/image" Target="../media/image108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69.xml"/><Relationship Id="rId5" Type="http://schemas.openxmlformats.org/officeDocument/2006/relationships/image" Target="../media/image108.gif"/><Relationship Id="rId4" Type="http://schemas.openxmlformats.org/officeDocument/2006/relationships/image" Target="../media/image1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5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4" Type="http://schemas.openxmlformats.org/officeDocument/2006/relationships/image" Target="../media/image13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37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8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46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9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gif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91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0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4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45.xml"/><Relationship Id="rId6" Type="http://schemas.openxmlformats.org/officeDocument/2006/relationships/image" Target="../media/image148.png"/><Relationship Id="rId5" Type="http://schemas.openxmlformats.org/officeDocument/2006/relationships/image" Target="../media/image147.png"/><Relationship Id="rId4" Type="http://schemas.openxmlformats.org/officeDocument/2006/relationships/image" Target="../media/image146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0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1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4" Type="http://schemas.openxmlformats.org/officeDocument/2006/relationships/image" Target="../media/image13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4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2.xml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4" Type="http://schemas.openxmlformats.org/officeDocument/2006/relationships/image" Target="../media/image15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jpg"/><Relationship Id="rId2" Type="http://schemas.openxmlformats.org/officeDocument/2006/relationships/image" Target="../media/image153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56.jpg"/><Relationship Id="rId4" Type="http://schemas.openxmlformats.org/officeDocument/2006/relationships/image" Target="../media/image155.jp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29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62.xml"/><Relationship Id="rId1" Type="http://schemas.openxmlformats.org/officeDocument/2006/relationships/tags" Target="../tags/tag1.xml"/><Relationship Id="rId6" Type="http://schemas.openxmlformats.org/officeDocument/2006/relationships/image" Target="../media/image164.jpeg"/><Relationship Id="rId5" Type="http://schemas.openxmlformats.org/officeDocument/2006/relationships/image" Target="../media/image163.png"/><Relationship Id="rId4" Type="http://schemas.openxmlformats.org/officeDocument/2006/relationships/image" Target="../media/image108.gif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.png"/><Relationship Id="rId4" Type="http://schemas.openxmlformats.org/officeDocument/2006/relationships/image" Target="../media/image34.png"/><Relationship Id="rId9" Type="http://schemas.openxmlformats.org/officeDocument/2006/relationships/image" Target="../media/image3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5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0.wmf"/><Relationship Id="rId11" Type="http://schemas.openxmlformats.org/officeDocument/2006/relationships/image" Target="../media/image44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42.wmf"/><Relationship Id="rId4" Type="http://schemas.openxmlformats.org/officeDocument/2006/relationships/image" Target="../media/image43.png"/><Relationship Id="rId9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6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6.xml"/><Relationship Id="rId6" Type="http://schemas.openxmlformats.org/officeDocument/2006/relationships/image" Target="../media/image36.png"/><Relationship Id="rId11" Type="http://schemas.openxmlformats.org/officeDocument/2006/relationships/image" Target="../media/image46.jpeg"/><Relationship Id="rId5" Type="http://schemas.openxmlformats.org/officeDocument/2006/relationships/image" Target="../media/image35.png"/><Relationship Id="rId10" Type="http://schemas.openxmlformats.org/officeDocument/2006/relationships/image" Target="../media/image4.png"/><Relationship Id="rId4" Type="http://schemas.openxmlformats.org/officeDocument/2006/relationships/image" Target="../media/image34.png"/><Relationship Id="rId9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1" y="0"/>
            <a:ext cx="9180513" cy="6885384"/>
          </a:xfrm>
          <a:prstGeom prst="rect">
            <a:avLst/>
          </a:prstGeom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0960" y="40438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462012" y="164903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52400" y="6324603"/>
            <a:ext cx="8991600" cy="369312"/>
          </a:xfrm>
          <a:prstGeom prst="rect">
            <a:avLst/>
          </a:prstGeom>
          <a:solidFill>
            <a:srgbClr val="002060"/>
          </a:solidFill>
        </p:spPr>
        <p:txBody>
          <a:bodyPr wrap="square" lIns="91420" tIns="45710" rIns="91420" bIns="45710" rtlCol="0">
            <a:spAutoFit/>
          </a:bodyPr>
          <a:lstStyle/>
          <a:p>
            <a:pPr eaLnBrk="0" hangingPunct="0"/>
            <a:r>
              <a:rPr lang="en-US" sz="1800" dirty="0" smtClean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</a:rPr>
              <a:t>R.-D. Heuer, CERN		                                          Marseille, 26 April 2013</a:t>
            </a:r>
            <a:endParaRPr lang="en-US" sz="1800" dirty="0">
              <a:solidFill>
                <a:srgbClr val="FFFFFF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-1" y="241164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The Search of a Deeper Understanding of our Universe at the Large Hadron Collider :</a:t>
            </a:r>
          </a:p>
          <a:p>
            <a:pPr algn="ctr"/>
            <a:endParaRPr lang="en-US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algn="ctr"/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The World’s Largest Particle Accelerator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66800" y="1905000"/>
            <a:ext cx="917575" cy="3424238"/>
            <a:chOff x="528" y="1200"/>
            <a:chExt cx="578" cy="2157"/>
          </a:xfrm>
        </p:grpSpPr>
        <p:grpSp>
          <p:nvGrpSpPr>
            <p:cNvPr id="286784" name="Group 3"/>
            <p:cNvGrpSpPr>
              <a:grpSpLocks/>
            </p:cNvGrpSpPr>
            <p:nvPr/>
          </p:nvGrpSpPr>
          <p:grpSpPr bwMode="auto">
            <a:xfrm>
              <a:off x="576" y="2708"/>
              <a:ext cx="530" cy="649"/>
              <a:chOff x="1440" y="2448"/>
              <a:chExt cx="530" cy="649"/>
            </a:xfrm>
          </p:grpSpPr>
          <p:sp>
            <p:nvSpPr>
              <p:cNvPr id="286797" name="Rectangle 4"/>
              <p:cNvSpPr>
                <a:spLocks noChangeArrowheads="1"/>
              </p:cNvSpPr>
              <p:nvPr/>
            </p:nvSpPr>
            <p:spPr bwMode="auto">
              <a:xfrm>
                <a:off x="1440" y="2638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6798" name="Text Box 5"/>
              <p:cNvSpPr txBox="1">
                <a:spLocks noChangeArrowheads="1"/>
              </p:cNvSpPr>
              <p:nvPr/>
            </p:nvSpPr>
            <p:spPr bwMode="auto">
              <a:xfrm>
                <a:off x="1488" y="2448"/>
                <a:ext cx="384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54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e</a:t>
                </a:r>
                <a:endParaRPr lang="en-US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799" name="Text Box 6"/>
              <p:cNvSpPr txBox="1">
                <a:spLocks noChangeArrowheads="1"/>
              </p:cNvSpPr>
              <p:nvPr/>
            </p:nvSpPr>
            <p:spPr bwMode="auto">
              <a:xfrm>
                <a:off x="1440" y="2885"/>
                <a:ext cx="530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z="16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electron</a:t>
                </a:r>
                <a:endParaRPr lang="en-US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86785" name="Group 7"/>
            <p:cNvGrpSpPr>
              <a:grpSpLocks/>
            </p:cNvGrpSpPr>
            <p:nvPr/>
          </p:nvGrpSpPr>
          <p:grpSpPr bwMode="auto">
            <a:xfrm>
              <a:off x="528" y="2256"/>
              <a:ext cx="576" cy="618"/>
              <a:chOff x="1392" y="2009"/>
              <a:chExt cx="576" cy="618"/>
            </a:xfrm>
          </p:grpSpPr>
          <p:sp>
            <p:nvSpPr>
              <p:cNvPr id="286794" name="Rectangle 8"/>
              <p:cNvSpPr>
                <a:spLocks noChangeArrowheads="1"/>
              </p:cNvSpPr>
              <p:nvPr/>
            </p:nvSpPr>
            <p:spPr bwMode="auto">
              <a:xfrm>
                <a:off x="1440" y="2158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6795" name="Text Box 9"/>
              <p:cNvSpPr txBox="1">
                <a:spLocks noChangeArrowheads="1"/>
              </p:cNvSpPr>
              <p:nvPr/>
            </p:nvSpPr>
            <p:spPr bwMode="auto">
              <a:xfrm>
                <a:off x="1483" y="2009"/>
                <a:ext cx="384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4400" smtClean="0">
                    <a:solidFill>
                      <a:srgbClr val="000000"/>
                    </a:solidFill>
                    <a:latin typeface="Symbol" pitchFamily="18" charset="2"/>
                    <a:ea typeface="+mn-ea"/>
                    <a:cs typeface="+mn-cs"/>
                  </a:rPr>
                  <a:t>n</a:t>
                </a:r>
                <a:r>
                  <a:rPr lang="en-US" sz="2800" baseline="-250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e</a:t>
                </a:r>
                <a:endParaRPr lang="en-US" smtClean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endParaRPr>
              </a:p>
            </p:txBody>
          </p:sp>
          <p:sp>
            <p:nvSpPr>
              <p:cNvPr id="286796" name="Text Box 10"/>
              <p:cNvSpPr txBox="1">
                <a:spLocks noChangeArrowheads="1"/>
              </p:cNvSpPr>
              <p:nvPr/>
            </p:nvSpPr>
            <p:spPr bwMode="auto">
              <a:xfrm>
                <a:off x="1392" y="2435"/>
                <a:ext cx="57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z="14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e-neutrino</a:t>
                </a:r>
                <a:endParaRPr lang="en-US" sz="1200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86786" name="Group 11"/>
            <p:cNvGrpSpPr>
              <a:grpSpLocks/>
            </p:cNvGrpSpPr>
            <p:nvPr/>
          </p:nvGrpSpPr>
          <p:grpSpPr bwMode="auto">
            <a:xfrm>
              <a:off x="528" y="1796"/>
              <a:ext cx="528" cy="565"/>
              <a:chOff x="528" y="1796"/>
              <a:chExt cx="528" cy="565"/>
            </a:xfrm>
          </p:grpSpPr>
          <p:sp>
            <p:nvSpPr>
              <p:cNvPr id="286791" name="Rectangle 12"/>
              <p:cNvSpPr>
                <a:spLocks noChangeArrowheads="1"/>
              </p:cNvSpPr>
              <p:nvPr/>
            </p:nvSpPr>
            <p:spPr bwMode="auto">
              <a:xfrm>
                <a:off x="576" y="1892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6792" name="Text Box 13"/>
              <p:cNvSpPr txBox="1">
                <a:spLocks noChangeArrowheads="1"/>
              </p:cNvSpPr>
              <p:nvPr/>
            </p:nvSpPr>
            <p:spPr bwMode="auto">
              <a:xfrm>
                <a:off x="624" y="1796"/>
                <a:ext cx="384" cy="5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48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d</a:t>
                </a:r>
                <a:endParaRPr lang="en-US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793" name="Text Box 14"/>
              <p:cNvSpPr txBox="1">
                <a:spLocks noChangeArrowheads="1"/>
              </p:cNvSpPr>
              <p:nvPr/>
            </p:nvSpPr>
            <p:spPr bwMode="auto">
              <a:xfrm>
                <a:off x="528" y="2130"/>
                <a:ext cx="4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down</a:t>
                </a:r>
                <a:endParaRPr lang="en-US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86787" name="Group 15"/>
            <p:cNvGrpSpPr>
              <a:grpSpLocks/>
            </p:cNvGrpSpPr>
            <p:nvPr/>
          </p:nvGrpSpPr>
          <p:grpSpPr bwMode="auto">
            <a:xfrm>
              <a:off x="576" y="1200"/>
              <a:ext cx="480" cy="624"/>
              <a:chOff x="576" y="1200"/>
              <a:chExt cx="480" cy="624"/>
            </a:xfrm>
          </p:grpSpPr>
          <p:sp>
            <p:nvSpPr>
              <p:cNvPr id="286788" name="Rectangle 16"/>
              <p:cNvSpPr>
                <a:spLocks noChangeArrowheads="1"/>
              </p:cNvSpPr>
              <p:nvPr/>
            </p:nvSpPr>
            <p:spPr bwMode="auto">
              <a:xfrm>
                <a:off x="576" y="1392"/>
                <a:ext cx="480" cy="432"/>
              </a:xfrm>
              <a:prstGeom prst="rect">
                <a:avLst/>
              </a:prstGeom>
              <a:solidFill>
                <a:srgbClr val="66FF99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66FF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6789" name="Text Box 17"/>
              <p:cNvSpPr txBox="1">
                <a:spLocks noChangeArrowheads="1"/>
              </p:cNvSpPr>
              <p:nvPr/>
            </p:nvSpPr>
            <p:spPr bwMode="auto">
              <a:xfrm>
                <a:off x="576" y="1584"/>
                <a:ext cx="26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up</a:t>
                </a:r>
                <a:endParaRPr lang="en-US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790" name="Text Box 18"/>
              <p:cNvSpPr txBox="1">
                <a:spLocks noChangeArrowheads="1"/>
              </p:cNvSpPr>
              <p:nvPr/>
            </p:nvSpPr>
            <p:spPr bwMode="auto">
              <a:xfrm>
                <a:off x="624" y="1200"/>
                <a:ext cx="384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54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u</a:t>
                </a:r>
                <a:endParaRPr lang="en-US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46038" y="2438400"/>
            <a:ext cx="550862" cy="2357438"/>
            <a:chOff x="29" y="1536"/>
            <a:chExt cx="347" cy="1485"/>
          </a:xfrm>
        </p:grpSpPr>
        <p:grpSp>
          <p:nvGrpSpPr>
            <p:cNvPr id="286778" name="Group 20"/>
            <p:cNvGrpSpPr>
              <a:grpSpLocks/>
            </p:cNvGrpSpPr>
            <p:nvPr/>
          </p:nvGrpSpPr>
          <p:grpSpPr bwMode="auto">
            <a:xfrm>
              <a:off x="29" y="2496"/>
              <a:ext cx="347" cy="135"/>
              <a:chOff x="48" y="2333"/>
              <a:chExt cx="347" cy="135"/>
            </a:xfrm>
          </p:grpSpPr>
          <p:sp>
            <p:nvSpPr>
              <p:cNvPr id="1323029" name="Text Box 21"/>
              <p:cNvSpPr txBox="1">
                <a:spLocks noChangeArrowheads="1"/>
              </p:cNvSpPr>
              <p:nvPr/>
            </p:nvSpPr>
            <p:spPr bwMode="auto">
              <a:xfrm>
                <a:off x="263" y="2333"/>
                <a:ext cx="132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8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+mn-ea"/>
                    <a:cs typeface="+mn-cs"/>
                  </a:rPr>
                  <a:t>.</a:t>
                </a: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783" name="Line 22"/>
              <p:cNvSpPr>
                <a:spLocks noChangeShapeType="1"/>
              </p:cNvSpPr>
              <p:nvPr/>
            </p:nvSpPr>
            <p:spPr bwMode="auto">
              <a:xfrm>
                <a:off x="48" y="2422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00FF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pic>
          <p:nvPicPr>
            <p:cNvPr id="286779" name="Picture 2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536"/>
              <a:ext cx="80" cy="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80" name="Picture 2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" y="2976"/>
              <a:ext cx="48" cy="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81" name="Picture 2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2016"/>
              <a:ext cx="80" cy="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3352800" y="1676400"/>
            <a:ext cx="938213" cy="4211638"/>
            <a:chOff x="2208" y="1056"/>
            <a:chExt cx="591" cy="2653"/>
          </a:xfrm>
        </p:grpSpPr>
        <p:grpSp>
          <p:nvGrpSpPr>
            <p:cNvPr id="286761" name="Group 27"/>
            <p:cNvGrpSpPr>
              <a:grpSpLocks/>
            </p:cNvGrpSpPr>
            <p:nvPr/>
          </p:nvGrpSpPr>
          <p:grpSpPr bwMode="auto">
            <a:xfrm>
              <a:off x="2208" y="2496"/>
              <a:ext cx="591" cy="616"/>
              <a:chOff x="2208" y="2271"/>
              <a:chExt cx="591" cy="616"/>
            </a:xfrm>
          </p:grpSpPr>
          <p:sp>
            <p:nvSpPr>
              <p:cNvPr id="286774" name="Rectangle 28"/>
              <p:cNvSpPr>
                <a:spLocks noChangeArrowheads="1"/>
              </p:cNvSpPr>
              <p:nvPr/>
            </p:nvSpPr>
            <p:spPr bwMode="auto">
              <a:xfrm>
                <a:off x="2256" y="2425"/>
                <a:ext cx="480" cy="432"/>
              </a:xfrm>
              <a:prstGeom prst="rect">
                <a:avLst/>
              </a:prstGeom>
              <a:solidFill>
                <a:srgbClr val="98BAF2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8BAF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6775" name="Text Box 29"/>
              <p:cNvSpPr txBox="1">
                <a:spLocks noChangeArrowheads="1"/>
              </p:cNvSpPr>
              <p:nvPr/>
            </p:nvSpPr>
            <p:spPr bwMode="auto">
              <a:xfrm>
                <a:off x="2299" y="2271"/>
                <a:ext cx="384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4400" smtClean="0">
                    <a:solidFill>
                      <a:srgbClr val="000000"/>
                    </a:solidFill>
                    <a:latin typeface="Symbol" pitchFamily="18" charset="2"/>
                    <a:ea typeface="+mn-ea"/>
                    <a:cs typeface="+mn-cs"/>
                  </a:rPr>
                  <a:t>n</a:t>
                </a:r>
                <a:endParaRPr lang="en-US" smtClean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endParaRPr>
              </a:p>
            </p:txBody>
          </p:sp>
          <p:sp>
            <p:nvSpPr>
              <p:cNvPr id="286776" name="Text Box 30"/>
              <p:cNvSpPr txBox="1">
                <a:spLocks noChangeArrowheads="1"/>
              </p:cNvSpPr>
              <p:nvPr/>
            </p:nvSpPr>
            <p:spPr bwMode="auto">
              <a:xfrm>
                <a:off x="2465" y="2521"/>
                <a:ext cx="20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z="2000" smtClean="0">
                    <a:solidFill>
                      <a:srgbClr val="000000"/>
                    </a:solidFill>
                    <a:latin typeface="Symbol" pitchFamily="18" charset="2"/>
                    <a:ea typeface="+mn-ea"/>
                    <a:cs typeface="+mn-cs"/>
                  </a:rPr>
                  <a:t>m</a:t>
                </a:r>
                <a:endParaRPr lang="en-US" smtClean="0">
                  <a:solidFill>
                    <a:srgbClr val="000000"/>
                  </a:solidFill>
                  <a:latin typeface="Symbol" pitchFamily="18" charset="2"/>
                  <a:ea typeface="+mn-ea"/>
                  <a:cs typeface="+mn-cs"/>
                </a:endParaRPr>
              </a:p>
            </p:txBody>
          </p:sp>
          <p:sp>
            <p:nvSpPr>
              <p:cNvPr id="286777" name="Text Box 31"/>
              <p:cNvSpPr txBox="1">
                <a:spLocks noChangeArrowheads="1"/>
              </p:cNvSpPr>
              <p:nvPr/>
            </p:nvSpPr>
            <p:spPr bwMode="auto">
              <a:xfrm>
                <a:off x="2208" y="2695"/>
                <a:ext cx="59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z="1400" smtClean="0">
                    <a:solidFill>
                      <a:srgbClr val="000000"/>
                    </a:solidFill>
                    <a:latin typeface="Symbol" pitchFamily="18" charset="2"/>
                    <a:ea typeface="+mn-ea"/>
                    <a:cs typeface="+mn-cs"/>
                  </a:rPr>
                  <a:t>m</a:t>
                </a:r>
                <a:r>
                  <a:rPr lang="en-US" sz="14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-neutrino</a:t>
                </a:r>
                <a:endParaRPr lang="en-US" sz="1200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86762" name="Group 32"/>
            <p:cNvGrpSpPr>
              <a:grpSpLocks/>
            </p:cNvGrpSpPr>
            <p:nvPr/>
          </p:nvGrpSpPr>
          <p:grpSpPr bwMode="auto">
            <a:xfrm>
              <a:off x="2256" y="3072"/>
              <a:ext cx="480" cy="637"/>
              <a:chOff x="2256" y="2832"/>
              <a:chExt cx="480" cy="637"/>
            </a:xfrm>
          </p:grpSpPr>
          <p:sp>
            <p:nvSpPr>
              <p:cNvPr id="286771" name="Rectangle 33"/>
              <p:cNvSpPr>
                <a:spLocks noChangeArrowheads="1"/>
              </p:cNvSpPr>
              <p:nvPr/>
            </p:nvSpPr>
            <p:spPr bwMode="auto">
              <a:xfrm>
                <a:off x="2256" y="3024"/>
                <a:ext cx="480" cy="432"/>
              </a:xfrm>
              <a:prstGeom prst="rect">
                <a:avLst/>
              </a:prstGeom>
              <a:solidFill>
                <a:srgbClr val="98BAF2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8BAF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6772" name="Text Box 34"/>
              <p:cNvSpPr txBox="1">
                <a:spLocks noChangeArrowheads="1"/>
              </p:cNvSpPr>
              <p:nvPr/>
            </p:nvSpPr>
            <p:spPr bwMode="auto">
              <a:xfrm>
                <a:off x="2304" y="2832"/>
                <a:ext cx="384" cy="5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4800" smtClean="0">
                    <a:solidFill>
                      <a:srgbClr val="000000"/>
                    </a:solidFill>
                    <a:latin typeface="Symbol" pitchFamily="18" charset="2"/>
                    <a:ea typeface="+mn-ea"/>
                    <a:cs typeface="+mn-cs"/>
                  </a:rPr>
                  <a:t>m</a:t>
                </a:r>
              </a:p>
            </p:txBody>
          </p:sp>
          <p:sp>
            <p:nvSpPr>
              <p:cNvPr id="286773" name="Text Box 35"/>
              <p:cNvSpPr txBox="1">
                <a:spLocks noChangeArrowheads="1"/>
              </p:cNvSpPr>
              <p:nvPr/>
            </p:nvSpPr>
            <p:spPr bwMode="auto">
              <a:xfrm>
                <a:off x="2262" y="3238"/>
                <a:ext cx="44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muon</a:t>
                </a:r>
                <a:endParaRPr lang="en-US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86763" name="Group 36"/>
            <p:cNvGrpSpPr>
              <a:grpSpLocks/>
            </p:cNvGrpSpPr>
            <p:nvPr/>
          </p:nvGrpSpPr>
          <p:grpSpPr bwMode="auto">
            <a:xfrm>
              <a:off x="2236" y="1056"/>
              <a:ext cx="532" cy="1342"/>
              <a:chOff x="2236" y="1056"/>
              <a:chExt cx="532" cy="1342"/>
            </a:xfrm>
          </p:grpSpPr>
          <p:grpSp>
            <p:nvGrpSpPr>
              <p:cNvPr id="286764" name="Group 37"/>
              <p:cNvGrpSpPr>
                <a:grpSpLocks/>
              </p:cNvGrpSpPr>
              <p:nvPr/>
            </p:nvGrpSpPr>
            <p:grpSpPr bwMode="auto">
              <a:xfrm>
                <a:off x="2256" y="1056"/>
                <a:ext cx="480" cy="615"/>
                <a:chOff x="2304" y="1536"/>
                <a:chExt cx="480" cy="615"/>
              </a:xfrm>
            </p:grpSpPr>
            <p:sp>
              <p:nvSpPr>
                <p:cNvPr id="286768" name="Rectangle 38"/>
                <p:cNvSpPr>
                  <a:spLocks noChangeArrowheads="1"/>
                </p:cNvSpPr>
                <p:nvPr/>
              </p:nvSpPr>
              <p:spPr bwMode="auto">
                <a:xfrm>
                  <a:off x="2304" y="1680"/>
                  <a:ext cx="480" cy="432"/>
                </a:xfrm>
                <a:prstGeom prst="rect">
                  <a:avLst/>
                </a:prstGeom>
                <a:solidFill>
                  <a:srgbClr val="98BAF2"/>
                </a:solidFill>
                <a:ln w="9525">
                  <a:miter lim="800000"/>
                  <a:headEnd/>
                  <a:tailEnd/>
                </a:ln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98BAF2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6769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2352" y="1536"/>
                  <a:ext cx="384" cy="5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5400" smtClean="0">
                      <a:solidFill>
                        <a:srgbClr val="000000"/>
                      </a:solidFill>
                      <a:latin typeface="Times New Roman" pitchFamily="18" charset="0"/>
                      <a:ea typeface="+mn-ea"/>
                      <a:cs typeface="+mn-cs"/>
                    </a:rPr>
                    <a:t>c</a:t>
                  </a:r>
                  <a:endParaRPr lang="en-US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6770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2304" y="1920"/>
                  <a:ext cx="47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r>
                    <a:rPr lang="en-US" sz="1800" smtClean="0">
                      <a:solidFill>
                        <a:srgbClr val="000000"/>
                      </a:solidFill>
                      <a:latin typeface="Times New Roman" pitchFamily="18" charset="0"/>
                      <a:ea typeface="+mn-ea"/>
                      <a:cs typeface="+mn-cs"/>
                    </a:rPr>
                    <a:t>charm</a:t>
                  </a:r>
                  <a:endParaRPr lang="en-US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6765" name="Rectangle 41"/>
              <p:cNvSpPr>
                <a:spLocks noChangeArrowheads="1"/>
              </p:cNvSpPr>
              <p:nvPr/>
            </p:nvSpPr>
            <p:spPr bwMode="auto">
              <a:xfrm>
                <a:off x="2256" y="1923"/>
                <a:ext cx="480" cy="432"/>
              </a:xfrm>
              <a:prstGeom prst="rect">
                <a:avLst/>
              </a:prstGeom>
              <a:solidFill>
                <a:srgbClr val="98BAF2"/>
              </a:solid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8BAF2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6766" name="Text Box 42"/>
              <p:cNvSpPr txBox="1">
                <a:spLocks noChangeArrowheads="1"/>
              </p:cNvSpPr>
              <p:nvPr/>
            </p:nvSpPr>
            <p:spPr bwMode="auto">
              <a:xfrm>
                <a:off x="2236" y="2167"/>
                <a:ext cx="53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z="18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strange</a:t>
                </a:r>
                <a:endParaRPr lang="en-US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767" name="Text Box 43"/>
              <p:cNvSpPr txBox="1">
                <a:spLocks noChangeArrowheads="1"/>
              </p:cNvSpPr>
              <p:nvPr/>
            </p:nvSpPr>
            <p:spPr bwMode="auto">
              <a:xfrm>
                <a:off x="2352" y="1750"/>
                <a:ext cx="384" cy="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5400" smtClean="0">
                    <a:solidFill>
                      <a:srgbClr val="000000"/>
                    </a:solidFill>
                    <a:latin typeface="Times New Roman" pitchFamily="18" charset="0"/>
                    <a:ea typeface="+mn-ea"/>
                    <a:cs typeface="+mn-cs"/>
                  </a:rPr>
                  <a:t>s</a:t>
                </a:r>
                <a:endParaRPr lang="en-US" smtClean="0">
                  <a:solidFill>
                    <a:srgbClr val="000000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4" name="Group 44"/>
          <p:cNvGrpSpPr>
            <a:grpSpLocks/>
          </p:cNvGrpSpPr>
          <p:nvPr/>
        </p:nvGrpSpPr>
        <p:grpSpPr bwMode="auto">
          <a:xfrm>
            <a:off x="7391400" y="1295400"/>
            <a:ext cx="989013" cy="5395913"/>
            <a:chOff x="4416" y="816"/>
            <a:chExt cx="623" cy="3399"/>
          </a:xfrm>
        </p:grpSpPr>
        <p:grpSp>
          <p:nvGrpSpPr>
            <p:cNvPr id="286742" name="Group 45"/>
            <p:cNvGrpSpPr>
              <a:grpSpLocks/>
            </p:cNvGrpSpPr>
            <p:nvPr/>
          </p:nvGrpSpPr>
          <p:grpSpPr bwMode="auto">
            <a:xfrm>
              <a:off x="4416" y="816"/>
              <a:ext cx="576" cy="3399"/>
              <a:chOff x="4416" y="816"/>
              <a:chExt cx="576" cy="3399"/>
            </a:xfrm>
          </p:grpSpPr>
          <p:grpSp>
            <p:nvGrpSpPr>
              <p:cNvPr id="286748" name="Group 46"/>
              <p:cNvGrpSpPr>
                <a:grpSpLocks/>
              </p:cNvGrpSpPr>
              <p:nvPr/>
            </p:nvGrpSpPr>
            <p:grpSpPr bwMode="auto">
              <a:xfrm>
                <a:off x="4416" y="2400"/>
                <a:ext cx="528" cy="567"/>
                <a:chOff x="4752" y="2256"/>
                <a:chExt cx="528" cy="567"/>
              </a:xfrm>
            </p:grpSpPr>
            <p:sp>
              <p:nvSpPr>
                <p:cNvPr id="286758" name="Rectangle 47" descr="Cork"/>
                <p:cNvSpPr>
                  <a:spLocks noChangeArrowheads="1"/>
                </p:cNvSpPr>
                <p:nvPr/>
              </p:nvSpPr>
              <p:spPr bwMode="auto">
                <a:xfrm>
                  <a:off x="4800" y="2352"/>
                  <a:ext cx="480" cy="432"/>
                </a:xfrm>
                <a:prstGeom prst="rect">
                  <a:avLst/>
                </a:prstGeom>
                <a:blipFill dpi="0" rotWithShape="0">
                  <a:blip r:embed="rId3"/>
                  <a:srcRect/>
                  <a:tile tx="0" ty="0" sx="100000" sy="100000" flip="none" algn="tl"/>
                </a:blipFill>
                <a:ln w="9525">
                  <a:miter lim="800000"/>
                  <a:headEnd/>
                  <a:tailEnd/>
                </a:ln>
                <a:scene3d>
                  <a:camera prst="legacyObliqueTopLeft"/>
                  <a:lightRig rig="legacyFlat3" dir="t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9966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endParaRPr lang="en-US" sz="1800" smtClean="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6759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4848" y="2256"/>
                  <a:ext cx="384" cy="5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en-US" sz="4800" smtClean="0">
                      <a:solidFill>
                        <a:srgbClr val="00FFFF"/>
                      </a:solidFill>
                      <a:latin typeface="Times New Roman" pitchFamily="18" charset="0"/>
                      <a:ea typeface="+mn-ea"/>
                      <a:cs typeface="+mn-cs"/>
                    </a:rPr>
                    <a:t>b</a:t>
                  </a:r>
                  <a:endParaRPr lang="en-US" smtClean="0">
                    <a:solidFill>
                      <a:srgbClr val="00FFFF"/>
                    </a:solidFill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86760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4752" y="2592"/>
                  <a:ext cx="524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pPr eaLnBrk="1" hangingPunct="1"/>
                  <a:r>
                    <a:rPr lang="en-US" sz="1800" smtClean="0">
                      <a:solidFill>
                        <a:srgbClr val="00FFFF"/>
                      </a:solidFill>
                      <a:latin typeface="Times New Roman" pitchFamily="18" charset="0"/>
                      <a:ea typeface="+mn-ea"/>
                      <a:cs typeface="+mn-cs"/>
                    </a:rPr>
                    <a:t>bottom</a:t>
                  </a:r>
                  <a:endParaRPr lang="en-US" smtClean="0">
                    <a:solidFill>
                      <a:srgbClr val="00FFFF"/>
                    </a:solidFill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6749" name="Group 50"/>
              <p:cNvGrpSpPr>
                <a:grpSpLocks/>
              </p:cNvGrpSpPr>
              <p:nvPr/>
            </p:nvGrpSpPr>
            <p:grpSpPr bwMode="auto">
              <a:xfrm>
                <a:off x="4416" y="816"/>
                <a:ext cx="576" cy="3399"/>
                <a:chOff x="4416" y="816"/>
                <a:chExt cx="576" cy="3399"/>
              </a:xfrm>
            </p:grpSpPr>
            <p:grpSp>
              <p:nvGrpSpPr>
                <p:cNvPr id="286750" name="Group 51"/>
                <p:cNvGrpSpPr>
                  <a:grpSpLocks/>
                </p:cNvGrpSpPr>
                <p:nvPr/>
              </p:nvGrpSpPr>
              <p:grpSpPr bwMode="auto">
                <a:xfrm>
                  <a:off x="4416" y="816"/>
                  <a:ext cx="480" cy="615"/>
                  <a:chOff x="4896" y="1248"/>
                  <a:chExt cx="480" cy="615"/>
                </a:xfrm>
              </p:grpSpPr>
              <p:sp>
                <p:nvSpPr>
                  <p:cNvPr id="286755" name="Rectangle 52" descr="Cork"/>
                  <p:cNvSpPr>
                    <a:spLocks noChangeArrowheads="1"/>
                  </p:cNvSpPr>
                  <p:nvPr/>
                </p:nvSpPr>
                <p:spPr bwMode="auto">
                  <a:xfrm>
                    <a:off x="4896" y="1392"/>
                    <a:ext cx="480" cy="432"/>
                  </a:xfrm>
                  <a:prstGeom prst="rect">
                    <a:avLst/>
                  </a:prstGeom>
                  <a:blipFill dpi="0" rotWithShape="0">
                    <a:blip r:embed="rId3"/>
                    <a:srcRect/>
                    <a:tile tx="0" ty="0" sx="100000" sy="100000" flip="none" algn="tl"/>
                  </a:blipFill>
                  <a:ln w="9525">
                    <a:miter lim="800000"/>
                    <a:headEnd/>
                    <a:tailEnd/>
                  </a:ln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996600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endParaRPr lang="en-US" sz="1800" smtClean="0">
                      <a:solidFill>
                        <a:srgbClr val="000000"/>
                      </a:solidFill>
                      <a:latin typeface="Comic Sans MS" pitchFamily="66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6756" name="Text Box 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92" y="1248"/>
                    <a:ext cx="384" cy="57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en-US" sz="5400" smtClean="0">
                        <a:solidFill>
                          <a:srgbClr val="00FFFF"/>
                        </a:solidFill>
                        <a:latin typeface="Times New Roman" pitchFamily="18" charset="0"/>
                        <a:ea typeface="+mn-ea"/>
                        <a:cs typeface="+mn-cs"/>
                      </a:rPr>
                      <a:t>t</a:t>
                    </a:r>
                    <a:endParaRPr lang="en-US" smtClean="0">
                      <a:solidFill>
                        <a:srgbClr val="00FFFF"/>
                      </a:solidFill>
                      <a:latin typeface="Times New Roman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6757" name="Text 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96" y="1632"/>
                    <a:ext cx="30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9pPr>
                  </a:lstStyle>
                  <a:p>
                    <a:pPr eaLnBrk="1" hangingPunct="1"/>
                    <a:r>
                      <a:rPr lang="en-US" sz="1800" smtClean="0">
                        <a:solidFill>
                          <a:srgbClr val="00FFFF"/>
                        </a:solidFill>
                        <a:latin typeface="Times New Roman" pitchFamily="18" charset="0"/>
                        <a:ea typeface="+mn-ea"/>
                        <a:cs typeface="+mn-cs"/>
                      </a:rPr>
                      <a:t>top</a:t>
                    </a:r>
                    <a:endParaRPr lang="en-US" smtClean="0">
                      <a:solidFill>
                        <a:srgbClr val="00FFFF"/>
                      </a:solidFill>
                      <a:latin typeface="Times New Roman" pitchFamily="18" charset="0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86751" name="Group 55"/>
                <p:cNvGrpSpPr>
                  <a:grpSpLocks/>
                </p:cNvGrpSpPr>
                <p:nvPr/>
              </p:nvGrpSpPr>
              <p:grpSpPr bwMode="auto">
                <a:xfrm>
                  <a:off x="4512" y="3552"/>
                  <a:ext cx="480" cy="663"/>
                  <a:chOff x="4922" y="3312"/>
                  <a:chExt cx="480" cy="663"/>
                </a:xfrm>
              </p:grpSpPr>
              <p:sp>
                <p:nvSpPr>
                  <p:cNvPr id="286752" name="Rectangle 56" descr="Cork"/>
                  <p:cNvSpPr>
                    <a:spLocks noChangeArrowheads="1"/>
                  </p:cNvSpPr>
                  <p:nvPr/>
                </p:nvSpPr>
                <p:spPr bwMode="auto">
                  <a:xfrm>
                    <a:off x="4922" y="3525"/>
                    <a:ext cx="480" cy="432"/>
                  </a:xfrm>
                  <a:prstGeom prst="rect">
                    <a:avLst/>
                  </a:prstGeom>
                  <a:blipFill dpi="0" rotWithShape="0">
                    <a:blip r:embed="rId3"/>
                    <a:srcRect/>
                    <a:tile tx="0" ty="0" sx="100000" sy="100000" flip="none" algn="tl"/>
                  </a:blipFill>
                  <a:ln w="9525">
                    <a:miter lim="800000"/>
                    <a:headEnd/>
                    <a:tailEnd/>
                  </a:ln>
                  <a:scene3d>
                    <a:camera prst="legacyObliqueTopLeft"/>
                    <a:lightRig rig="legacyFlat3" dir="t"/>
                  </a:scene3d>
                  <a:sp3d extrusionH="430200" prstMaterial="legacyMatte">
                    <a:bevelT w="13500" h="13500" prst="angle"/>
                    <a:bevelB w="13500" h="13500" prst="angle"/>
                    <a:extrusionClr>
                      <a:srgbClr val="996600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endParaRPr lang="en-US" sz="1800" smtClean="0">
                      <a:solidFill>
                        <a:srgbClr val="000000"/>
                      </a:solidFill>
                      <a:latin typeface="Comic Sans MS" pitchFamily="66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6753" name="Text Box 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92" y="3312"/>
                    <a:ext cx="384" cy="57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en-US" sz="5400" smtClean="0">
                        <a:solidFill>
                          <a:srgbClr val="00FFFF"/>
                        </a:solidFill>
                        <a:latin typeface="Symbol" pitchFamily="18" charset="2"/>
                        <a:ea typeface="+mn-ea"/>
                        <a:cs typeface="+mn-cs"/>
                      </a:rPr>
                      <a:t>t</a:t>
                    </a:r>
                    <a:endParaRPr lang="en-US" smtClean="0">
                      <a:solidFill>
                        <a:srgbClr val="00FFFF"/>
                      </a:solidFill>
                      <a:latin typeface="Times New Roman" pitchFamily="18" charset="0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86754" name="Text Box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40" y="3744"/>
                    <a:ext cx="292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9pPr>
                  </a:lstStyle>
                  <a:p>
                    <a:pPr eaLnBrk="1" hangingPunct="1"/>
                    <a:r>
                      <a:rPr lang="en-US" sz="1800" smtClean="0">
                        <a:solidFill>
                          <a:srgbClr val="00FFFF"/>
                        </a:solidFill>
                        <a:latin typeface="Times New Roman" pitchFamily="18" charset="0"/>
                        <a:ea typeface="+mn-ea"/>
                        <a:cs typeface="+mn-cs"/>
                      </a:rPr>
                      <a:t>tau</a:t>
                    </a:r>
                    <a:endParaRPr lang="en-US" smtClean="0">
                      <a:solidFill>
                        <a:srgbClr val="00FFFF"/>
                      </a:solidFill>
                      <a:latin typeface="Times New Roman" pitchFamily="18" charset="0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86743" name="Group 59"/>
            <p:cNvGrpSpPr>
              <a:grpSpLocks/>
            </p:cNvGrpSpPr>
            <p:nvPr/>
          </p:nvGrpSpPr>
          <p:grpSpPr bwMode="auto">
            <a:xfrm>
              <a:off x="4464" y="2976"/>
              <a:ext cx="575" cy="638"/>
              <a:chOff x="4519" y="2448"/>
              <a:chExt cx="575" cy="638"/>
            </a:xfrm>
          </p:grpSpPr>
          <p:sp>
            <p:nvSpPr>
              <p:cNvPr id="286744" name="Rectangle 60" descr="Cork"/>
              <p:cNvSpPr>
                <a:spLocks noChangeArrowheads="1"/>
              </p:cNvSpPr>
              <p:nvPr/>
            </p:nvSpPr>
            <p:spPr bwMode="auto">
              <a:xfrm>
                <a:off x="4560" y="2640"/>
                <a:ext cx="480" cy="432"/>
              </a:xfrm>
              <a:prstGeom prst="rect">
                <a:avLst/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9525">
                <a:miter lim="800000"/>
                <a:headEnd/>
                <a:tailEnd/>
              </a:ln>
              <a:scene3d>
                <a:camera prst="legacyObliqueTop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66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6745" name="Text Box 61"/>
              <p:cNvSpPr txBox="1">
                <a:spLocks noChangeArrowheads="1"/>
              </p:cNvSpPr>
              <p:nvPr/>
            </p:nvSpPr>
            <p:spPr bwMode="auto">
              <a:xfrm>
                <a:off x="4615" y="2448"/>
                <a:ext cx="384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4400" smtClean="0">
                    <a:solidFill>
                      <a:srgbClr val="00FFFF"/>
                    </a:solidFill>
                    <a:latin typeface="Symbol" pitchFamily="18" charset="2"/>
                    <a:ea typeface="+mn-ea"/>
                    <a:cs typeface="+mn-cs"/>
                  </a:rPr>
                  <a:t>n</a:t>
                </a:r>
                <a:endParaRPr lang="en-US" smtClean="0">
                  <a:solidFill>
                    <a:srgbClr val="00FFFF"/>
                  </a:solidFill>
                  <a:latin typeface="Symbol" pitchFamily="18" charset="2"/>
                  <a:ea typeface="+mn-ea"/>
                  <a:cs typeface="+mn-cs"/>
                </a:endParaRPr>
              </a:p>
            </p:txBody>
          </p:sp>
          <p:sp>
            <p:nvSpPr>
              <p:cNvPr id="286746" name="Text Box 62"/>
              <p:cNvSpPr txBox="1">
                <a:spLocks noChangeArrowheads="1"/>
              </p:cNvSpPr>
              <p:nvPr/>
            </p:nvSpPr>
            <p:spPr bwMode="auto">
              <a:xfrm>
                <a:off x="4764" y="2700"/>
                <a:ext cx="20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mtClean="0">
                    <a:solidFill>
                      <a:srgbClr val="00FFFF"/>
                    </a:solidFill>
                    <a:latin typeface="Symbol" pitchFamily="18" charset="2"/>
                    <a:ea typeface="+mn-ea"/>
                    <a:cs typeface="+mn-cs"/>
                  </a:rPr>
                  <a:t>t</a:t>
                </a:r>
              </a:p>
            </p:txBody>
          </p:sp>
          <p:sp>
            <p:nvSpPr>
              <p:cNvPr id="286747" name="Text Box 63"/>
              <p:cNvSpPr txBox="1">
                <a:spLocks noChangeArrowheads="1"/>
              </p:cNvSpPr>
              <p:nvPr/>
            </p:nvSpPr>
            <p:spPr bwMode="auto">
              <a:xfrm>
                <a:off x="4519" y="2894"/>
                <a:ext cx="575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/>
                <a:r>
                  <a:rPr lang="en-US" sz="1400" smtClean="0">
                    <a:solidFill>
                      <a:srgbClr val="00FFFF"/>
                    </a:solidFill>
                    <a:latin typeface="Symbol" pitchFamily="18" charset="2"/>
                    <a:ea typeface="+mn-ea"/>
                    <a:cs typeface="+mn-cs"/>
                  </a:rPr>
                  <a:t>t</a:t>
                </a:r>
                <a:r>
                  <a:rPr lang="en-US" sz="1400" smtClean="0">
                    <a:solidFill>
                      <a:srgbClr val="00FFFF"/>
                    </a:solidFill>
                    <a:latin typeface="Times New Roman" pitchFamily="18" charset="0"/>
                    <a:ea typeface="+mn-ea"/>
                    <a:cs typeface="+mn-cs"/>
                  </a:rPr>
                  <a:t>-neutrino</a:t>
                </a:r>
                <a:endParaRPr lang="en-US" sz="1200" smtClean="0">
                  <a:solidFill>
                    <a:srgbClr val="00FFFF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1" name="Group 64"/>
          <p:cNvGrpSpPr>
            <a:grpSpLocks/>
          </p:cNvGrpSpPr>
          <p:nvPr/>
        </p:nvGrpSpPr>
        <p:grpSpPr bwMode="auto">
          <a:xfrm>
            <a:off x="4419600" y="0"/>
            <a:ext cx="3981450" cy="6596063"/>
            <a:chOff x="2784" y="0"/>
            <a:chExt cx="2508" cy="4155"/>
          </a:xfrm>
        </p:grpSpPr>
        <p:pic>
          <p:nvPicPr>
            <p:cNvPr id="286736" name="Picture 6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0"/>
              <a:ext cx="2508" cy="2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37" name="Picture 6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2352"/>
              <a:ext cx="739" cy="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38" name="Picture 6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3648"/>
              <a:ext cx="542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6739" name="Group 68"/>
            <p:cNvGrpSpPr>
              <a:grpSpLocks/>
            </p:cNvGrpSpPr>
            <p:nvPr/>
          </p:nvGrpSpPr>
          <p:grpSpPr bwMode="auto">
            <a:xfrm>
              <a:off x="3600" y="3216"/>
              <a:ext cx="372" cy="135"/>
              <a:chOff x="3360" y="2640"/>
              <a:chExt cx="372" cy="135"/>
            </a:xfrm>
          </p:grpSpPr>
          <p:sp>
            <p:nvSpPr>
              <p:cNvPr id="1323077" name="Text Box 69"/>
              <p:cNvSpPr txBox="1">
                <a:spLocks noChangeArrowheads="1"/>
              </p:cNvSpPr>
              <p:nvPr/>
            </p:nvSpPr>
            <p:spPr bwMode="auto">
              <a:xfrm>
                <a:off x="3600" y="2640"/>
                <a:ext cx="132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8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+mn-ea"/>
                    <a:cs typeface="+mn-cs"/>
                  </a:rPr>
                  <a:t>.</a:t>
                </a: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741" name="Line 70"/>
              <p:cNvSpPr>
                <a:spLocks noChangeShapeType="1"/>
              </p:cNvSpPr>
              <p:nvPr/>
            </p:nvSpPr>
            <p:spPr bwMode="auto">
              <a:xfrm>
                <a:off x="3360" y="2736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FFCC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3" name="Group 71"/>
          <p:cNvGrpSpPr>
            <a:grpSpLocks/>
          </p:cNvGrpSpPr>
          <p:nvPr/>
        </p:nvGrpSpPr>
        <p:grpSpPr bwMode="auto">
          <a:xfrm>
            <a:off x="2057400" y="1828800"/>
            <a:ext cx="950913" cy="3779838"/>
            <a:chOff x="1296" y="1152"/>
            <a:chExt cx="599" cy="2381"/>
          </a:xfrm>
        </p:grpSpPr>
        <p:pic>
          <p:nvPicPr>
            <p:cNvPr id="286730" name="Picture 7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1152"/>
              <a:ext cx="503" cy="470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31" name="Picture 7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3312"/>
              <a:ext cx="237" cy="221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32" name="Picture 7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8" y="1968"/>
              <a:ext cx="271" cy="254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6733" name="Group 75"/>
            <p:cNvGrpSpPr>
              <a:grpSpLocks/>
            </p:cNvGrpSpPr>
            <p:nvPr/>
          </p:nvGrpSpPr>
          <p:grpSpPr bwMode="auto">
            <a:xfrm>
              <a:off x="1296" y="2784"/>
              <a:ext cx="366" cy="135"/>
              <a:chOff x="1296" y="2784"/>
              <a:chExt cx="366" cy="135"/>
            </a:xfrm>
          </p:grpSpPr>
          <p:sp>
            <p:nvSpPr>
              <p:cNvPr id="1323084" name="Text Box 76"/>
              <p:cNvSpPr txBox="1">
                <a:spLocks noChangeArrowheads="1"/>
              </p:cNvSpPr>
              <p:nvPr/>
            </p:nvSpPr>
            <p:spPr bwMode="auto">
              <a:xfrm>
                <a:off x="1530" y="2784"/>
                <a:ext cx="132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80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latin typeface="Times New Roman" pitchFamily="18" charset="0"/>
                    <a:ea typeface="+mn-ea"/>
                    <a:cs typeface="+mn-cs"/>
                  </a:rPr>
                  <a:t>.</a:t>
                </a:r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735" name="Line 77"/>
              <p:cNvSpPr>
                <a:spLocks noChangeShapeType="1"/>
              </p:cNvSpPr>
              <p:nvPr/>
            </p:nvSpPr>
            <p:spPr bwMode="auto">
              <a:xfrm>
                <a:off x="1296" y="2880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6728" name="Rectangle 78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88913"/>
            <a:ext cx="3048000" cy="1223962"/>
          </a:xfrm>
        </p:spPr>
        <p:txBody>
          <a:bodyPr/>
          <a:lstStyle/>
          <a:p>
            <a:pPr eaLnBrk="1" hangingPunct="1"/>
            <a:r>
              <a:rPr lang="de-DE" sz="3200" smtClean="0"/>
              <a:t>matter</a:t>
            </a:r>
            <a:br>
              <a:rPr lang="de-DE" sz="3200" smtClean="0"/>
            </a:br>
            <a:r>
              <a:rPr lang="de-DE" sz="3200" smtClean="0"/>
              <a:t>particles</a:t>
            </a:r>
          </a:p>
        </p:txBody>
      </p:sp>
      <p:sp>
        <p:nvSpPr>
          <p:cNvPr id="373769" name="Text Box 79"/>
          <p:cNvSpPr txBox="1">
            <a:spLocks noChangeArrowheads="1"/>
          </p:cNvSpPr>
          <p:nvPr/>
        </p:nvSpPr>
        <p:spPr bwMode="auto">
          <a:xfrm>
            <a:off x="0" y="6092825"/>
            <a:ext cx="5519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2800" smtClean="0">
                <a:solidFill>
                  <a:srgbClr val="000000"/>
                </a:solidFill>
                <a:ea typeface="+mn-ea"/>
                <a:cs typeface="+mn-cs"/>
              </a:rPr>
              <a:t>plus corresponding antiparticles</a:t>
            </a:r>
            <a:endParaRPr lang="en-GB" sz="28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9786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373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1"/>
          <p:cNvSpPr>
            <a:spLocks/>
          </p:cNvSpPr>
          <p:nvPr/>
        </p:nvSpPr>
        <p:spPr bwMode="auto">
          <a:xfrm>
            <a:off x="473075" y="911225"/>
            <a:ext cx="82962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smtClean="0">
                <a:solidFill>
                  <a:srgbClr val="FFFFFF"/>
                </a:solidFill>
                <a:latin typeface="Comic Sans MS" pitchFamily="66" charset="0"/>
                <a:ea typeface="ＭＳ Ｐゴシック" pitchFamily="34" charset="-128"/>
                <a:cs typeface="Eurostile"/>
              </a:rPr>
              <a:t>Particles and anti-particles are always </a:t>
            </a:r>
            <a:r>
              <a:rPr lang="en-US" b="1" smtClean="0">
                <a:solidFill>
                  <a:srgbClr val="FFFFFF"/>
                </a:solidFill>
                <a:latin typeface="Comic Sans MS" pitchFamily="66" charset="0"/>
                <a:ea typeface="ＭＳ Ｐゴシック" pitchFamily="34" charset="-128"/>
                <a:cs typeface="Eurostile"/>
              </a:rPr>
              <a:t>created in pairs</a:t>
            </a:r>
            <a:r>
              <a:rPr lang="en-US" smtClean="0">
                <a:solidFill>
                  <a:srgbClr val="FFFFFF"/>
                </a:solidFill>
                <a:latin typeface="Comic Sans MS" pitchFamily="66" charset="0"/>
                <a:ea typeface="ＭＳ Ｐゴシック" pitchFamily="34" charset="-128"/>
                <a:cs typeface="Eurostile"/>
              </a:rPr>
              <a:t> ...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34988" y="1374775"/>
            <a:ext cx="7662862" cy="1803400"/>
            <a:chOff x="0" y="0"/>
            <a:chExt cx="6864" cy="1615"/>
          </a:xfrm>
        </p:grpSpPr>
        <p:grpSp>
          <p:nvGrpSpPr>
            <p:cNvPr id="287754" name="Group 4"/>
            <p:cNvGrpSpPr>
              <a:grpSpLocks/>
            </p:cNvGrpSpPr>
            <p:nvPr/>
          </p:nvGrpSpPr>
          <p:grpSpPr bwMode="auto">
            <a:xfrm>
              <a:off x="2144" y="0"/>
              <a:ext cx="4720" cy="1615"/>
              <a:chOff x="0" y="0"/>
              <a:chExt cx="4720" cy="1615"/>
            </a:xfrm>
          </p:grpSpPr>
          <p:pic>
            <p:nvPicPr>
              <p:cNvPr id="28775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83" y="0"/>
                <a:ext cx="2537" cy="16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7757" name="Rectangle 3"/>
              <p:cNvSpPr>
                <a:spLocks/>
              </p:cNvSpPr>
              <p:nvPr/>
            </p:nvSpPr>
            <p:spPr bwMode="auto">
              <a:xfrm>
                <a:off x="0" y="619"/>
                <a:ext cx="1988" cy="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r>
                  <a:rPr lang="en-US" sz="2200" smtClean="0">
                    <a:solidFill>
                      <a:srgbClr val="FFFF00"/>
                    </a:solidFill>
                    <a:latin typeface="Comic Sans MS" pitchFamily="66" charset="0"/>
                    <a:ea typeface="ＭＳ Ｐゴシック" pitchFamily="34" charset="-128"/>
                    <a:cs typeface="Eurostile"/>
                  </a:rPr>
                  <a:t>Energy to mass</a:t>
                </a:r>
              </a:p>
            </p:txBody>
          </p:sp>
        </p:grpSp>
        <p:pic>
          <p:nvPicPr>
            <p:cNvPr id="28775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20"/>
              <a:ext cx="1314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34988" y="3411538"/>
            <a:ext cx="8007350" cy="2384425"/>
            <a:chOff x="0" y="0"/>
            <a:chExt cx="7173" cy="2136"/>
          </a:xfrm>
        </p:grpSpPr>
        <p:sp>
          <p:nvSpPr>
            <p:cNvPr id="287750" name="Rectangle 7"/>
            <p:cNvSpPr>
              <a:spLocks/>
            </p:cNvSpPr>
            <p:nvPr/>
          </p:nvSpPr>
          <p:spPr bwMode="auto">
            <a:xfrm>
              <a:off x="1" y="0"/>
              <a:ext cx="5296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r>
                <a:rPr lang="en-US" smtClean="0">
                  <a:solidFill>
                    <a:srgbClr val="FFFFFF"/>
                  </a:solidFill>
                  <a:latin typeface="Comic Sans MS" pitchFamily="66" charset="0"/>
                  <a:ea typeface="ＭＳ Ｐゴシック" pitchFamily="34" charset="-128"/>
                  <a:cs typeface="Eurostile"/>
                </a:rPr>
                <a:t>... and they can also </a:t>
              </a:r>
              <a:r>
                <a:rPr lang="en-US" b="1" smtClean="0">
                  <a:solidFill>
                    <a:srgbClr val="FFFFFF"/>
                  </a:solidFill>
                  <a:latin typeface="Comic Sans MS" pitchFamily="66" charset="0"/>
                  <a:ea typeface="ＭＳ Ｐゴシック" pitchFamily="34" charset="-128"/>
                  <a:cs typeface="Eurostile"/>
                </a:rPr>
                <a:t>annihilate</a:t>
              </a:r>
              <a:r>
                <a:rPr lang="en-US" smtClean="0">
                  <a:solidFill>
                    <a:srgbClr val="FFFFFF"/>
                  </a:solidFill>
                  <a:latin typeface="Comic Sans MS" pitchFamily="66" charset="0"/>
                  <a:ea typeface="ＭＳ Ｐゴシック" pitchFamily="34" charset="-128"/>
                  <a:cs typeface="Eurostile"/>
                </a:rPr>
                <a:t> each other</a:t>
              </a:r>
            </a:p>
          </p:txBody>
        </p:sp>
        <p:sp>
          <p:nvSpPr>
            <p:cNvPr id="287751" name="Rectangle 8"/>
            <p:cNvSpPr>
              <a:spLocks/>
            </p:cNvSpPr>
            <p:nvPr/>
          </p:nvSpPr>
          <p:spPr bwMode="auto">
            <a:xfrm>
              <a:off x="2216" y="1079"/>
              <a:ext cx="1876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2200" smtClean="0">
                  <a:solidFill>
                    <a:srgbClr val="FFFF00"/>
                  </a:solidFill>
                  <a:latin typeface="Comic Sans MS" pitchFamily="66" charset="0"/>
                  <a:ea typeface="ＭＳ Ｐゴシック" pitchFamily="34" charset="-128"/>
                  <a:cs typeface="Eurostile"/>
                </a:rPr>
                <a:t>Mass to energy</a:t>
              </a:r>
              <a:r>
                <a:rPr lang="en-US" sz="2200" smtClean="0">
                  <a:solidFill>
                    <a:srgbClr val="000080"/>
                  </a:solidFill>
                  <a:latin typeface="Comic Sans MS" pitchFamily="66" charset="0"/>
                  <a:ea typeface="ＭＳ Ｐゴシック" pitchFamily="34" charset="-128"/>
                  <a:cs typeface="Eurostile"/>
                </a:rPr>
                <a:t>:</a:t>
              </a:r>
            </a:p>
          </p:txBody>
        </p:sp>
        <p:pic>
          <p:nvPicPr>
            <p:cNvPr id="287752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2" y="688"/>
              <a:ext cx="2701" cy="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7753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36"/>
              <a:ext cx="1314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5650" y="6092825"/>
            <a:ext cx="6815138" cy="52387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2800" b="1" smtClean="0">
                <a:solidFill>
                  <a:srgbClr val="FFFF00"/>
                </a:solidFill>
                <a:ea typeface="+mn-ea"/>
                <a:cs typeface="+mn-cs"/>
              </a:rPr>
              <a:t>No sign of antimatter in the Universe</a:t>
            </a:r>
          </a:p>
        </p:txBody>
      </p:sp>
    </p:spTree>
    <p:extLst>
      <p:ext uri="{BB962C8B-B14F-4D97-AF65-F5344CB8AC3E}">
        <p14:creationId xmlns:p14="http://schemas.microsoft.com/office/powerpoint/2010/main" val="1514429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pPr eaLnBrk="1" hangingPunct="1"/>
            <a:r>
              <a:rPr lang="de-DE" sz="3200" dirty="0" smtClean="0">
                <a:latin typeface="Arial" pitchFamily="34" charset="0"/>
                <a:cs typeface="Arial" pitchFamily="34" charset="0"/>
              </a:rPr>
              <a:t>Structure of Matter  I</a:t>
            </a:r>
          </a:p>
        </p:txBody>
      </p:sp>
      <p:sp>
        <p:nvSpPr>
          <p:cNvPr id="288771" name="Rectangle 2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400"/>
            <a:ext cx="813435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sz="24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Matter</a:t>
            </a:r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(Stars &lt;=&gt; living organisms) consists of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3 families of </a:t>
            </a:r>
            <a:r>
              <a:rPr lang="de-DE" sz="24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Quarks</a:t>
            </a:r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de-DE" sz="24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Leptons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Matter around us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:    only 1 of the 3 families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Matter at high energies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:    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          ‚democratic‘, all 3 families present</a:t>
            </a:r>
          </a:p>
          <a:p>
            <a:pPr eaLnBrk="1" hangingPunct="1">
              <a:lnSpc>
                <a:spcPct val="90000"/>
              </a:lnSpc>
            </a:pP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—&gt;  </a:t>
            </a:r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High Energy:  Situation fraction of seconds  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  after the creation of the Universe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—&gt;   Study of            </a:t>
            </a:r>
            <a:r>
              <a:rPr lang="de-DE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Matter at High Energies</a:t>
            </a:r>
          </a:p>
          <a:p>
            <a:pPr eaLnBrk="1" hangingPunct="1">
              <a:lnSpc>
                <a:spcPct val="90000"/>
              </a:lnSpc>
            </a:pP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     knowledge about   </a:t>
            </a:r>
            <a:r>
              <a:rPr lang="de-DE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Early Universe</a:t>
            </a:r>
            <a:endParaRPr lang="de-DE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de-DE" dirty="0" smtClean="0"/>
          </a:p>
          <a:p>
            <a:pPr eaLnBrk="1" hangingPunct="1">
              <a:lnSpc>
                <a:spcPct val="90000"/>
              </a:lnSpc>
            </a:pPr>
            <a:r>
              <a:rPr lang="de-DE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37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Text Box 2"/>
          <p:cNvSpPr txBox="1">
            <a:spLocks noChangeArrowheads="1"/>
          </p:cNvSpPr>
          <p:nvPr/>
        </p:nvSpPr>
        <p:spPr bwMode="auto">
          <a:xfrm>
            <a:off x="395288" y="1989138"/>
            <a:ext cx="3902075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99FF33"/>
                </a:solidFill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de-DE" b="1" dirty="0" smtClean="0">
                <a:solidFill>
                  <a:srgbClr val="009900"/>
                </a:solidFill>
                <a:latin typeface="Arial" pitchFamily="34" charset="0"/>
                <a:ea typeface="+mn-ea"/>
                <a:cs typeface="Arial" pitchFamily="34" charset="0"/>
              </a:rPr>
              <a:t>Gravitation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z="2000" b="1" dirty="0" smtClean="0">
                <a:solidFill>
                  <a:srgbClr val="009900"/>
                </a:solidFill>
                <a:latin typeface="Arial" pitchFamily="34" charset="0"/>
                <a:ea typeface="+mn-ea"/>
                <a:cs typeface="Arial" pitchFamily="34" charset="0"/>
              </a:rPr>
              <a:t> (acts on mass, energy)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dirty="0" smtClean="0">
              <a:solidFill>
                <a:srgbClr val="99FF33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b="1" dirty="0" smtClean="0">
                <a:solidFill>
                  <a:srgbClr val="B2B2B2"/>
                </a:solidFill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de-DE" b="1" dirty="0" smtClean="0">
                <a:solidFill>
                  <a:srgbClr val="3333CC"/>
                </a:solidFill>
                <a:latin typeface="Arial" pitchFamily="34" charset="0"/>
                <a:ea typeface="+mn-ea"/>
                <a:cs typeface="Arial" pitchFamily="34" charset="0"/>
              </a:rPr>
              <a:t>Electromagnetic Force 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b="1" dirty="0" smtClean="0">
                <a:solidFill>
                  <a:srgbClr val="3333CC"/>
                </a:solidFill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de-DE" sz="2000" b="1" dirty="0" smtClean="0">
                <a:solidFill>
                  <a:srgbClr val="3333CC"/>
                </a:solidFill>
                <a:latin typeface="Arial" pitchFamily="34" charset="0"/>
                <a:ea typeface="+mn-ea"/>
                <a:cs typeface="Arial" pitchFamily="34" charset="0"/>
              </a:rPr>
              <a:t>(acts on el.charge)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dirty="0" smtClean="0">
              <a:solidFill>
                <a:srgbClr val="3333CC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b="1" dirty="0" smtClean="0">
                <a:solidFill>
                  <a:srgbClr val="FFFF00"/>
                </a:solidFill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Weak Force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de-DE" sz="2000" b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(acts on leptons, quarks)</a:t>
            </a:r>
          </a:p>
          <a:p>
            <a:pPr eaLnBrk="1" hangingPunct="1">
              <a:buFont typeface="Wingdings" pitchFamily="2" charset="2"/>
              <a:buNone/>
            </a:pPr>
            <a:endParaRPr lang="de-DE" sz="2000" b="1" dirty="0" smtClean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b="1" dirty="0" smtClean="0">
                <a:solidFill>
                  <a:srgbClr val="66CCFF"/>
                </a:solidFill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de-DE" b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Strong Force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b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de-DE" sz="2000" b="1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(acts on quarks)</a:t>
            </a:r>
          </a:p>
        </p:txBody>
      </p:sp>
      <p:pic>
        <p:nvPicPr>
          <p:cNvPr id="289795" name="Picture 3" descr="son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88" y="3792538"/>
            <a:ext cx="1420812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796" name="Picture 4" descr="plan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381000"/>
            <a:ext cx="2076450" cy="148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797" name="Picture 5" descr="BD04924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78050"/>
            <a:ext cx="7874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9158" name="AutoShape 6"/>
          <p:cNvSpPr>
            <a:spLocks noChangeArrowheads="1"/>
          </p:cNvSpPr>
          <p:nvPr/>
        </p:nvSpPr>
        <p:spPr bwMode="auto">
          <a:xfrm rot="19800000">
            <a:off x="3138488" y="1747838"/>
            <a:ext cx="1143000" cy="333375"/>
          </a:xfrm>
          <a:prstGeom prst="rightArrow">
            <a:avLst>
              <a:gd name="adj1" fmla="val 50000"/>
              <a:gd name="adj2" fmla="val 85714"/>
            </a:avLst>
          </a:prstGeom>
          <a:solidFill>
            <a:srgbClr val="66FF33"/>
          </a:solidFill>
          <a:ln w="12700" cap="sq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29159" name="AutoShape 7"/>
          <p:cNvSpPr>
            <a:spLocks noChangeArrowheads="1"/>
          </p:cNvSpPr>
          <p:nvPr/>
        </p:nvSpPr>
        <p:spPr bwMode="auto">
          <a:xfrm rot="20700000">
            <a:off x="4267200" y="2982913"/>
            <a:ext cx="1143000" cy="333375"/>
          </a:xfrm>
          <a:prstGeom prst="rightArrow">
            <a:avLst>
              <a:gd name="adj1" fmla="val 50000"/>
              <a:gd name="adj2" fmla="val 85714"/>
            </a:avLst>
          </a:prstGeom>
          <a:solidFill>
            <a:srgbClr val="FFFF00"/>
          </a:solidFill>
          <a:ln w="12700" cap="sq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29160" name="AutoShape 8"/>
          <p:cNvSpPr>
            <a:spLocks noChangeArrowheads="1"/>
          </p:cNvSpPr>
          <p:nvPr/>
        </p:nvSpPr>
        <p:spPr bwMode="auto">
          <a:xfrm>
            <a:off x="4419600" y="4278313"/>
            <a:ext cx="1143000" cy="333375"/>
          </a:xfrm>
          <a:prstGeom prst="rightArrow">
            <a:avLst>
              <a:gd name="adj1" fmla="val 50000"/>
              <a:gd name="adj2" fmla="val 85714"/>
            </a:avLst>
          </a:prstGeom>
          <a:solidFill>
            <a:srgbClr val="FFCCCC"/>
          </a:solidFill>
          <a:ln w="12700" cap="sq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329161" name="AutoShape 9"/>
          <p:cNvSpPr>
            <a:spLocks noChangeArrowheads="1"/>
          </p:cNvSpPr>
          <p:nvPr/>
        </p:nvSpPr>
        <p:spPr bwMode="auto">
          <a:xfrm rot="1200000">
            <a:off x="3200400" y="5221288"/>
            <a:ext cx="1143000" cy="333375"/>
          </a:xfrm>
          <a:prstGeom prst="rightArrow">
            <a:avLst>
              <a:gd name="adj1" fmla="val 50000"/>
              <a:gd name="adj2" fmla="val 85714"/>
            </a:avLst>
          </a:prstGeom>
          <a:solidFill>
            <a:srgbClr val="0099FF"/>
          </a:solidFill>
          <a:ln w="12700" cap="sq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289802" name="Picture 10" descr="nukle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75" y="5602288"/>
            <a:ext cx="10255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9803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2895600" cy="1143000"/>
          </a:xfrm>
        </p:spPr>
        <p:txBody>
          <a:bodyPr/>
          <a:lstStyle/>
          <a:p>
            <a:pPr eaLnBrk="1" hangingPunct="1"/>
            <a:r>
              <a:rPr lang="de-DE" sz="3600" dirty="0" smtClean="0">
                <a:latin typeface="Arial" pitchFamily="34" charset="0"/>
                <a:cs typeface="Arial" pitchFamily="34" charset="0"/>
              </a:rPr>
              <a:t>Forces</a:t>
            </a:r>
          </a:p>
        </p:txBody>
      </p:sp>
    </p:spTree>
    <p:extLst>
      <p:ext uri="{BB962C8B-B14F-4D97-AF65-F5344CB8AC3E}">
        <p14:creationId xmlns:p14="http://schemas.microsoft.com/office/powerpoint/2010/main" val="102721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188913"/>
            <a:ext cx="7772400" cy="792162"/>
          </a:xfrm>
        </p:spPr>
        <p:txBody>
          <a:bodyPr/>
          <a:lstStyle/>
          <a:p>
            <a:pPr eaLnBrk="1" hangingPunct="1"/>
            <a:r>
              <a:rPr lang="de-DE" sz="3200" dirty="0" smtClean="0">
                <a:latin typeface="Arial" pitchFamily="34" charset="0"/>
                <a:cs typeface="Arial" pitchFamily="34" charset="0"/>
              </a:rPr>
              <a:t>Structure of Matter  II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125538"/>
            <a:ext cx="7991475" cy="5472112"/>
          </a:xfrm>
        </p:spPr>
        <p:txBody>
          <a:bodyPr/>
          <a:lstStyle/>
          <a:p>
            <a:pPr eaLnBrk="1" hangingPunct="1"/>
            <a:r>
              <a:rPr lang="de-DE" sz="2400" b="1" dirty="0" smtClean="0">
                <a:latin typeface="Arial" pitchFamily="34" charset="0"/>
                <a:cs typeface="Arial" pitchFamily="34" charset="0"/>
              </a:rPr>
              <a:t>4 fundamental </a:t>
            </a:r>
            <a:r>
              <a:rPr lang="de-DE" sz="24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forces</a:t>
            </a:r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act between </a:t>
            </a:r>
            <a:r>
              <a:rPr lang="de-DE" sz="24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Matter Particles</a:t>
            </a:r>
          </a:p>
          <a:p>
            <a:pPr eaLnBrk="1" hangingPunct="1"/>
            <a:r>
              <a:rPr lang="de-DE" sz="2400" b="1" dirty="0" smtClean="0">
                <a:latin typeface="Arial" pitchFamily="34" charset="0"/>
                <a:cs typeface="Arial" pitchFamily="34" charset="0"/>
              </a:rPr>
              <a:t>through the exchange of</a:t>
            </a:r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i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Force Particles</a:t>
            </a:r>
            <a:endParaRPr lang="de-DE" sz="2400" b="1" i="1" u="sng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de-DE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(Gluon, W und Z, Photon, Graviton)</a:t>
            </a:r>
          </a:p>
          <a:p>
            <a:pPr eaLnBrk="1" hangingPunct="1"/>
            <a:endParaRPr lang="de-DE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Within our Energy regime</a:t>
            </a:r>
            <a:r>
              <a:rPr lang="de-DE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eaLnBrk="1" hangingPunct="1"/>
            <a:r>
              <a:rPr lang="de-DE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resp. strengths of forces very different</a:t>
            </a:r>
          </a:p>
          <a:p>
            <a:pPr eaLnBrk="1" hangingPunct="1"/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At high Energies</a:t>
            </a:r>
            <a:r>
              <a:rPr lang="de-DE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 eaLnBrk="1" hangingPunct="1"/>
            <a:r>
              <a:rPr lang="de-DE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all forces of same strength 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one 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force ?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de-DE" sz="2400" b="1" dirty="0" smtClean="0">
                <a:latin typeface="Arial" pitchFamily="34" charset="0"/>
                <a:cs typeface="Arial" pitchFamily="34" charset="0"/>
              </a:rPr>
              <a:t>—&gt;  </a:t>
            </a:r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High Energy:  Situation fraction of seconds </a:t>
            </a:r>
          </a:p>
          <a:p>
            <a:pPr eaLnBrk="1" hangingPunct="1"/>
            <a:r>
              <a:rPr lang="de-DE" sz="24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  after the creation of the Universe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de-DE" sz="2400" b="1" dirty="0" smtClean="0">
                <a:latin typeface="Arial" pitchFamily="34" charset="0"/>
                <a:cs typeface="Arial" pitchFamily="34" charset="0"/>
              </a:rPr>
              <a:t>—&gt;   Study of the       </a:t>
            </a:r>
            <a:r>
              <a:rPr lang="de-DE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Forces at High Energies</a:t>
            </a:r>
            <a:endParaRPr lang="de-DE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de-DE" sz="2400" b="1" dirty="0" smtClean="0">
                <a:latin typeface="Arial" pitchFamily="34" charset="0"/>
                <a:cs typeface="Arial" pitchFamily="34" charset="0"/>
              </a:rPr>
              <a:t>       knowledge about   </a:t>
            </a:r>
            <a:r>
              <a:rPr lang="de-DE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Early Universe</a:t>
            </a:r>
            <a:endParaRPr lang="de-DE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2156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Standard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0" y="633412"/>
            <a:ext cx="9144000" cy="6224588"/>
          </a:xfrm>
          <a:solidFill>
            <a:schemeClr val="tx1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 bwMode="auto">
          <a:xfrm>
            <a:off x="7315168" y="6201960"/>
            <a:ext cx="1828832" cy="41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fld id="{20EE2085-77C2-CC47-9C9D-BA6C68539626}" type="slidenum">
              <a:rPr lang="en-US" sz="1400" b="1" smtClean="0">
                <a:solidFill>
                  <a:srgbClr val="FFFFFF"/>
                </a:solidFill>
                <a:latin typeface="Times" pitchFamily="-84" charset="0"/>
                <a:ea typeface="ＭＳ Ｐゴシック" charset="0"/>
                <a:cs typeface="+mn-cs"/>
              </a:rPr>
              <a:pPr algn="r" eaLnBrk="0" hangingPunct="0">
                <a:defRPr/>
              </a:pPr>
              <a:t>15</a:t>
            </a:fld>
            <a:endParaRPr lang="en-US" sz="1400" b="1" smtClean="0">
              <a:solidFill>
                <a:srgbClr val="FFFFFF"/>
              </a:solidFill>
              <a:latin typeface="Times" pitchFamily="-84" charset="0"/>
              <a:ea typeface="ＭＳ Ｐゴシック" charset="0"/>
              <a:cs typeface="+mn-cs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785812"/>
            <a:ext cx="4115724" cy="351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4"/>
          <p:cNvGrpSpPr/>
          <p:nvPr/>
        </p:nvGrpSpPr>
        <p:grpSpPr>
          <a:xfrm>
            <a:off x="96480" y="990600"/>
            <a:ext cx="2316520" cy="5621838"/>
            <a:chOff x="96480" y="990600"/>
            <a:chExt cx="2316520" cy="5621838"/>
          </a:xfrm>
        </p:grpSpPr>
        <p:pic>
          <p:nvPicPr>
            <p:cNvPr id="7" name="Picture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80" y="4295918"/>
              <a:ext cx="2316520" cy="2316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Oval 11"/>
            <p:cNvSpPr/>
            <p:nvPr/>
          </p:nvSpPr>
          <p:spPr bwMode="auto">
            <a:xfrm>
              <a:off x="367512" y="990600"/>
              <a:ext cx="658379" cy="2296561"/>
            </a:xfrm>
            <a:prstGeom prst="ellipse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455613"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-65" charset="0"/>
                <a:ea typeface="ＭＳ Ｐゴシック" charset="0"/>
                <a:cs typeface="+mn-cs"/>
              </a:endParaRPr>
            </a:p>
          </p:txBody>
        </p:sp>
        <p:cxnSp>
          <p:nvCxnSpPr>
            <p:cNvPr id="13" name="Straight Arrow Connector 16"/>
            <p:cNvCxnSpPr>
              <a:cxnSpLocks noChangeShapeType="1"/>
            </p:cNvCxnSpPr>
            <p:nvPr/>
          </p:nvCxnSpPr>
          <p:spPr bwMode="auto">
            <a:xfrm rot="16200000" flipH="1">
              <a:off x="41294" y="3956654"/>
              <a:ext cx="1368258" cy="73153"/>
            </a:xfrm>
            <a:prstGeom prst="straightConnector1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3" name="Group 25"/>
          <p:cNvGrpSpPr/>
          <p:nvPr/>
        </p:nvGrpSpPr>
        <p:grpSpPr>
          <a:xfrm>
            <a:off x="4114800" y="481350"/>
            <a:ext cx="4813300" cy="2016287"/>
            <a:chOff x="4114800" y="481350"/>
            <a:chExt cx="4813300" cy="2016287"/>
          </a:xfrm>
        </p:grpSpPr>
        <p:pic>
          <p:nvPicPr>
            <p:cNvPr id="10" name="Picture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8321" y="481350"/>
              <a:ext cx="2459779" cy="2016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Arrow Connector 29"/>
            <p:cNvCxnSpPr>
              <a:cxnSpLocks noChangeShapeType="1"/>
            </p:cNvCxnSpPr>
            <p:nvPr/>
          </p:nvCxnSpPr>
          <p:spPr bwMode="auto">
            <a:xfrm flipV="1">
              <a:off x="4114800" y="2079090"/>
              <a:ext cx="2353521" cy="54510"/>
            </a:xfrm>
            <a:prstGeom prst="straightConnector1">
              <a:avLst/>
            </a:prstGeom>
            <a:noFill/>
            <a:ln w="57150">
              <a:solidFill>
                <a:srgbClr val="9027EF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5" name="Group 26"/>
          <p:cNvGrpSpPr/>
          <p:nvPr/>
        </p:nvGrpSpPr>
        <p:grpSpPr>
          <a:xfrm>
            <a:off x="4067881" y="2286000"/>
            <a:ext cx="4847519" cy="2267751"/>
            <a:chOff x="4067881" y="2286000"/>
            <a:chExt cx="4847519" cy="2267751"/>
          </a:xfrm>
        </p:grpSpPr>
        <p:pic>
          <p:nvPicPr>
            <p:cNvPr id="15" name="Picture 23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47649" y="2286000"/>
              <a:ext cx="2267751" cy="2267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Straight Arrow Connector 32"/>
            <p:cNvCxnSpPr>
              <a:cxnSpLocks noChangeShapeType="1"/>
            </p:cNvCxnSpPr>
            <p:nvPr/>
          </p:nvCxnSpPr>
          <p:spPr bwMode="auto">
            <a:xfrm>
              <a:off x="4067881" y="2828858"/>
              <a:ext cx="3094919" cy="752542"/>
            </a:xfrm>
            <a:prstGeom prst="straightConnector1">
              <a:avLst/>
            </a:prstGeom>
            <a:noFill/>
            <a:ln w="57150">
              <a:solidFill>
                <a:srgbClr val="9027EF"/>
              </a:solidFill>
              <a:round/>
              <a:headEnd/>
              <a:tailEnd type="arrow" w="med" len="med"/>
            </a:ln>
          </p:spPr>
        </p:cxnSp>
      </p:grpSp>
      <p:sp>
        <p:nvSpPr>
          <p:cNvPr id="24" name="TextBox 23"/>
          <p:cNvSpPr txBox="1"/>
          <p:nvPr/>
        </p:nvSpPr>
        <p:spPr>
          <a:xfrm>
            <a:off x="8884044" y="6031015"/>
            <a:ext cx="2193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455613"/>
            <a:r>
              <a:rPr lang="en-US" dirty="0" smtClean="0">
                <a:solidFill>
                  <a:srgbClr val="000000"/>
                </a:solidFill>
                <a:ea typeface="ＭＳ Ｐゴシック" charset="0"/>
                <a:cs typeface="+mn-cs"/>
              </a:rPr>
              <a:t>   </a:t>
            </a:r>
            <a:endParaRPr lang="en-US" dirty="0">
              <a:solidFill>
                <a:srgbClr val="000000"/>
              </a:solidFill>
              <a:ea typeface="ＭＳ Ｐゴシック" charset="0"/>
              <a:cs typeface="+mn-cs"/>
            </a:endParaRPr>
          </a:p>
        </p:txBody>
      </p:sp>
      <p:grpSp>
        <p:nvGrpSpPr>
          <p:cNvPr id="26" name="Group 29"/>
          <p:cNvGrpSpPr/>
          <p:nvPr/>
        </p:nvGrpSpPr>
        <p:grpSpPr>
          <a:xfrm>
            <a:off x="3273490" y="2953452"/>
            <a:ext cx="5549835" cy="3658985"/>
            <a:chOff x="3273490" y="2953452"/>
            <a:chExt cx="5549835" cy="3658985"/>
          </a:xfrm>
        </p:grpSpPr>
        <p:grpSp>
          <p:nvGrpSpPr>
            <p:cNvPr id="27" name="Group 27"/>
            <p:cNvGrpSpPr/>
            <p:nvPr/>
          </p:nvGrpSpPr>
          <p:grpSpPr>
            <a:xfrm>
              <a:off x="3273490" y="2953452"/>
              <a:ext cx="5549835" cy="3658985"/>
              <a:chOff x="3273490" y="2953452"/>
              <a:chExt cx="5549835" cy="3658985"/>
            </a:xfrm>
          </p:grpSpPr>
          <p:pic>
            <p:nvPicPr>
              <p:cNvPr id="16" name="Picture 25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6643967" y="4490992"/>
                <a:ext cx="2179358" cy="21214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8" name="Straight Arrow Connector 27"/>
              <p:cNvCxnSpPr>
                <a:cxnSpLocks noChangeShapeType="1"/>
              </p:cNvCxnSpPr>
              <p:nvPr/>
            </p:nvCxnSpPr>
            <p:spPr bwMode="auto">
              <a:xfrm>
                <a:off x="3273490" y="2953452"/>
                <a:ext cx="3370477" cy="1723908"/>
              </a:xfrm>
              <a:prstGeom prst="straightConnector1">
                <a:avLst/>
              </a:prstGeom>
              <a:noFill/>
              <a:ln w="57150">
                <a:solidFill>
                  <a:srgbClr val="9027EF"/>
                </a:solidFill>
                <a:round/>
                <a:headEnd/>
                <a:tailEnd type="arrow" w="med" len="med"/>
              </a:ln>
            </p:spPr>
          </p:cxnSp>
        </p:grpSp>
        <p:sp>
          <p:nvSpPr>
            <p:cNvPr id="17" name="TextBox 16"/>
            <p:cNvSpPr txBox="1"/>
            <p:nvPr/>
          </p:nvSpPr>
          <p:spPr>
            <a:xfrm>
              <a:off x="6215997" y="6132574"/>
              <a:ext cx="1051578" cy="470339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5613">
                <a:defRPr/>
              </a:pPr>
              <a:r>
                <a:rPr lang="en-US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pitchFamily="-65" charset="0"/>
                  <a:ea typeface="Arial" pitchFamily="-65" charset="0"/>
                  <a:cs typeface="Arial" pitchFamily="-65" charset="0"/>
                </a:rPr>
                <a:t>Weak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833666" y="3925639"/>
            <a:ext cx="4382332" cy="2677274"/>
          </a:xfrm>
          <a:prstGeom prst="rect">
            <a:avLst/>
          </a:prstGeom>
          <a:solidFill>
            <a:srgbClr val="FFC000"/>
          </a:solidFill>
        </p:spPr>
        <p:txBody>
          <a:bodyPr wrap="square" lIns="91057" tIns="45531" rIns="91057" bIns="45531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cs typeface="+mn-cs"/>
              </a:rPr>
              <a:t>Standard Model tested </a:t>
            </a:r>
            <a:r>
              <a:rPr lang="en-GB" dirty="0" smtClean="0">
                <a:solidFill>
                  <a:srgbClr val="000000"/>
                </a:solidFill>
                <a:cs typeface="+mn-cs"/>
              </a:rPr>
              <a:t>over decades with high precision.</a:t>
            </a:r>
            <a:endParaRPr lang="en-GB" dirty="0">
              <a:solidFill>
                <a:srgbClr val="000000"/>
              </a:solidFill>
              <a:cs typeface="+mn-cs"/>
            </a:endParaRPr>
          </a:p>
          <a:p>
            <a:endParaRPr lang="en-GB" dirty="0">
              <a:solidFill>
                <a:srgbClr val="000000"/>
              </a:solidFill>
              <a:cs typeface="+mn-cs"/>
            </a:endParaRPr>
          </a:p>
          <a:p>
            <a:r>
              <a:rPr lang="en-GB" dirty="0">
                <a:solidFill>
                  <a:srgbClr val="000000"/>
                </a:solidFill>
                <a:cs typeface="+mn-cs"/>
              </a:rPr>
              <a:t>However </a:t>
            </a:r>
            <a:r>
              <a:rPr lang="en-GB" dirty="0" smtClean="0">
                <a:solidFill>
                  <a:srgbClr val="000000"/>
                </a:solidFill>
                <a:cs typeface="+mn-cs"/>
              </a:rPr>
              <a:t>one crucial question left open:</a:t>
            </a:r>
          </a:p>
          <a:p>
            <a:r>
              <a:rPr lang="en-GB" b="1" dirty="0" smtClean="0">
                <a:solidFill>
                  <a:srgbClr val="C00000"/>
                </a:solidFill>
                <a:cs typeface="+mn-cs"/>
              </a:rPr>
              <a:t>How do elementary particles acquire mass ? </a:t>
            </a:r>
            <a:endParaRPr lang="en-GB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4" name="Oval 3"/>
          <p:cNvSpPr/>
          <p:nvPr/>
        </p:nvSpPr>
        <p:spPr>
          <a:xfrm>
            <a:off x="2083609" y="2138880"/>
            <a:ext cx="718840" cy="6382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70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pPr eaLnBrk="1" hangingPunct="1"/>
            <a:r>
              <a:rPr lang="de-DE" b="1" dirty="0" smtClean="0">
                <a:latin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</a:rPr>
              <a:t> last cornerstone of the Standard Model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141788"/>
          </a:xfrm>
        </p:spPr>
        <p:txBody>
          <a:bodyPr/>
          <a:lstStyle/>
          <a:p>
            <a:pPr eaLnBrk="1" hangingPunct="1"/>
            <a:r>
              <a:rPr lang="de-DE" dirty="0" smtClean="0">
                <a:solidFill>
                  <a:srgbClr val="FF0000"/>
                </a:solidFill>
                <a:latin typeface="Arial" pitchFamily="34" charset="0"/>
              </a:rPr>
              <a:t>What is the origin of mass of elementary particles?</a:t>
            </a:r>
            <a:endParaRPr lang="de-DE" sz="2400" dirty="0" smtClean="0">
              <a:solidFill>
                <a:srgbClr val="FF0000"/>
              </a:solidFill>
              <a:latin typeface="Arial" pitchFamily="34" charset="0"/>
            </a:endParaRPr>
          </a:p>
          <a:p>
            <a:pPr eaLnBrk="1" hangingPunct="1"/>
            <a:endParaRPr lang="de-DE" dirty="0" smtClean="0">
              <a:latin typeface="Arial" pitchFamily="34" charset="0"/>
            </a:endParaRPr>
          </a:p>
          <a:p>
            <a:pPr eaLnBrk="1" hangingPunct="1"/>
            <a:r>
              <a:rPr lang="de-DE" dirty="0" smtClean="0">
                <a:solidFill>
                  <a:schemeClr val="accent2"/>
                </a:solidFill>
                <a:latin typeface="Arial" pitchFamily="34" charset="0"/>
              </a:rPr>
              <a:t>Possible solution:</a:t>
            </a:r>
            <a:endParaRPr lang="de-DE" dirty="0" smtClean="0">
              <a:latin typeface="Arial" pitchFamily="34" charset="0"/>
            </a:endParaRPr>
          </a:p>
          <a:p>
            <a:pPr eaLnBrk="1" hangingPunct="1"/>
            <a:r>
              <a:rPr lang="de-DE" dirty="0" smtClean="0">
                <a:solidFill>
                  <a:srgbClr val="00CC66"/>
                </a:solidFill>
                <a:latin typeface="Arial" pitchFamily="34" charset="0"/>
              </a:rPr>
              <a:t>Mass = property of particles with energy E to move with                 </a:t>
            </a:r>
          </a:p>
          <a:p>
            <a:pPr eaLnBrk="1" hangingPunct="1"/>
            <a:r>
              <a:rPr lang="de-DE" dirty="0" smtClean="0">
                <a:solidFill>
                  <a:srgbClr val="00CC66"/>
                </a:solidFill>
                <a:latin typeface="Arial" pitchFamily="34" charset="0"/>
              </a:rPr>
              <a:t>             velocity v/c = (1-m</a:t>
            </a:r>
            <a:r>
              <a:rPr lang="de-DE" baseline="30000" dirty="0" smtClean="0">
                <a:solidFill>
                  <a:srgbClr val="00CC66"/>
                </a:solidFill>
                <a:latin typeface="Arial" pitchFamily="34" charset="0"/>
              </a:rPr>
              <a:t>2</a:t>
            </a:r>
            <a:r>
              <a:rPr lang="de-DE" dirty="0" smtClean="0">
                <a:solidFill>
                  <a:srgbClr val="00CC66"/>
                </a:solidFill>
                <a:latin typeface="Arial" pitchFamily="34" charset="0"/>
              </a:rPr>
              <a:t>/E</a:t>
            </a:r>
            <a:r>
              <a:rPr lang="de-DE" baseline="30000" dirty="0" smtClean="0">
                <a:solidFill>
                  <a:srgbClr val="00CC66"/>
                </a:solidFill>
                <a:latin typeface="Arial" pitchFamily="34" charset="0"/>
              </a:rPr>
              <a:t>2</a:t>
            </a:r>
            <a:r>
              <a:rPr lang="de-DE" dirty="0" smtClean="0">
                <a:solidFill>
                  <a:srgbClr val="00CC66"/>
                </a:solidFill>
                <a:latin typeface="Arial" pitchFamily="34" charset="0"/>
              </a:rPr>
              <a:t>)</a:t>
            </a:r>
            <a:r>
              <a:rPr lang="de-DE" baseline="30000" dirty="0" smtClean="0">
                <a:solidFill>
                  <a:srgbClr val="00CC66"/>
                </a:solidFill>
                <a:latin typeface="Arial" pitchFamily="34" charset="0"/>
              </a:rPr>
              <a:t>1/2  </a:t>
            </a:r>
            <a:r>
              <a:rPr lang="de-DE" dirty="0" smtClean="0">
                <a:latin typeface="Arial" pitchFamily="34" charset="0"/>
              </a:rPr>
              <a:t>i.e. the higher the mass the lower   </a:t>
            </a:r>
          </a:p>
          <a:p>
            <a:pPr eaLnBrk="1" hangingPunct="1"/>
            <a:r>
              <a:rPr lang="de-DE" dirty="0" smtClean="0">
                <a:latin typeface="Arial" pitchFamily="34" charset="0"/>
              </a:rPr>
              <a:t>             the velocity (at the same energy)</a:t>
            </a:r>
          </a:p>
          <a:p>
            <a:pPr eaLnBrk="1" hangingPunct="1"/>
            <a:r>
              <a:rPr lang="de-DE" dirty="0" smtClean="0">
                <a:latin typeface="Arial" pitchFamily="34" charset="0"/>
              </a:rPr>
              <a:t>  </a:t>
            </a:r>
          </a:p>
          <a:p>
            <a:pPr eaLnBrk="1" hangingPunct="1"/>
            <a:r>
              <a:rPr lang="de-DE" dirty="0" smtClean="0">
                <a:latin typeface="Arial" pitchFamily="34" charset="0"/>
                <a:sym typeface="Wingdings" pitchFamily="2" charset="2"/>
              </a:rPr>
              <a:t>   </a:t>
            </a:r>
            <a:r>
              <a:rPr lang="de-DE" dirty="0" smtClean="0">
                <a:latin typeface="Arial" pitchFamily="34" charset="0"/>
              </a:rPr>
              <a:t>introduction of a scalar field</a:t>
            </a:r>
          </a:p>
          <a:p>
            <a:pPr eaLnBrk="1" hangingPunct="1"/>
            <a:r>
              <a:rPr lang="de-DE" dirty="0" smtClean="0">
                <a:latin typeface="Arial" pitchFamily="34" charset="0"/>
              </a:rPr>
              <a:t>                      </a:t>
            </a:r>
            <a:r>
              <a:rPr lang="de-DE" dirty="0" smtClean="0">
                <a:solidFill>
                  <a:schemeClr val="accent2"/>
                </a:solidFill>
                <a:latin typeface="Arial" pitchFamily="34" charset="0"/>
              </a:rPr>
              <a:t>particles acquire mass through</a:t>
            </a:r>
          </a:p>
          <a:p>
            <a:pPr eaLnBrk="1" hangingPunct="1"/>
            <a:r>
              <a:rPr lang="de-DE" dirty="0" smtClean="0">
                <a:solidFill>
                  <a:schemeClr val="accent2"/>
                </a:solidFill>
                <a:latin typeface="Arial" pitchFamily="34" charset="0"/>
              </a:rPr>
              <a:t>                      interaction with this field</a:t>
            </a:r>
            <a:endParaRPr lang="de-DE" dirty="0" smtClean="0">
              <a:latin typeface="Arial" pitchFamily="34" charset="0"/>
            </a:endParaRPr>
          </a:p>
          <a:p>
            <a:pPr eaLnBrk="1" hangingPunct="1"/>
            <a:r>
              <a:rPr lang="de-DE" dirty="0" smtClean="0">
                <a:latin typeface="Arial" pitchFamily="34" charset="0"/>
              </a:rPr>
              <a:t>                      Self interaction of the field → 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</a:rPr>
              <a:t>Higgs-Particle</a:t>
            </a:r>
            <a:endParaRPr lang="de-DE" dirty="0" smtClean="0">
              <a:latin typeface="Arial" pitchFamily="34" charset="0"/>
            </a:endParaRPr>
          </a:p>
          <a:p>
            <a:pPr eaLnBrk="1" hangingPunct="1"/>
            <a:endParaRPr lang="de-DE" dirty="0" smtClean="0">
              <a:latin typeface="Arial" pitchFamily="34" charset="0"/>
            </a:endParaRPr>
          </a:p>
        </p:txBody>
      </p:sp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3413125" y="4292600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 sz="3200" smtClean="0">
              <a:solidFill>
                <a:srgbClr val="80808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Standard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0" y="633412"/>
            <a:ext cx="9144000" cy="6224588"/>
          </a:xfrm>
          <a:solidFill>
            <a:schemeClr val="tx1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 bwMode="auto">
          <a:xfrm>
            <a:off x="7315168" y="6201960"/>
            <a:ext cx="1828832" cy="41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fld id="{20EE2085-77C2-CC47-9C9D-BA6C68539626}" type="slidenum">
              <a:rPr lang="en-US" sz="1400" b="1" smtClean="0">
                <a:solidFill>
                  <a:srgbClr val="FFFFFF"/>
                </a:solidFill>
                <a:latin typeface="Times" pitchFamily="-84" charset="0"/>
                <a:ea typeface="ＭＳ Ｐゴシック" charset="0"/>
                <a:cs typeface="+mn-cs"/>
              </a:rPr>
              <a:pPr algn="r" eaLnBrk="0" hangingPunct="0">
                <a:defRPr/>
              </a:pPr>
              <a:t>17</a:t>
            </a:fld>
            <a:endParaRPr lang="en-US" sz="1400" b="1" smtClean="0">
              <a:solidFill>
                <a:srgbClr val="FFFFFF"/>
              </a:solidFill>
              <a:latin typeface="Times" pitchFamily="-84" charset="0"/>
              <a:ea typeface="ＭＳ Ｐゴシック" charset="0"/>
              <a:cs typeface="+mn-cs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785812"/>
            <a:ext cx="4115724" cy="351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4"/>
          <p:cNvGrpSpPr/>
          <p:nvPr/>
        </p:nvGrpSpPr>
        <p:grpSpPr>
          <a:xfrm>
            <a:off x="96480" y="990600"/>
            <a:ext cx="2316520" cy="5621838"/>
            <a:chOff x="96480" y="990600"/>
            <a:chExt cx="2316520" cy="5621838"/>
          </a:xfrm>
        </p:grpSpPr>
        <p:pic>
          <p:nvPicPr>
            <p:cNvPr id="7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80" y="4295918"/>
              <a:ext cx="2316520" cy="2316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Oval 11"/>
            <p:cNvSpPr/>
            <p:nvPr/>
          </p:nvSpPr>
          <p:spPr bwMode="auto">
            <a:xfrm>
              <a:off x="367512" y="990600"/>
              <a:ext cx="658379" cy="2296561"/>
            </a:xfrm>
            <a:prstGeom prst="ellipse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defTabSz="455613"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" pitchFamily="-65" charset="0"/>
                <a:ea typeface="ＭＳ Ｐゴシック" charset="0"/>
                <a:cs typeface="+mn-cs"/>
              </a:endParaRPr>
            </a:p>
          </p:txBody>
        </p:sp>
        <p:cxnSp>
          <p:nvCxnSpPr>
            <p:cNvPr id="13" name="Straight Arrow Connector 16"/>
            <p:cNvCxnSpPr>
              <a:cxnSpLocks noChangeShapeType="1"/>
            </p:cNvCxnSpPr>
            <p:nvPr/>
          </p:nvCxnSpPr>
          <p:spPr bwMode="auto">
            <a:xfrm rot="16200000" flipH="1">
              <a:off x="41294" y="3956654"/>
              <a:ext cx="1368258" cy="73153"/>
            </a:xfrm>
            <a:prstGeom prst="straightConnector1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2" name="Group 28"/>
          <p:cNvGrpSpPr/>
          <p:nvPr/>
        </p:nvGrpSpPr>
        <p:grpSpPr>
          <a:xfrm>
            <a:off x="2569440" y="2740426"/>
            <a:ext cx="2878860" cy="3872012"/>
            <a:chOff x="2569440" y="2740426"/>
            <a:chExt cx="2878860" cy="387201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24512" y="4527570"/>
              <a:ext cx="2523788" cy="2084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4" name="Straight Arrow Connector 13"/>
            <p:cNvCxnSpPr/>
            <p:nvPr/>
          </p:nvCxnSpPr>
          <p:spPr bwMode="auto">
            <a:xfrm rot="16200000" flipH="1">
              <a:off x="2235833" y="3074033"/>
              <a:ext cx="1983974" cy="1316759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23" name="Group 25"/>
          <p:cNvGrpSpPr/>
          <p:nvPr/>
        </p:nvGrpSpPr>
        <p:grpSpPr>
          <a:xfrm>
            <a:off x="4114800" y="481350"/>
            <a:ext cx="4813300" cy="2016287"/>
            <a:chOff x="4114800" y="481350"/>
            <a:chExt cx="4813300" cy="2016287"/>
          </a:xfrm>
        </p:grpSpPr>
        <p:pic>
          <p:nvPicPr>
            <p:cNvPr id="10" name="Picture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8321" y="481350"/>
              <a:ext cx="2459779" cy="2016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9" name="Straight Arrow Connector 29"/>
            <p:cNvCxnSpPr>
              <a:cxnSpLocks noChangeShapeType="1"/>
            </p:cNvCxnSpPr>
            <p:nvPr/>
          </p:nvCxnSpPr>
          <p:spPr bwMode="auto">
            <a:xfrm flipV="1">
              <a:off x="4114800" y="2079090"/>
              <a:ext cx="2353521" cy="54510"/>
            </a:xfrm>
            <a:prstGeom prst="straightConnector1">
              <a:avLst/>
            </a:prstGeom>
            <a:noFill/>
            <a:ln w="57150">
              <a:solidFill>
                <a:srgbClr val="9027EF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25" name="Group 26"/>
          <p:cNvGrpSpPr/>
          <p:nvPr/>
        </p:nvGrpSpPr>
        <p:grpSpPr>
          <a:xfrm>
            <a:off x="4067881" y="2286000"/>
            <a:ext cx="4847519" cy="2267751"/>
            <a:chOff x="4067881" y="2286000"/>
            <a:chExt cx="4847519" cy="2267751"/>
          </a:xfrm>
        </p:grpSpPr>
        <p:pic>
          <p:nvPicPr>
            <p:cNvPr id="15" name="Picture 23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47649" y="2286000"/>
              <a:ext cx="2267751" cy="2267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Straight Arrow Connector 32"/>
            <p:cNvCxnSpPr>
              <a:cxnSpLocks noChangeShapeType="1"/>
            </p:cNvCxnSpPr>
            <p:nvPr/>
          </p:nvCxnSpPr>
          <p:spPr bwMode="auto">
            <a:xfrm>
              <a:off x="4067881" y="2828858"/>
              <a:ext cx="3094919" cy="752542"/>
            </a:xfrm>
            <a:prstGeom prst="straightConnector1">
              <a:avLst/>
            </a:prstGeom>
            <a:noFill/>
            <a:ln w="57150">
              <a:solidFill>
                <a:srgbClr val="9027EF"/>
              </a:solidFill>
              <a:round/>
              <a:headEnd/>
              <a:tailEnd type="arrow" w="med" len="med"/>
            </a:ln>
          </p:spPr>
        </p:cxnSp>
      </p:grpSp>
      <p:sp>
        <p:nvSpPr>
          <p:cNvPr id="24" name="TextBox 23"/>
          <p:cNvSpPr txBox="1"/>
          <p:nvPr/>
        </p:nvSpPr>
        <p:spPr>
          <a:xfrm>
            <a:off x="8884044" y="6031015"/>
            <a:ext cx="2193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455613"/>
            <a:r>
              <a:rPr lang="en-US" dirty="0" smtClean="0">
                <a:solidFill>
                  <a:srgbClr val="000000"/>
                </a:solidFill>
                <a:ea typeface="ＭＳ Ｐゴシック" charset="0"/>
                <a:cs typeface="+mn-cs"/>
              </a:rPr>
              <a:t>   </a:t>
            </a:r>
            <a:endParaRPr lang="en-US" dirty="0">
              <a:solidFill>
                <a:srgbClr val="000000"/>
              </a:solidFill>
              <a:ea typeface="ＭＳ Ｐゴシック" charset="0"/>
              <a:cs typeface="+mn-cs"/>
            </a:endParaRPr>
          </a:p>
        </p:txBody>
      </p:sp>
      <p:grpSp>
        <p:nvGrpSpPr>
          <p:cNvPr id="26" name="Group 29"/>
          <p:cNvGrpSpPr/>
          <p:nvPr/>
        </p:nvGrpSpPr>
        <p:grpSpPr>
          <a:xfrm>
            <a:off x="3273490" y="2953452"/>
            <a:ext cx="5549835" cy="3658985"/>
            <a:chOff x="3273490" y="2953452"/>
            <a:chExt cx="5549835" cy="3658985"/>
          </a:xfrm>
        </p:grpSpPr>
        <p:grpSp>
          <p:nvGrpSpPr>
            <p:cNvPr id="27" name="Group 27"/>
            <p:cNvGrpSpPr/>
            <p:nvPr/>
          </p:nvGrpSpPr>
          <p:grpSpPr>
            <a:xfrm>
              <a:off x="3273490" y="2953452"/>
              <a:ext cx="5549835" cy="3658985"/>
              <a:chOff x="3273490" y="2953452"/>
              <a:chExt cx="5549835" cy="3658985"/>
            </a:xfrm>
          </p:grpSpPr>
          <p:pic>
            <p:nvPicPr>
              <p:cNvPr id="16" name="Picture 25"/>
              <p:cNvPicPr>
                <a:picLocks noChangeAspect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6643967" y="4490992"/>
                <a:ext cx="2179358" cy="21214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8" name="Straight Arrow Connector 27"/>
              <p:cNvCxnSpPr>
                <a:cxnSpLocks noChangeShapeType="1"/>
              </p:cNvCxnSpPr>
              <p:nvPr/>
            </p:nvCxnSpPr>
            <p:spPr bwMode="auto">
              <a:xfrm>
                <a:off x="3273490" y="2953452"/>
                <a:ext cx="3370477" cy="1723908"/>
              </a:xfrm>
              <a:prstGeom prst="straightConnector1">
                <a:avLst/>
              </a:prstGeom>
              <a:noFill/>
              <a:ln w="57150">
                <a:solidFill>
                  <a:srgbClr val="9027EF"/>
                </a:solidFill>
                <a:round/>
                <a:headEnd/>
                <a:tailEnd type="arrow" w="med" len="med"/>
              </a:ln>
            </p:spPr>
          </p:cxnSp>
        </p:grpSp>
        <p:sp>
          <p:nvSpPr>
            <p:cNvPr id="17" name="TextBox 16"/>
            <p:cNvSpPr txBox="1"/>
            <p:nvPr/>
          </p:nvSpPr>
          <p:spPr>
            <a:xfrm>
              <a:off x="6215997" y="6132574"/>
              <a:ext cx="1051578" cy="470339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5613">
                <a:defRPr/>
              </a:pPr>
              <a:r>
                <a:rPr lang="en-US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latin typeface="Arial" pitchFamily="-65" charset="0"/>
                  <a:ea typeface="Arial" pitchFamily="-65" charset="0"/>
                  <a:cs typeface="Arial" pitchFamily="-65" charset="0"/>
                </a:rPr>
                <a:t>Weak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801821" y="3935164"/>
            <a:ext cx="4414176" cy="2677274"/>
          </a:xfrm>
          <a:prstGeom prst="rect">
            <a:avLst/>
          </a:prstGeom>
          <a:solidFill>
            <a:srgbClr val="FFC000"/>
          </a:solidFill>
        </p:spPr>
        <p:txBody>
          <a:bodyPr wrap="square" lIns="91057" tIns="45531" rIns="91057" bIns="45531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cs typeface="+mn-cs"/>
              </a:rPr>
              <a:t>Standard Model tested </a:t>
            </a:r>
            <a:r>
              <a:rPr lang="en-GB" dirty="0" smtClean="0">
                <a:solidFill>
                  <a:srgbClr val="000000"/>
                </a:solidFill>
                <a:cs typeface="+mn-cs"/>
              </a:rPr>
              <a:t>over decades with high precision.</a:t>
            </a:r>
            <a:endParaRPr lang="en-GB" dirty="0">
              <a:solidFill>
                <a:srgbClr val="000000"/>
              </a:solidFill>
              <a:cs typeface="+mn-cs"/>
            </a:endParaRPr>
          </a:p>
          <a:p>
            <a:endParaRPr lang="en-GB" dirty="0">
              <a:solidFill>
                <a:srgbClr val="000000"/>
              </a:solidFill>
              <a:cs typeface="+mn-cs"/>
            </a:endParaRPr>
          </a:p>
          <a:p>
            <a:r>
              <a:rPr lang="en-GB" dirty="0">
                <a:solidFill>
                  <a:srgbClr val="000000"/>
                </a:solidFill>
                <a:cs typeface="+mn-cs"/>
              </a:rPr>
              <a:t>However </a:t>
            </a:r>
            <a:r>
              <a:rPr lang="en-GB" dirty="0" smtClean="0">
                <a:solidFill>
                  <a:srgbClr val="000000"/>
                </a:solidFill>
                <a:cs typeface="+mn-cs"/>
              </a:rPr>
              <a:t>one crucial question left open:</a:t>
            </a:r>
          </a:p>
          <a:p>
            <a:r>
              <a:rPr lang="en-GB" b="1" dirty="0" smtClean="0">
                <a:solidFill>
                  <a:srgbClr val="C00000"/>
                </a:solidFill>
                <a:cs typeface="+mn-cs"/>
              </a:rPr>
              <a:t>How do elementary particles acquire mass ? </a:t>
            </a:r>
            <a:endParaRPr lang="en-GB" b="1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083609" y="2138880"/>
            <a:ext cx="718840" cy="638200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99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iggs_1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rot="16200000">
            <a:off x="-806344" y="1318510"/>
            <a:ext cx="6364199" cy="4104456"/>
          </a:xfrm>
          <a:prstGeom prst="rect">
            <a:avLst/>
          </a:prstGeom>
        </p:spPr>
      </p:pic>
      <p:pic>
        <p:nvPicPr>
          <p:cNvPr id="3" name="Higgs_2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 rot="16200000">
            <a:off x="3467863" y="1271987"/>
            <a:ext cx="6364199" cy="415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04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381000" y="1371600"/>
            <a:ext cx="4864100" cy="455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000" b="1" dirty="0" smtClean="0">
                <a:solidFill>
                  <a:srgbClr val="000000"/>
                </a:solidFill>
                <a:latin typeface="Helvetica" pitchFamily="34" charset="0"/>
                <a:ea typeface="+mn-ea"/>
                <a:cs typeface="+mn-cs"/>
              </a:rPr>
              <a:t>origin of mass/matter or                     origin of electroweak symmetry breaking </a:t>
            </a:r>
          </a:p>
          <a:p>
            <a:pPr>
              <a:spcBef>
                <a:spcPct val="50000"/>
              </a:spcBef>
            </a:pPr>
            <a:r>
              <a:rPr lang="en-GB" sz="2000" b="1" dirty="0" smtClean="0">
                <a:solidFill>
                  <a:srgbClr val="0070C0"/>
                </a:solidFill>
                <a:latin typeface="Helvetica" pitchFamily="34" charset="0"/>
                <a:ea typeface="+mn-ea"/>
                <a:cs typeface="+mn-cs"/>
              </a:rPr>
              <a:t>unification of forces</a:t>
            </a:r>
          </a:p>
          <a:p>
            <a:pPr>
              <a:spcBef>
                <a:spcPct val="50000"/>
              </a:spcBef>
            </a:pPr>
            <a:r>
              <a:rPr lang="en-GB" sz="2000" b="1" dirty="0" smtClean="0">
                <a:solidFill>
                  <a:srgbClr val="000000"/>
                </a:solidFill>
                <a:latin typeface="Helvetica" pitchFamily="34" charset="0"/>
                <a:ea typeface="+mn-ea"/>
                <a:cs typeface="+mn-cs"/>
              </a:rPr>
              <a:t>fundamental symmetry of forces and matter</a:t>
            </a:r>
          </a:p>
          <a:p>
            <a:pPr>
              <a:spcBef>
                <a:spcPct val="50000"/>
              </a:spcBef>
            </a:pPr>
            <a:r>
              <a:rPr lang="en-GB" sz="2000" b="1" dirty="0" smtClean="0">
                <a:solidFill>
                  <a:srgbClr val="0070C0"/>
                </a:solidFill>
                <a:latin typeface="Helvetica" pitchFamily="34" charset="0"/>
                <a:ea typeface="+mn-ea"/>
                <a:cs typeface="+mn-cs"/>
              </a:rPr>
              <a:t>what happened to antimatter </a:t>
            </a:r>
          </a:p>
          <a:p>
            <a:pPr>
              <a:spcBef>
                <a:spcPct val="50000"/>
              </a:spcBef>
            </a:pPr>
            <a:r>
              <a:rPr lang="en-GB" sz="2000" b="1" dirty="0" smtClean="0">
                <a:solidFill>
                  <a:srgbClr val="000000"/>
                </a:solidFill>
                <a:latin typeface="Helvetica" pitchFamily="34" charset="0"/>
                <a:ea typeface="+mn-ea"/>
                <a:cs typeface="+mn-cs"/>
              </a:rPr>
              <a:t>number of space/time dimensions </a:t>
            </a:r>
          </a:p>
          <a:p>
            <a:pPr>
              <a:spcBef>
                <a:spcPct val="50000"/>
              </a:spcBef>
            </a:pPr>
            <a:endParaRPr lang="en-GB" sz="2000" b="1" dirty="0" smtClean="0">
              <a:solidFill>
                <a:srgbClr val="000000"/>
              </a:solidFill>
              <a:latin typeface="Helvetica" pitchFamily="34" charset="0"/>
              <a:ea typeface="+mn-ea"/>
              <a:cs typeface="+mn-cs"/>
            </a:endParaRPr>
          </a:p>
          <a:p>
            <a:pPr>
              <a:spcBef>
                <a:spcPct val="50000"/>
              </a:spcBef>
            </a:pPr>
            <a:r>
              <a:rPr lang="en-GB" sz="2000" b="1" dirty="0" smtClean="0">
                <a:solidFill>
                  <a:srgbClr val="FF0000"/>
                </a:solidFill>
                <a:latin typeface="Helvetica" pitchFamily="34" charset="0"/>
                <a:ea typeface="+mn-ea"/>
                <a:cs typeface="+mn-cs"/>
              </a:rPr>
              <a:t>what is dark matter </a:t>
            </a:r>
          </a:p>
          <a:p>
            <a:pPr>
              <a:spcBef>
                <a:spcPct val="50000"/>
              </a:spcBef>
            </a:pPr>
            <a:r>
              <a:rPr lang="en-GB" sz="2000" b="1" dirty="0" smtClean="0">
                <a:solidFill>
                  <a:srgbClr val="FF0000"/>
                </a:solidFill>
                <a:latin typeface="Helvetica" pitchFamily="34" charset="0"/>
                <a:ea typeface="+mn-ea"/>
                <a:cs typeface="+mn-cs"/>
              </a:rPr>
              <a:t>what is dark energy</a:t>
            </a:r>
            <a:endParaRPr lang="de-DE" sz="2000" b="1" dirty="0" smtClean="0">
              <a:solidFill>
                <a:srgbClr val="FF0000"/>
              </a:solidFill>
              <a:latin typeface="Helvetica" pitchFamily="34" charset="0"/>
              <a:ea typeface="+mn-ea"/>
              <a:cs typeface="+mn-cs"/>
            </a:endParaRPr>
          </a:p>
        </p:txBody>
      </p:sp>
      <p:pic>
        <p:nvPicPr>
          <p:cNvPr id="301059" name="Picture 3" descr="Abb_2_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90600"/>
            <a:ext cx="3048000" cy="3581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1060" name="Line 5"/>
          <p:cNvSpPr>
            <a:spLocks noChangeShapeType="1"/>
          </p:cNvSpPr>
          <p:nvPr/>
        </p:nvSpPr>
        <p:spPr bwMode="auto">
          <a:xfrm>
            <a:off x="3059113" y="2636838"/>
            <a:ext cx="2667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08901" name="AutoShape 8"/>
          <p:cNvSpPr>
            <a:spLocks/>
          </p:cNvSpPr>
          <p:nvPr/>
        </p:nvSpPr>
        <p:spPr bwMode="auto">
          <a:xfrm>
            <a:off x="2987675" y="4941888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01062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ea typeface="ＭＳ Ｐゴシック" pitchFamily="34" charset="-128"/>
              </a:rPr>
              <a:t>Key Questions of Particle Physics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208903" name="Right Arrow 9"/>
          <p:cNvSpPr>
            <a:spLocks noChangeArrowheads="1"/>
          </p:cNvSpPr>
          <p:nvPr/>
        </p:nvSpPr>
        <p:spPr bwMode="auto">
          <a:xfrm>
            <a:off x="4394981" y="5156994"/>
            <a:ext cx="1447800" cy="484188"/>
          </a:xfrm>
          <a:prstGeom prst="rightArrow">
            <a:avLst>
              <a:gd name="adj1" fmla="val 50000"/>
              <a:gd name="adj2" fmla="val 50044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1064" name="TextBox 7"/>
          <p:cNvSpPr txBox="1">
            <a:spLocks noChangeArrowheads="1"/>
          </p:cNvSpPr>
          <p:nvPr/>
        </p:nvSpPr>
        <p:spPr bwMode="auto">
          <a:xfrm>
            <a:off x="6902450" y="1557338"/>
            <a:ext cx="2109873" cy="33855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000000"/>
                </a:solidFill>
                <a:ea typeface="+mn-ea"/>
                <a:cs typeface="+mn-cs"/>
              </a:rPr>
              <a:t>w/o </a:t>
            </a:r>
            <a:r>
              <a:rPr lang="en-US" sz="1600" dirty="0" err="1" smtClean="0">
                <a:solidFill>
                  <a:srgbClr val="000000"/>
                </a:solidFill>
                <a:ea typeface="+mn-ea"/>
                <a:cs typeface="+mn-cs"/>
              </a:rPr>
              <a:t>Supersymmetry</a:t>
            </a:r>
            <a:endParaRPr lang="en-US" sz="1600" dirty="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301065" name="TextBox 8"/>
          <p:cNvSpPr txBox="1">
            <a:spLocks noChangeArrowheads="1"/>
          </p:cNvSpPr>
          <p:nvPr/>
        </p:nvSpPr>
        <p:spPr bwMode="auto">
          <a:xfrm>
            <a:off x="6934200" y="3330574"/>
            <a:ext cx="2169184" cy="33855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600" dirty="0" smtClean="0">
                <a:solidFill>
                  <a:srgbClr val="000000"/>
                </a:solidFill>
                <a:ea typeface="+mn-ea"/>
                <a:cs typeface="+mn-cs"/>
              </a:rPr>
              <a:t>with </a:t>
            </a:r>
            <a:r>
              <a:rPr lang="en-US" sz="1600" dirty="0" err="1" smtClean="0">
                <a:solidFill>
                  <a:srgbClr val="000000"/>
                </a:solidFill>
                <a:ea typeface="+mn-ea"/>
                <a:cs typeface="+mn-cs"/>
              </a:rPr>
              <a:t>Supersymmetry</a:t>
            </a:r>
            <a:endParaRPr lang="en-US" sz="1600" dirty="0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301066" name="TextBox 9"/>
          <p:cNvSpPr txBox="1">
            <a:spLocks noChangeArrowheads="1"/>
          </p:cNvSpPr>
          <p:nvPr/>
        </p:nvSpPr>
        <p:spPr bwMode="auto">
          <a:xfrm>
            <a:off x="5808662" y="4234166"/>
            <a:ext cx="2251075" cy="338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/>
            <a:r>
              <a:rPr lang="en-US" sz="1600" dirty="0" smtClean="0">
                <a:solidFill>
                  <a:srgbClr val="000000"/>
                </a:solidFill>
                <a:ea typeface="+mn-ea"/>
                <a:cs typeface="+mn-cs"/>
              </a:rPr>
              <a:t>    Energy in </a:t>
            </a:r>
            <a:r>
              <a:rPr lang="en-US" sz="1600" dirty="0" err="1" smtClean="0">
                <a:solidFill>
                  <a:srgbClr val="000000"/>
                </a:solidFill>
                <a:ea typeface="+mn-ea"/>
                <a:cs typeface="+mn-cs"/>
              </a:rPr>
              <a:t>GeV</a:t>
            </a:r>
            <a:r>
              <a:rPr lang="en-US" sz="1600" dirty="0" smtClean="0">
                <a:solidFill>
                  <a:srgbClr val="000000"/>
                </a:solidFill>
                <a:ea typeface="+mn-ea"/>
                <a:cs typeface="+mn-cs"/>
              </a:rPr>
              <a:t>        </a:t>
            </a:r>
          </a:p>
        </p:txBody>
      </p:sp>
      <p:sp>
        <p:nvSpPr>
          <p:cNvPr id="13" name="Rectangle 5"/>
          <p:cNvSpPr txBox="1">
            <a:spLocks noChangeArrowheads="1"/>
          </p:cNvSpPr>
          <p:nvPr/>
        </p:nvSpPr>
        <p:spPr bwMode="auto">
          <a:xfrm>
            <a:off x="0" y="6366423"/>
            <a:ext cx="9144000" cy="45720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420" tIns="45710" rIns="91420" bIns="45710"/>
          <a:lstStyle/>
          <a:p>
            <a:pPr marL="342825" indent="-342825">
              <a:lnSpc>
                <a:spcPct val="90000"/>
              </a:lnSpc>
              <a:spcBef>
                <a:spcPct val="20000"/>
              </a:spcBef>
              <a:buClr>
                <a:srgbClr val="9A0000"/>
              </a:buClr>
              <a:buSzPct val="75000"/>
              <a:buFont typeface="Wingdings" pitchFamily="-112" charset="2"/>
              <a:buNone/>
              <a:defRPr/>
            </a:pPr>
            <a:r>
              <a:rPr lang="en-GB" sz="2800" kern="0" dirty="0">
                <a:solidFill>
                  <a:srgbClr val="FF0000"/>
                </a:solidFill>
                <a:latin typeface="Helvetica"/>
                <a:ea typeface="+mn-ea"/>
                <a:cs typeface="+mn-cs"/>
              </a:rPr>
              <a:t>The LHC will address most of these questions . . . . </a:t>
            </a:r>
          </a:p>
        </p:txBody>
      </p:sp>
    </p:spTree>
    <p:extLst>
      <p:ext uri="{BB962C8B-B14F-4D97-AF65-F5344CB8AC3E}">
        <p14:creationId xmlns:p14="http://schemas.microsoft.com/office/powerpoint/2010/main" val="36193765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1" grpId="0" animBg="1"/>
      <p:bldP spid="208903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  <a:endParaRPr lang="en-GB" dirty="0"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smtClean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Push forward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n"/>
              <a:defRPr/>
            </a:pP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n"/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n"/>
              <a:defRPr/>
            </a:pPr>
            <a:endParaRPr lang="en-GB" sz="24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a typeface="+mn-ea"/>
                <a:cs typeface="+mn-cs"/>
              </a:rPr>
              <a:t> people from different countries and cultures</a:t>
            </a:r>
            <a:endParaRPr lang="en-GB" sz="2000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9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425950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638800"/>
            <a:ext cx="20574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3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281615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endParaRPr>
            </a:p>
          </p:txBody>
        </p:sp>
        <p:pic>
          <p:nvPicPr>
            <p:cNvPr id="281616" name="Picture 13" descr="Picture 21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514600" y="1752600"/>
            <a:ext cx="3505200" cy="2743200"/>
            <a:chOff x="0" y="0"/>
            <a:chExt cx="1714500" cy="1304925"/>
          </a:xfrm>
        </p:grpSpPr>
        <p:sp>
          <p:nvSpPr>
            <p:cNvPr id="281613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endParaRPr>
            </a:p>
          </p:txBody>
        </p:sp>
        <p:pic>
          <p:nvPicPr>
            <p:cNvPr id="281614" name="Picture 13" descr="Picture 21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661415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762000" y="2286000"/>
          <a:ext cx="647700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Equation" r:id="rId3" imgW="228600" imgH="215640" progId="Equation.3">
                  <p:embed/>
                </p:oleObj>
              </mc:Choice>
              <mc:Fallback>
                <p:oleObj name="Equation" r:id="rId3" imgW="228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286000"/>
                        <a:ext cx="647700" cy="61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762000" y="2971800"/>
          <a:ext cx="10795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Equation" r:id="rId5" imgW="380880" imgH="228600" progId="Equation.3">
                  <p:embed/>
                </p:oleObj>
              </mc:Choice>
              <mc:Fallback>
                <p:oleObj name="Equation" r:id="rId5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971800"/>
                        <a:ext cx="10795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5"/>
          <p:cNvGraphicFramePr>
            <a:graphicFrameLocks noChangeAspect="1"/>
          </p:cNvGraphicFramePr>
          <p:nvPr/>
        </p:nvGraphicFramePr>
        <p:xfrm>
          <a:off x="760413" y="3657600"/>
          <a:ext cx="61118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Equation" r:id="rId7" imgW="215640" imgH="228600" progId="Equation.3">
                  <p:embed/>
                </p:oleObj>
              </mc:Choice>
              <mc:Fallback>
                <p:oleObj name="Equation" r:id="rId7" imgW="2156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413" y="3657600"/>
                        <a:ext cx="611187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6"/>
          <p:cNvGraphicFramePr>
            <a:graphicFrameLocks noChangeAspect="1"/>
          </p:cNvGraphicFramePr>
          <p:nvPr/>
        </p:nvGraphicFramePr>
        <p:xfrm>
          <a:off x="762000" y="4267200"/>
          <a:ext cx="827088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8" name="Equation" r:id="rId9" imgW="291960" imgH="215640" progId="Equation.3">
                  <p:embed/>
                </p:oleObj>
              </mc:Choice>
              <mc:Fallback>
                <p:oleObj name="Equation" r:id="rId9" imgW="291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267200"/>
                        <a:ext cx="827088" cy="611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7"/>
          <p:cNvGraphicFramePr>
            <a:graphicFrameLocks noChangeAspect="1"/>
          </p:cNvGraphicFramePr>
          <p:nvPr/>
        </p:nvGraphicFramePr>
        <p:xfrm>
          <a:off x="762000" y="5029200"/>
          <a:ext cx="4114800" cy="49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" name="Equation" r:id="rId11" imgW="1904760" imgH="228600" progId="Equation.3">
                  <p:embed/>
                </p:oleObj>
              </mc:Choice>
              <mc:Fallback>
                <p:oleObj name="Equation" r:id="rId11" imgW="1904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029200"/>
                        <a:ext cx="4114800" cy="493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Text Box 8"/>
          <p:cNvSpPr txBox="1">
            <a:spLocks noChangeArrowheads="1"/>
          </p:cNvSpPr>
          <p:nvPr/>
        </p:nvSpPr>
        <p:spPr bwMode="auto">
          <a:xfrm>
            <a:off x="669925" y="1484313"/>
            <a:ext cx="37639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a-DK" sz="1800" smtClean="0">
                <a:solidFill>
                  <a:srgbClr val="BBE0E3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THE ENERGY DENSITY BUDGET</a:t>
            </a:r>
            <a:endParaRPr lang="en-US" sz="1800" smtClean="0">
              <a:solidFill>
                <a:srgbClr val="BBE0E3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056" name="Text Box 9"/>
          <p:cNvSpPr txBox="1">
            <a:spLocks noChangeArrowheads="1"/>
          </p:cNvSpPr>
          <p:nvPr/>
        </p:nvSpPr>
        <p:spPr bwMode="auto">
          <a:xfrm>
            <a:off x="2041525" y="2398713"/>
            <a:ext cx="1309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a-DK" sz="1800" smtClean="0">
                <a:solidFill>
                  <a:srgbClr val="FFCC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BARYONS</a:t>
            </a:r>
            <a:endParaRPr lang="en-US" sz="1800" smtClean="0">
              <a:solidFill>
                <a:srgbClr val="FFCC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057" name="Text Box 10"/>
          <p:cNvSpPr txBox="1">
            <a:spLocks noChangeArrowheads="1"/>
          </p:cNvSpPr>
          <p:nvPr/>
        </p:nvSpPr>
        <p:spPr bwMode="auto">
          <a:xfrm>
            <a:off x="2057400" y="3200400"/>
            <a:ext cx="2532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a-DK" sz="1800" dirty="0" smtClean="0">
                <a:solidFill>
                  <a:srgbClr val="FFCC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COLD DARK MATTER</a:t>
            </a:r>
            <a:endParaRPr lang="en-US" sz="1800" dirty="0" smtClean="0">
              <a:solidFill>
                <a:srgbClr val="FFCC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058" name="Text Box 11"/>
          <p:cNvSpPr txBox="1">
            <a:spLocks noChangeArrowheads="1"/>
          </p:cNvSpPr>
          <p:nvPr/>
        </p:nvSpPr>
        <p:spPr bwMode="auto">
          <a:xfrm>
            <a:off x="2057400" y="3886200"/>
            <a:ext cx="1544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a-DK" sz="1800" smtClean="0">
                <a:solidFill>
                  <a:srgbClr val="FFCC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NEUTRINOS</a:t>
            </a:r>
            <a:endParaRPr lang="en-US" sz="1800" smtClean="0">
              <a:solidFill>
                <a:srgbClr val="FFCC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2059" name="Text Box 12"/>
          <p:cNvSpPr txBox="1">
            <a:spLocks noChangeArrowheads="1"/>
          </p:cNvSpPr>
          <p:nvPr/>
        </p:nvSpPr>
        <p:spPr bwMode="auto">
          <a:xfrm>
            <a:off x="2057400" y="4495800"/>
            <a:ext cx="186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a-DK" sz="1800" smtClean="0">
                <a:solidFill>
                  <a:srgbClr val="FFCC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DARK ENERGY</a:t>
            </a:r>
            <a:endParaRPr lang="en-US" sz="1800" smtClean="0">
              <a:solidFill>
                <a:srgbClr val="FFCC00"/>
              </a:solidFill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60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2060575"/>
            <a:ext cx="4464050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4302" name="Text Box 14"/>
          <p:cNvSpPr txBox="1">
            <a:spLocks noChangeArrowheads="1"/>
          </p:cNvSpPr>
          <p:nvPr/>
        </p:nvSpPr>
        <p:spPr bwMode="auto">
          <a:xfrm>
            <a:off x="255588" y="5661025"/>
            <a:ext cx="9029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0" tIns="45706" rIns="91410" bIns="45706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buFont typeface="Wingdings" pitchFamily="2" charset="2"/>
              <a:buChar char="à"/>
            </a:pPr>
            <a:r>
              <a:rPr lang="da-DK" sz="2800" smtClean="0">
                <a:solidFill>
                  <a:srgbClr val="FFCC00"/>
                </a:solidFill>
                <a:latin typeface="Arial" pitchFamily="34" charset="0"/>
                <a:ea typeface="ＭＳ Ｐゴシック" pitchFamily="34" charset="-128"/>
                <a:cs typeface="+mn-cs"/>
                <a:sym typeface="Wingdings" pitchFamily="2" charset="2"/>
              </a:rPr>
              <a:t>  with the Large Hadron Collider</a:t>
            </a:r>
          </a:p>
          <a:p>
            <a:pPr eaLnBrk="1" hangingPunct="1"/>
            <a:r>
              <a:rPr lang="da-DK" sz="2800" smtClean="0">
                <a:solidFill>
                  <a:srgbClr val="FFCC00"/>
                </a:solidFill>
                <a:latin typeface="Arial" pitchFamily="34" charset="0"/>
                <a:ea typeface="ＭＳ Ｐゴシック" pitchFamily="34" charset="-128"/>
                <a:cs typeface="+mn-cs"/>
                <a:sym typeface="Wingdings" pitchFamily="2" charset="2"/>
              </a:rPr>
              <a:t>         at the Terascale now entering the ’Dark Universe’</a:t>
            </a:r>
          </a:p>
        </p:txBody>
      </p:sp>
      <p:sp>
        <p:nvSpPr>
          <p:cNvPr id="2062" name="Text Box 15"/>
          <p:cNvSpPr txBox="1">
            <a:spLocks noChangeArrowheads="1"/>
          </p:cNvSpPr>
          <p:nvPr/>
        </p:nvSpPr>
        <p:spPr bwMode="auto">
          <a:xfrm>
            <a:off x="663575" y="214313"/>
            <a:ext cx="2919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2800" smtClean="0">
                <a:solidFill>
                  <a:srgbClr val="FFFFFF"/>
                </a:solidFill>
                <a:ea typeface="ＭＳ Ｐゴシック" pitchFamily="34" charset="-128"/>
                <a:cs typeface="+mn-cs"/>
              </a:rPr>
              <a:t>in particular</a:t>
            </a:r>
            <a:r>
              <a:rPr lang="de-DE" sz="3600" smtClean="0">
                <a:solidFill>
                  <a:srgbClr val="FFFFFF"/>
                </a:solidFill>
                <a:ea typeface="ＭＳ Ｐゴシック" pitchFamily="34" charset="-128"/>
                <a:cs typeface="+mn-cs"/>
              </a:rPr>
              <a:t>......</a:t>
            </a:r>
            <a:endParaRPr lang="en-GB" sz="3600" smtClean="0">
              <a:solidFill>
                <a:srgbClr val="FFFFFF"/>
              </a:solidFill>
              <a:ea typeface="ＭＳ Ｐゴシック" pitchFamily="34" charset="-128"/>
              <a:cs typeface="+mn-cs"/>
            </a:endParaRPr>
          </a:p>
        </p:txBody>
      </p:sp>
      <p:sp>
        <p:nvSpPr>
          <p:cNvPr id="58383" name="Text Box 16"/>
          <p:cNvSpPr txBox="1">
            <a:spLocks noChangeArrowheads="1"/>
          </p:cNvSpPr>
          <p:nvPr/>
        </p:nvSpPr>
        <p:spPr bwMode="auto">
          <a:xfrm>
            <a:off x="6227763" y="981075"/>
            <a:ext cx="2103437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2000" smtClean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Standard Model</a:t>
            </a:r>
            <a:endParaRPr lang="en-GB" sz="2000" smtClean="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</p:txBody>
      </p:sp>
      <p:sp>
        <p:nvSpPr>
          <p:cNvPr id="58384" name="AutoShape 17"/>
          <p:cNvSpPr>
            <a:spLocks noChangeArrowheads="1"/>
          </p:cNvSpPr>
          <p:nvPr/>
        </p:nvSpPr>
        <p:spPr bwMode="auto">
          <a:xfrm>
            <a:off x="7019925" y="1341438"/>
            <a:ext cx="360363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 sz="1800" smtClean="0">
              <a:solidFill>
                <a:srgbClr val="000000"/>
              </a:solidFill>
              <a:latin typeface="Comic Sans MS" pitchFamily="66" charset="0"/>
              <a:ea typeface="ＭＳ Ｐゴシック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613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6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4302" grpId="0"/>
      <p:bldP spid="58383" grpId="0" animBg="1"/>
      <p:bldP spid="5838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Solutions to the key questions ?</a:t>
            </a:r>
            <a:endParaRPr lang="en-US" dirty="0" smtClean="0"/>
          </a:p>
        </p:txBody>
      </p:sp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0" y="1371600"/>
            <a:ext cx="8388424" cy="4433664"/>
          </a:xfrm>
          <a:prstGeom prst="ellipse">
            <a:avLst/>
          </a:prstGeom>
          <a:solidFill>
            <a:schemeClr val="folHlink">
              <a:alpha val="25999"/>
            </a:schemeClr>
          </a:solidFill>
          <a:ln w="9525">
            <a:solidFill>
              <a:schemeClr val="folHlink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1057" tIns="45531" rIns="91057" bIns="45531" anchor="ctr"/>
          <a:lstStyle/>
          <a:p>
            <a:pPr defTabSz="455352" eaLnBrk="0" hangingPunct="0">
              <a:defRPr/>
            </a:pPr>
            <a:endParaRPr lang="en-US">
              <a:solidFill>
                <a:srgbClr val="000000"/>
              </a:solidFill>
              <a:latin typeface="Arial" pitchFamily="-112" charset="0"/>
              <a:cs typeface="+mn-cs"/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4414665" y="3354401"/>
            <a:ext cx="562379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Higgs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3802509" y="1574825"/>
            <a:ext cx="594440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Salam</a:t>
            </a:r>
            <a:endParaRPr lang="en-US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4891226" y="1598624"/>
            <a:ext cx="828414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Weinberg</a:t>
            </a:r>
            <a:endParaRPr lang="en-US" sz="1400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4267677" y="1574825"/>
            <a:ext cx="754739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Glashow</a:t>
            </a:r>
            <a:endParaRPr lang="en-US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sp>
        <p:nvSpPr>
          <p:cNvPr id="60424" name="WordArt 8"/>
          <p:cNvSpPr>
            <a:spLocks noChangeArrowheads="1" noChangeShapeType="1" noTextEdit="1"/>
          </p:cNvSpPr>
          <p:nvPr/>
        </p:nvSpPr>
        <p:spPr bwMode="auto">
          <a:xfrm rot="94861">
            <a:off x="2438400" y="1139825"/>
            <a:ext cx="3505200" cy="546100"/>
          </a:xfrm>
          <a:prstGeom prst="rect">
            <a:avLst/>
          </a:prstGeom>
        </p:spPr>
        <p:txBody>
          <a:bodyPr spcFirstLastPara="1" wrap="none" lIns="91057" tIns="45531" rIns="91057" bIns="45531" fromWordArt="1">
            <a:prstTxWarp prst="textArchUp">
              <a:avLst>
                <a:gd name="adj" fmla="val 10978920"/>
              </a:avLst>
            </a:prstTxWarp>
          </a:bodyPr>
          <a:lstStyle/>
          <a:p>
            <a:pPr algn="ctr" eaLnBrk="0" hangingPunct="0"/>
            <a:r>
              <a:rPr lang="en-US" sz="3600" b="1" kern="10">
                <a:ln w="9525">
                  <a:solidFill>
                    <a:srgbClr val="C02F2D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2F2D"/>
                    </a:gs>
                    <a:gs pos="100000">
                      <a:srgbClr val="FFFFFF"/>
                    </a:gs>
                  </a:gsLst>
                  <a:lin ang="5280000" scaled="1"/>
                </a:gradFill>
                <a:latin typeface="Tahoma"/>
                <a:cs typeface="Tahoma"/>
              </a:rPr>
              <a:t>Standard Model</a:t>
            </a:r>
          </a:p>
        </p:txBody>
      </p:sp>
      <p:sp>
        <p:nvSpPr>
          <p:cNvPr id="60425" name="WordArt 9"/>
          <p:cNvSpPr>
            <a:spLocks noChangeArrowheads="1" noChangeShapeType="1" noTextEdit="1"/>
          </p:cNvSpPr>
          <p:nvPr/>
        </p:nvSpPr>
        <p:spPr bwMode="auto">
          <a:xfrm rot="-81768">
            <a:off x="2705580" y="5698383"/>
            <a:ext cx="3124200" cy="523875"/>
          </a:xfrm>
          <a:prstGeom prst="rect">
            <a:avLst/>
          </a:prstGeom>
        </p:spPr>
        <p:txBody>
          <a:bodyPr wrap="none" lIns="91057" tIns="45531" rIns="91057" bIns="45531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eaLnBrk="0" hangingPunct="0"/>
            <a:r>
              <a:rPr lang="en-US" sz="2000" b="1" kern="10" dirty="0">
                <a:ln w="9525">
                  <a:solidFill>
                    <a:srgbClr val="C02F2D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02F2D"/>
                    </a:gs>
                    <a:gs pos="100000">
                      <a:srgbClr val="FFFFFF"/>
                    </a:gs>
                  </a:gsLst>
                  <a:lin ang="16260000" scaled="1"/>
                </a:gradFill>
                <a:latin typeface="Tahoma"/>
                <a:cs typeface="Tahoma"/>
              </a:rPr>
              <a:t>successful for ever ??</a:t>
            </a:r>
          </a:p>
        </p:txBody>
      </p:sp>
      <p:pic>
        <p:nvPicPr>
          <p:cNvPr id="6042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8034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7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8034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8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3" y="18034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9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2641600"/>
            <a:ext cx="6048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6227764" y="4495802"/>
            <a:ext cx="2649538" cy="2005014"/>
            <a:chOff x="3971" y="2784"/>
            <a:chExt cx="1669" cy="1263"/>
          </a:xfrm>
        </p:grpSpPr>
        <p:sp>
          <p:nvSpPr>
            <p:cNvPr id="33808" name="Rectangle 16"/>
            <p:cNvSpPr>
              <a:spLocks noChangeArrowheads="1"/>
            </p:cNvSpPr>
            <p:nvPr/>
          </p:nvSpPr>
          <p:spPr bwMode="auto">
            <a:xfrm>
              <a:off x="3971" y="3246"/>
              <a:ext cx="1669" cy="740"/>
            </a:xfrm>
            <a:prstGeom prst="rect">
              <a:avLst/>
            </a:prstGeom>
            <a:gradFill rotWithShape="0">
              <a:gsLst>
                <a:gs pos="0">
                  <a:srgbClr val="F4B2A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AA0A4C"/>
              </a:solidFill>
              <a:miter lim="800000"/>
              <a:headEnd/>
              <a:tailEnd/>
            </a:ln>
            <a:effectLst>
              <a:outerShdw blurRad="63500" dist="63500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5352" eaLnBrk="0" hangingPunct="0">
                <a:defRPr/>
              </a:pPr>
              <a:endParaRPr lang="en-US">
                <a:solidFill>
                  <a:srgbClr val="000000"/>
                </a:solidFill>
                <a:latin typeface="Arial" pitchFamily="-112" charset="0"/>
                <a:cs typeface="+mn-cs"/>
              </a:endParaRPr>
            </a:p>
          </p:txBody>
        </p:sp>
        <p:sp>
          <p:nvSpPr>
            <p:cNvPr id="33809" name="Text Box 17"/>
            <p:cNvSpPr txBox="1">
              <a:spLocks noChangeArrowheads="1"/>
            </p:cNvSpPr>
            <p:nvPr/>
          </p:nvSpPr>
          <p:spPr bwMode="auto">
            <a:xfrm>
              <a:off x="3974" y="3291"/>
              <a:ext cx="1645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 algn="ctr" defTabSz="455352" eaLnBrk="0" hangingPunct="0"/>
              <a:r>
                <a:rPr lang="en-US" dirty="0">
                  <a:solidFill>
                    <a:srgbClr val="AA0A4C"/>
                  </a:solidFill>
                  <a:latin typeface="Arial" pitchFamily="-112" charset="0"/>
                  <a:cs typeface="+mn-cs"/>
                </a:rPr>
                <a:t>Extra Dimensions</a:t>
              </a:r>
            </a:p>
            <a:p>
              <a:pPr algn="ctr" defTabSz="455352" eaLnBrk="0" hangingPunct="0"/>
              <a:r>
                <a:rPr lang="en-US" sz="1200" dirty="0">
                  <a:solidFill>
                    <a:srgbClr val="AA0A4C"/>
                  </a:solidFill>
                  <a:latin typeface="Arial" pitchFamily="-112" charset="0"/>
                  <a:cs typeface="+mn-cs"/>
                </a:rPr>
                <a:t>New dimensions introduced</a:t>
              </a:r>
            </a:p>
            <a:p>
              <a:pPr algn="ctr" defTabSz="455352" eaLnBrk="0" hangingPunct="0"/>
              <a:r>
                <a:rPr lang="en-US" sz="1200" dirty="0" err="1">
                  <a:solidFill>
                    <a:srgbClr val="AA0A4C"/>
                  </a:solidFill>
                  <a:latin typeface="Tahoma" charset="0"/>
                  <a:cs typeface="+mn-cs"/>
                </a:rPr>
                <a:t>m</a:t>
              </a:r>
              <a:r>
                <a:rPr lang="en-US" sz="1200" baseline="-25000" dirty="0" err="1">
                  <a:solidFill>
                    <a:srgbClr val="AA0A4C"/>
                  </a:solidFill>
                  <a:latin typeface="Tahoma" charset="0"/>
                  <a:cs typeface="+mn-cs"/>
                </a:rPr>
                <a:t>Gravity</a:t>
              </a:r>
              <a:r>
                <a:rPr lang="en-US" sz="1200" dirty="0">
                  <a:solidFill>
                    <a:srgbClr val="AA0A4C"/>
                  </a:solidFill>
                  <a:latin typeface="Tahoma" charset="0"/>
                  <a:cs typeface="+mn-cs"/>
                </a:rPr>
                <a:t> ≈ </a:t>
              </a:r>
              <a:r>
                <a:rPr lang="en-US" sz="1200" dirty="0" err="1">
                  <a:solidFill>
                    <a:srgbClr val="AA0A4C"/>
                  </a:solidFill>
                  <a:latin typeface="Tahoma" charset="0"/>
                  <a:cs typeface="+mn-cs"/>
                </a:rPr>
                <a:t>m</a:t>
              </a:r>
              <a:r>
                <a:rPr lang="en-US" sz="1200" baseline="-25000" dirty="0" err="1">
                  <a:solidFill>
                    <a:srgbClr val="AA0A4C"/>
                  </a:solidFill>
                  <a:latin typeface="Tahoma" charset="0"/>
                  <a:cs typeface="+mn-cs"/>
                </a:rPr>
                <a:t>elw</a:t>
              </a:r>
              <a:r>
                <a:rPr lang="en-US" sz="1200" dirty="0">
                  <a:solidFill>
                    <a:srgbClr val="AA0A4C"/>
                  </a:solidFill>
                  <a:latin typeface="Tahoma" charset="0"/>
                  <a:cs typeface="+mn-cs"/>
                </a:rPr>
                <a:t> </a:t>
              </a:r>
              <a:r>
                <a:rPr lang="en-US" sz="1200" dirty="0">
                  <a:solidFill>
                    <a:srgbClr val="AA0A4C"/>
                  </a:solidFill>
                  <a:latin typeface="Tahoma" charset="0"/>
                  <a:cs typeface="+mn-cs"/>
                  <a:sym typeface="Monotype Sorts" charset="2"/>
                </a:rPr>
                <a:t> </a:t>
              </a:r>
              <a:r>
                <a:rPr lang="en-US" sz="1200" dirty="0">
                  <a:solidFill>
                    <a:srgbClr val="000000"/>
                  </a:solidFill>
                  <a:latin typeface="Arial" pitchFamily="-112" charset="0"/>
                  <a:cs typeface="+mn-cs"/>
                </a:rPr>
                <a:t>Hierarchy problem</a:t>
              </a:r>
            </a:p>
            <a:p>
              <a:pPr algn="ctr" defTabSz="455352" eaLnBrk="0" hangingPunct="0"/>
              <a:r>
                <a:rPr lang="en-US" sz="1200" dirty="0">
                  <a:solidFill>
                    <a:srgbClr val="000000"/>
                  </a:solidFill>
                  <a:latin typeface="Arial" pitchFamily="-112" charset="0"/>
                  <a:cs typeface="+mn-cs"/>
                </a:rPr>
                <a:t>           solved</a:t>
              </a:r>
            </a:p>
            <a:p>
              <a:pPr algn="ctr" defTabSz="455352" eaLnBrk="0" hangingPunct="0"/>
              <a:r>
                <a:rPr lang="en-US" sz="1200" b="1" dirty="0">
                  <a:solidFill>
                    <a:srgbClr val="AA0A4C"/>
                  </a:solidFill>
                  <a:latin typeface="Arial" pitchFamily="-112" charset="0"/>
                  <a:cs typeface="+mn-cs"/>
                </a:rPr>
                <a:t>New particles at ≈ </a:t>
              </a:r>
              <a:r>
                <a:rPr lang="en-US" sz="1200" b="1" dirty="0" err="1">
                  <a:solidFill>
                    <a:srgbClr val="AA0A4C"/>
                  </a:solidFill>
                  <a:latin typeface="Arial" pitchFamily="-112" charset="0"/>
                  <a:cs typeface="+mn-cs"/>
                </a:rPr>
                <a:t>TeV</a:t>
              </a:r>
              <a:r>
                <a:rPr lang="en-US" sz="1200" b="1" dirty="0">
                  <a:solidFill>
                    <a:srgbClr val="AA0A4C"/>
                  </a:solidFill>
                  <a:latin typeface="Arial" pitchFamily="-112" charset="0"/>
                  <a:cs typeface="+mn-cs"/>
                </a:rPr>
                <a:t> scale</a:t>
              </a:r>
              <a:endParaRPr lang="en-US" sz="1200" b="1" dirty="0">
                <a:solidFill>
                  <a:srgbClr val="AA0A4C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33810" name="AutoShape 18"/>
            <p:cNvSpPr>
              <a:spLocks noChangeArrowheads="1"/>
            </p:cNvSpPr>
            <p:nvPr/>
          </p:nvSpPr>
          <p:spPr bwMode="auto">
            <a:xfrm rot="2390201">
              <a:off x="4368" y="2784"/>
              <a:ext cx="561" cy="306"/>
            </a:xfrm>
            <a:custGeom>
              <a:avLst/>
              <a:gdLst>
                <a:gd name="G0" fmla="+- 15997 0 0"/>
                <a:gd name="G1" fmla="+- 7129 0 0"/>
                <a:gd name="G2" fmla="+- 21600 0 7129"/>
                <a:gd name="G3" fmla="+- 10800 0 7129"/>
                <a:gd name="G4" fmla="+- 21600 0 15997"/>
                <a:gd name="G5" fmla="*/ G4 G3 10800"/>
                <a:gd name="G6" fmla="+- 21600 0 G5"/>
                <a:gd name="T0" fmla="*/ 15997 w 21600"/>
                <a:gd name="T1" fmla="*/ 0 h 21600"/>
                <a:gd name="T2" fmla="*/ 0 w 21600"/>
                <a:gd name="T3" fmla="*/ 10800 h 21600"/>
                <a:gd name="T4" fmla="*/ 15997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97" y="0"/>
                  </a:moveTo>
                  <a:lnTo>
                    <a:pt x="15997" y="7129"/>
                  </a:lnTo>
                  <a:lnTo>
                    <a:pt x="3375" y="7129"/>
                  </a:lnTo>
                  <a:lnTo>
                    <a:pt x="3375" y="14471"/>
                  </a:lnTo>
                  <a:lnTo>
                    <a:pt x="15997" y="14471"/>
                  </a:lnTo>
                  <a:lnTo>
                    <a:pt x="1599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129"/>
                  </a:moveTo>
                  <a:lnTo>
                    <a:pt x="1350" y="14471"/>
                  </a:lnTo>
                  <a:lnTo>
                    <a:pt x="2700" y="14471"/>
                  </a:lnTo>
                  <a:lnTo>
                    <a:pt x="2700" y="7129"/>
                  </a:lnTo>
                  <a:close/>
                </a:path>
                <a:path w="21600" h="21600">
                  <a:moveTo>
                    <a:pt x="0" y="7129"/>
                  </a:moveTo>
                  <a:lnTo>
                    <a:pt x="0" y="14471"/>
                  </a:lnTo>
                  <a:lnTo>
                    <a:pt x="675" y="14471"/>
                  </a:lnTo>
                  <a:lnTo>
                    <a:pt x="675" y="712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AA0A4C"/>
                </a:gs>
              </a:gsLst>
              <a:lin ang="0" scaled="1"/>
            </a:gradFill>
            <a:ln w="9525">
              <a:solidFill>
                <a:srgbClr val="AA0A4C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5352" eaLnBrk="0" hangingPunct="0">
                <a:defRPr/>
              </a:pPr>
              <a:endParaRPr lang="en-US">
                <a:solidFill>
                  <a:srgbClr val="000000"/>
                </a:solidFill>
                <a:latin typeface="Arial" pitchFamily="-112" charset="0"/>
                <a:cs typeface="+mn-cs"/>
              </a:endParaRP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52400" y="4584726"/>
            <a:ext cx="3048000" cy="1843089"/>
            <a:chOff x="96" y="2832"/>
            <a:chExt cx="1920" cy="1161"/>
          </a:xfrm>
        </p:grpSpPr>
        <p:sp>
          <p:nvSpPr>
            <p:cNvPr id="33812" name="Rectangle 20"/>
            <p:cNvSpPr>
              <a:spLocks noChangeArrowheads="1"/>
            </p:cNvSpPr>
            <p:nvPr/>
          </p:nvSpPr>
          <p:spPr bwMode="auto">
            <a:xfrm>
              <a:off x="96" y="3230"/>
              <a:ext cx="1920" cy="696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>
              <a:outerShdw blurRad="63500" dist="50800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5352" eaLnBrk="0" hangingPunct="0">
                <a:defRPr/>
              </a:pPr>
              <a:endParaRPr lang="en-US">
                <a:solidFill>
                  <a:srgbClr val="000000"/>
                </a:solidFill>
                <a:latin typeface="Arial" pitchFamily="-112" charset="0"/>
                <a:cs typeface="+mn-cs"/>
              </a:endParaRPr>
            </a:p>
          </p:txBody>
        </p: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153" y="2832"/>
              <a:ext cx="1835" cy="1161"/>
              <a:chOff x="153" y="2832"/>
              <a:chExt cx="1835" cy="1161"/>
            </a:xfrm>
          </p:grpSpPr>
          <p:sp>
            <p:nvSpPr>
              <p:cNvPr id="60497" name="Text Box 22"/>
              <p:cNvSpPr txBox="1">
                <a:spLocks noChangeArrowheads="1"/>
              </p:cNvSpPr>
              <p:nvPr/>
            </p:nvSpPr>
            <p:spPr bwMode="auto">
              <a:xfrm>
                <a:off x="153" y="3237"/>
                <a:ext cx="1835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defTabSz="455352" eaLnBrk="0" hangingPunct="0"/>
                <a:r>
                  <a:rPr lang="en-GB">
                    <a:solidFill>
                      <a:srgbClr val="FFFFFF"/>
                    </a:solidFill>
                    <a:latin typeface="Arial" pitchFamily="-112" charset="0"/>
                    <a:cs typeface="+mn-cs"/>
                  </a:rPr>
                  <a:t>Supersymmetry</a:t>
                </a:r>
              </a:p>
              <a:p>
                <a:pPr algn="ctr" defTabSz="455352" eaLnBrk="0" hangingPunct="0"/>
                <a:r>
                  <a:rPr lang="en-GB" sz="1200">
                    <a:solidFill>
                      <a:srgbClr val="FFFFFF"/>
                    </a:solidFill>
                    <a:latin typeface="Arial" pitchFamily="-112" charset="0"/>
                    <a:cs typeface="+mn-cs"/>
                  </a:rPr>
                  <a:t>New particles at ≈ TeV scale, light Higgs</a:t>
                </a:r>
              </a:p>
              <a:p>
                <a:pPr algn="ctr" defTabSz="455352" eaLnBrk="0" hangingPunct="0"/>
                <a:r>
                  <a:rPr lang="en-GB" sz="1200">
                    <a:solidFill>
                      <a:srgbClr val="FFFFFF"/>
                    </a:solidFill>
                    <a:latin typeface="Arial" pitchFamily="-112" charset="0"/>
                    <a:cs typeface="+mn-cs"/>
                  </a:rPr>
                  <a:t>Unification of forces</a:t>
                </a:r>
              </a:p>
              <a:p>
                <a:pPr algn="ctr" defTabSz="455352" eaLnBrk="0" hangingPunct="0"/>
                <a:r>
                  <a:rPr lang="en-GB" sz="1200">
                    <a:solidFill>
                      <a:srgbClr val="FFFFFF"/>
                    </a:solidFill>
                    <a:latin typeface="Arial" pitchFamily="-112" charset="0"/>
                    <a:cs typeface="+mn-cs"/>
                  </a:rPr>
                  <a:t>Higgs mass stabilized</a:t>
                </a:r>
              </a:p>
              <a:p>
                <a:pPr algn="ctr" defTabSz="455352" eaLnBrk="0" hangingPunct="0"/>
                <a:r>
                  <a:rPr lang="en-GB" sz="1200" b="1">
                    <a:solidFill>
                      <a:srgbClr val="FFFFFF"/>
                    </a:solidFill>
                    <a:latin typeface="Arial" pitchFamily="-112" charset="0"/>
                    <a:cs typeface="+mn-cs"/>
                  </a:rPr>
                  <a:t>No new interactions</a:t>
                </a:r>
                <a:endParaRPr lang="en-GB" sz="1200" b="1">
                  <a:solidFill>
                    <a:srgbClr val="2E1694"/>
                  </a:solidFill>
                  <a:latin typeface="Arial" pitchFamily="-112" charset="0"/>
                  <a:cs typeface="+mn-cs"/>
                </a:endParaRPr>
              </a:p>
            </p:txBody>
          </p:sp>
          <p:sp>
            <p:nvSpPr>
              <p:cNvPr id="33815" name="AutoShape 23"/>
              <p:cNvSpPr>
                <a:spLocks noChangeArrowheads="1"/>
              </p:cNvSpPr>
              <p:nvPr/>
            </p:nvSpPr>
            <p:spPr bwMode="auto">
              <a:xfrm rot="8995082">
                <a:off x="1008" y="2832"/>
                <a:ext cx="617" cy="306"/>
              </a:xfrm>
              <a:custGeom>
                <a:avLst/>
                <a:gdLst>
                  <a:gd name="G0" fmla="+- 15997 0 0"/>
                  <a:gd name="G1" fmla="+- 7129 0 0"/>
                  <a:gd name="G2" fmla="+- 21600 0 7129"/>
                  <a:gd name="G3" fmla="+- 10800 0 7129"/>
                  <a:gd name="G4" fmla="+- 21600 0 15997"/>
                  <a:gd name="G5" fmla="*/ G4 G3 10800"/>
                  <a:gd name="G6" fmla="+- 21600 0 G5"/>
                  <a:gd name="T0" fmla="*/ 15997 w 21600"/>
                  <a:gd name="T1" fmla="*/ 0 h 21600"/>
                  <a:gd name="T2" fmla="*/ 0 w 21600"/>
                  <a:gd name="T3" fmla="*/ 10800 h 21600"/>
                  <a:gd name="T4" fmla="*/ 15997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5997" y="0"/>
                    </a:moveTo>
                    <a:lnTo>
                      <a:pt x="15997" y="7129"/>
                    </a:lnTo>
                    <a:lnTo>
                      <a:pt x="3375" y="7129"/>
                    </a:lnTo>
                    <a:lnTo>
                      <a:pt x="3375" y="14471"/>
                    </a:lnTo>
                    <a:lnTo>
                      <a:pt x="15997" y="14471"/>
                    </a:lnTo>
                    <a:lnTo>
                      <a:pt x="15997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7129"/>
                    </a:moveTo>
                    <a:lnTo>
                      <a:pt x="1350" y="14471"/>
                    </a:lnTo>
                    <a:lnTo>
                      <a:pt x="2700" y="14471"/>
                    </a:lnTo>
                    <a:lnTo>
                      <a:pt x="2700" y="7129"/>
                    </a:lnTo>
                    <a:close/>
                  </a:path>
                  <a:path w="21600" h="21600">
                    <a:moveTo>
                      <a:pt x="0" y="7129"/>
                    </a:moveTo>
                    <a:lnTo>
                      <a:pt x="0" y="14471"/>
                    </a:lnTo>
                    <a:lnTo>
                      <a:pt x="675" y="14471"/>
                    </a:lnTo>
                    <a:lnTo>
                      <a:pt x="675" y="7129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solidFill>
                  <a:srgbClr val="2E1694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defTabSz="455352" eaLnBrk="0" hangingPunct="0">
                  <a:defRPr/>
                </a:pPr>
                <a:endParaRPr lang="en-US">
                  <a:solidFill>
                    <a:srgbClr val="000000"/>
                  </a:solidFill>
                  <a:latin typeface="Arial" pitchFamily="-112" charset="0"/>
                  <a:cs typeface="+mn-cs"/>
                </a:endParaRPr>
              </a:p>
            </p:txBody>
          </p:sp>
        </p:grp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152448" y="1047750"/>
            <a:ext cx="1704975" cy="1162050"/>
            <a:chOff x="558" y="954"/>
            <a:chExt cx="1170" cy="876"/>
          </a:xfrm>
        </p:grpSpPr>
        <p:pic>
          <p:nvPicPr>
            <p:cNvPr id="60493" name="Picture 2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8" y="954"/>
              <a:ext cx="361" cy="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94" name="AutoShape 26"/>
            <p:cNvSpPr>
              <a:spLocks noChangeArrowheads="1"/>
            </p:cNvSpPr>
            <p:nvPr/>
          </p:nvSpPr>
          <p:spPr bwMode="auto">
            <a:xfrm rot="-9610758">
              <a:off x="1111" y="1392"/>
              <a:ext cx="617" cy="30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61 w 21600"/>
                <a:gd name="T13" fmla="*/ 7129 h 21600"/>
                <a:gd name="T14" fmla="*/ 19710 w 21600"/>
                <a:gd name="T15" fmla="*/ 1447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97" y="0"/>
                  </a:moveTo>
                  <a:lnTo>
                    <a:pt x="15997" y="7129"/>
                  </a:lnTo>
                  <a:lnTo>
                    <a:pt x="3375" y="7129"/>
                  </a:lnTo>
                  <a:lnTo>
                    <a:pt x="3375" y="14471"/>
                  </a:lnTo>
                  <a:lnTo>
                    <a:pt x="15997" y="14471"/>
                  </a:lnTo>
                  <a:lnTo>
                    <a:pt x="1599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129"/>
                  </a:moveTo>
                  <a:lnTo>
                    <a:pt x="1350" y="14471"/>
                  </a:lnTo>
                  <a:lnTo>
                    <a:pt x="2700" y="14471"/>
                  </a:lnTo>
                  <a:lnTo>
                    <a:pt x="2700" y="7129"/>
                  </a:lnTo>
                  <a:close/>
                </a:path>
                <a:path w="21600" h="21600">
                  <a:moveTo>
                    <a:pt x="0" y="7129"/>
                  </a:moveTo>
                  <a:lnTo>
                    <a:pt x="0" y="14471"/>
                  </a:lnTo>
                  <a:lnTo>
                    <a:pt x="675" y="14471"/>
                  </a:lnTo>
                  <a:lnTo>
                    <a:pt x="675" y="7129"/>
                  </a:lnTo>
                  <a:close/>
                </a:path>
              </a:pathLst>
            </a:custGeom>
            <a:gradFill rotWithShape="0">
              <a:gsLst>
                <a:gs pos="0">
                  <a:schemeClr val="tx1"/>
                </a:gs>
                <a:gs pos="100000">
                  <a:schemeClr val="bg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5352" eaLnBrk="0" hangingPunct="0"/>
              <a:endParaRPr lang="en-GB">
                <a:solidFill>
                  <a:srgbClr val="000000"/>
                </a:solidFill>
                <a:latin typeface="Arial" pitchFamily="-112" charset="0"/>
                <a:cs typeface="+mn-cs"/>
              </a:endParaRP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6400800" y="762026"/>
            <a:ext cx="2667000" cy="1535113"/>
            <a:chOff x="3984" y="480"/>
            <a:chExt cx="1680" cy="967"/>
          </a:xfrm>
        </p:grpSpPr>
        <p:sp>
          <p:nvSpPr>
            <p:cNvPr id="33820" name="Rectangle 28"/>
            <p:cNvSpPr>
              <a:spLocks noChangeArrowheads="1"/>
            </p:cNvSpPr>
            <p:nvPr/>
          </p:nvSpPr>
          <p:spPr bwMode="auto">
            <a:xfrm>
              <a:off x="3984" y="480"/>
              <a:ext cx="1680" cy="672"/>
            </a:xfrm>
            <a:prstGeom prst="rect">
              <a:avLst/>
            </a:prstGeom>
            <a:solidFill>
              <a:srgbClr val="C0DDFD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50800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5352" eaLnBrk="0" hangingPunct="0">
                <a:defRPr/>
              </a:pPr>
              <a:endParaRPr lang="en-US">
                <a:solidFill>
                  <a:srgbClr val="000000"/>
                </a:solidFill>
                <a:latin typeface="Arial" pitchFamily="-112" charset="0"/>
                <a:cs typeface="+mn-cs"/>
              </a:endParaRPr>
            </a:p>
          </p:txBody>
        </p:sp>
        <p:sp>
          <p:nvSpPr>
            <p:cNvPr id="60491" name="Text Box 29"/>
            <p:cNvSpPr txBox="1">
              <a:spLocks noChangeArrowheads="1"/>
            </p:cNvSpPr>
            <p:nvPr/>
          </p:nvSpPr>
          <p:spPr bwMode="auto">
            <a:xfrm>
              <a:off x="3984" y="488"/>
              <a:ext cx="1657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5352" eaLnBrk="0" hangingPunct="0"/>
              <a:r>
                <a:rPr lang="en-GB" sz="1800" dirty="0">
                  <a:solidFill>
                    <a:srgbClr val="336699"/>
                  </a:solidFill>
                  <a:latin typeface="Tahoma" charset="0"/>
                  <a:cs typeface="+mn-cs"/>
                </a:rPr>
                <a:t>Technicolor</a:t>
              </a:r>
            </a:p>
            <a:p>
              <a:pPr algn="ctr" defTabSz="455352" eaLnBrk="0" hangingPunct="0"/>
              <a:r>
                <a:rPr lang="en-GB" sz="1000" dirty="0">
                  <a:solidFill>
                    <a:srgbClr val="336699"/>
                  </a:solidFill>
                  <a:latin typeface="Tahoma" charset="0"/>
                  <a:cs typeface="+mn-cs"/>
                </a:rPr>
                <a:t>New (strong) interactions produce EWSB</a:t>
              </a:r>
              <a:br>
                <a:rPr lang="en-GB" sz="1000" dirty="0">
                  <a:solidFill>
                    <a:srgbClr val="336699"/>
                  </a:solidFill>
                  <a:latin typeface="Tahoma" charset="0"/>
                  <a:cs typeface="+mn-cs"/>
                </a:rPr>
              </a:br>
              <a:endParaRPr lang="en-GB" sz="1000" dirty="0">
                <a:solidFill>
                  <a:srgbClr val="336699"/>
                </a:solidFill>
                <a:latin typeface="Tahoma" charset="0"/>
                <a:cs typeface="+mn-cs"/>
              </a:endParaRPr>
            </a:p>
            <a:p>
              <a:pPr algn="ctr" defTabSz="455352" eaLnBrk="0" hangingPunct="0"/>
              <a:r>
                <a:rPr lang="en-GB" sz="1000" dirty="0">
                  <a:solidFill>
                    <a:srgbClr val="336699"/>
                  </a:solidFill>
                  <a:latin typeface="Tahoma" charset="0"/>
                  <a:cs typeface="+mn-cs"/>
                </a:rPr>
                <a:t>Extensions of the SM gauge group : </a:t>
              </a:r>
            </a:p>
            <a:p>
              <a:pPr algn="ctr" defTabSz="455352" eaLnBrk="0" hangingPunct="0"/>
              <a:r>
                <a:rPr lang="en-GB" sz="1800" dirty="0">
                  <a:solidFill>
                    <a:srgbClr val="336699"/>
                  </a:solidFill>
                  <a:latin typeface="Tahoma" charset="0"/>
                  <a:cs typeface="+mn-cs"/>
                </a:rPr>
                <a:t>Little Higgs / GUTs / …</a:t>
              </a:r>
              <a:endParaRPr lang="en-GB" b="1" dirty="0">
                <a:solidFill>
                  <a:srgbClr val="336699"/>
                </a:solidFill>
                <a:latin typeface="Tahoma" charset="0"/>
                <a:cs typeface="+mn-cs"/>
              </a:endParaRPr>
            </a:p>
          </p:txBody>
        </p:sp>
        <p:sp>
          <p:nvSpPr>
            <p:cNvPr id="33822" name="AutoShape 30"/>
            <p:cNvSpPr>
              <a:spLocks noChangeArrowheads="1"/>
            </p:cNvSpPr>
            <p:nvPr/>
          </p:nvSpPr>
          <p:spPr bwMode="auto">
            <a:xfrm rot="-1578945">
              <a:off x="4419" y="1141"/>
              <a:ext cx="522" cy="306"/>
            </a:xfrm>
            <a:custGeom>
              <a:avLst/>
              <a:gdLst>
                <a:gd name="G0" fmla="+- 15997 0 0"/>
                <a:gd name="G1" fmla="+- 7129 0 0"/>
                <a:gd name="G2" fmla="+- 21600 0 7129"/>
                <a:gd name="G3" fmla="+- 10800 0 7129"/>
                <a:gd name="G4" fmla="+- 21600 0 15997"/>
                <a:gd name="G5" fmla="*/ G4 G3 10800"/>
                <a:gd name="G6" fmla="+- 21600 0 G5"/>
                <a:gd name="T0" fmla="*/ 15997 w 21600"/>
                <a:gd name="T1" fmla="*/ 0 h 21600"/>
                <a:gd name="T2" fmla="*/ 0 w 21600"/>
                <a:gd name="T3" fmla="*/ 10800 h 21600"/>
                <a:gd name="T4" fmla="*/ 15997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997" y="0"/>
                  </a:moveTo>
                  <a:lnTo>
                    <a:pt x="15997" y="7129"/>
                  </a:lnTo>
                  <a:lnTo>
                    <a:pt x="3375" y="7129"/>
                  </a:lnTo>
                  <a:lnTo>
                    <a:pt x="3375" y="14471"/>
                  </a:lnTo>
                  <a:lnTo>
                    <a:pt x="15997" y="14471"/>
                  </a:lnTo>
                  <a:lnTo>
                    <a:pt x="15997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7129"/>
                  </a:moveTo>
                  <a:lnTo>
                    <a:pt x="1350" y="14471"/>
                  </a:lnTo>
                  <a:lnTo>
                    <a:pt x="2700" y="14471"/>
                  </a:lnTo>
                  <a:lnTo>
                    <a:pt x="2700" y="7129"/>
                  </a:lnTo>
                  <a:close/>
                </a:path>
                <a:path w="21600" h="21600">
                  <a:moveTo>
                    <a:pt x="0" y="7129"/>
                  </a:moveTo>
                  <a:lnTo>
                    <a:pt x="0" y="14471"/>
                  </a:lnTo>
                  <a:lnTo>
                    <a:pt x="675" y="14471"/>
                  </a:lnTo>
                  <a:lnTo>
                    <a:pt x="675" y="7129"/>
                  </a:lnTo>
                  <a:close/>
                </a:path>
              </a:pathLst>
            </a:custGeom>
            <a:solidFill>
              <a:srgbClr val="C0DDFD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tx1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defTabSz="455352" eaLnBrk="0" hangingPunct="0">
                <a:defRPr/>
              </a:pPr>
              <a:endParaRPr lang="en-US">
                <a:solidFill>
                  <a:srgbClr val="000000"/>
                </a:solidFill>
                <a:latin typeface="Arial" pitchFamily="-112" charset="0"/>
                <a:cs typeface="+mn-cs"/>
              </a:endParaRPr>
            </a:p>
          </p:txBody>
        </p:sp>
      </p:grpSp>
      <p:sp>
        <p:nvSpPr>
          <p:cNvPr id="60434" name="Text Box 31"/>
          <p:cNvSpPr txBox="1">
            <a:spLocks noChangeArrowheads="1"/>
          </p:cNvSpPr>
          <p:nvPr/>
        </p:nvSpPr>
        <p:spPr bwMode="auto">
          <a:xfrm>
            <a:off x="3773310" y="3327401"/>
            <a:ext cx="651250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Rubbia</a:t>
            </a:r>
          </a:p>
        </p:txBody>
      </p:sp>
      <p:sp>
        <p:nvSpPr>
          <p:cNvPr id="60435" name="Text Box 32"/>
          <p:cNvSpPr txBox="1">
            <a:spLocks noChangeArrowheads="1"/>
          </p:cNvSpPr>
          <p:nvPr/>
        </p:nvSpPr>
        <p:spPr bwMode="auto">
          <a:xfrm>
            <a:off x="5035171" y="3357566"/>
            <a:ext cx="743775" cy="38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>
              <a:lnSpc>
                <a:spcPct val="80000"/>
              </a:lnSpc>
            </a:pPr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van der </a:t>
            </a:r>
          </a:p>
          <a:p>
            <a:pPr algn="ctr" defTabSz="455352" eaLnBrk="0" hangingPunct="0">
              <a:lnSpc>
                <a:spcPct val="80000"/>
              </a:lnSpc>
            </a:pPr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Meer</a:t>
            </a:r>
            <a:endParaRPr lang="en-US" sz="1800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pic>
        <p:nvPicPr>
          <p:cNvPr id="60436" name="Picture 3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1" y="2641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7" name="Picture 3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03651" y="2641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8" name="Picture 3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20320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9" name="Picture 3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08651" y="1955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0" name="Text Box 37"/>
          <p:cNvSpPr txBox="1">
            <a:spLocks noChangeArrowheads="1"/>
          </p:cNvSpPr>
          <p:nvPr/>
        </p:nvSpPr>
        <p:spPr bwMode="auto">
          <a:xfrm>
            <a:off x="5573644" y="1727217"/>
            <a:ext cx="733581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Veltman</a:t>
            </a:r>
            <a:endParaRPr lang="en-US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sp>
        <p:nvSpPr>
          <p:cNvPr id="60441" name="Text Box 38"/>
          <p:cNvSpPr txBox="1">
            <a:spLocks noChangeArrowheads="1"/>
          </p:cNvSpPr>
          <p:nvPr/>
        </p:nvSpPr>
        <p:spPr bwMode="auto">
          <a:xfrm>
            <a:off x="6225375" y="1803414"/>
            <a:ext cx="687414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‘t Hooft</a:t>
            </a:r>
          </a:p>
        </p:txBody>
      </p:sp>
      <p:pic>
        <p:nvPicPr>
          <p:cNvPr id="60442" name="Picture 39" descr="gross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94051" y="1879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3" name="Picture 40" descr="politz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81200" y="1955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4" name="Picture 41" descr="wilcze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84454" y="1879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5" name="Text Box 42"/>
          <p:cNvSpPr txBox="1">
            <a:spLocks noChangeArrowheads="1"/>
          </p:cNvSpPr>
          <p:nvPr/>
        </p:nvSpPr>
        <p:spPr bwMode="auto">
          <a:xfrm>
            <a:off x="3195033" y="1651021"/>
            <a:ext cx="563213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Gross</a:t>
            </a:r>
          </a:p>
        </p:txBody>
      </p:sp>
      <p:sp>
        <p:nvSpPr>
          <p:cNvPr id="60446" name="Text Box 43"/>
          <p:cNvSpPr txBox="1">
            <a:spLocks noChangeArrowheads="1"/>
          </p:cNvSpPr>
          <p:nvPr/>
        </p:nvSpPr>
        <p:spPr bwMode="auto">
          <a:xfrm>
            <a:off x="2514918" y="1651021"/>
            <a:ext cx="691581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Wilczek</a:t>
            </a:r>
          </a:p>
        </p:txBody>
      </p:sp>
      <p:sp>
        <p:nvSpPr>
          <p:cNvPr id="60447" name="Text Box 44"/>
          <p:cNvSpPr txBox="1">
            <a:spLocks noChangeArrowheads="1"/>
          </p:cNvSpPr>
          <p:nvPr/>
        </p:nvSpPr>
        <p:spPr bwMode="auto">
          <a:xfrm>
            <a:off x="1906949" y="1727217"/>
            <a:ext cx="677154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Politzer</a:t>
            </a:r>
            <a:endParaRPr lang="en-US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pic>
        <p:nvPicPr>
          <p:cNvPr id="60448" name="Picture 45" descr="croni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24648" y="2870200"/>
            <a:ext cx="538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9" name="Text Box 46"/>
          <p:cNvSpPr txBox="1">
            <a:spLocks noChangeArrowheads="1"/>
          </p:cNvSpPr>
          <p:nvPr/>
        </p:nvSpPr>
        <p:spPr bwMode="auto">
          <a:xfrm>
            <a:off x="6245132" y="3556009"/>
            <a:ext cx="624127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Cronin</a:t>
            </a:r>
          </a:p>
        </p:txBody>
      </p:sp>
      <p:pic>
        <p:nvPicPr>
          <p:cNvPr id="60450" name="Picture 47" descr="fitc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715004" y="27940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1" name="Text Box 48"/>
          <p:cNvSpPr txBox="1">
            <a:spLocks noChangeArrowheads="1"/>
          </p:cNvSpPr>
          <p:nvPr/>
        </p:nvSpPr>
        <p:spPr bwMode="auto">
          <a:xfrm>
            <a:off x="5737136" y="3479808"/>
            <a:ext cx="508198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Fitch</a:t>
            </a:r>
          </a:p>
        </p:txBody>
      </p:sp>
      <p:pic>
        <p:nvPicPr>
          <p:cNvPr id="60452" name="Picture 49" descr="perl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0" y="24892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53" name="Picture 50" descr="reines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371603" y="2260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4" name="Text Box 51"/>
          <p:cNvSpPr txBox="1">
            <a:spLocks noChangeArrowheads="1"/>
          </p:cNvSpPr>
          <p:nvPr/>
        </p:nvSpPr>
        <p:spPr bwMode="auto">
          <a:xfrm>
            <a:off x="1320044" y="2032022"/>
            <a:ext cx="631758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Reines</a:t>
            </a:r>
            <a:endParaRPr lang="en-US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sp>
        <p:nvSpPr>
          <p:cNvPr id="60455" name="Text Box 52"/>
          <p:cNvSpPr txBox="1">
            <a:spLocks noChangeArrowheads="1"/>
          </p:cNvSpPr>
          <p:nvPr/>
        </p:nvSpPr>
        <p:spPr bwMode="auto">
          <a:xfrm>
            <a:off x="761765" y="3251220"/>
            <a:ext cx="438628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Perl</a:t>
            </a:r>
            <a:endParaRPr lang="en-US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pic>
        <p:nvPicPr>
          <p:cNvPr id="60456" name="Picture 53" descr="friedman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934200" y="2438400"/>
            <a:ext cx="522288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7" name="Text Box 54"/>
          <p:cNvSpPr txBox="1">
            <a:spLocks noChangeArrowheads="1"/>
          </p:cNvSpPr>
          <p:nvPr/>
        </p:nvSpPr>
        <p:spPr bwMode="auto">
          <a:xfrm>
            <a:off x="6776390" y="3098817"/>
            <a:ext cx="818860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Friedman</a:t>
            </a:r>
          </a:p>
        </p:txBody>
      </p:sp>
      <p:pic>
        <p:nvPicPr>
          <p:cNvPr id="60458" name="Picture 55" descr="kendall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010448" y="3429000"/>
            <a:ext cx="485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59" name="Text Box 56"/>
          <p:cNvSpPr txBox="1">
            <a:spLocks noChangeArrowheads="1"/>
          </p:cNvSpPr>
          <p:nvPr/>
        </p:nvSpPr>
        <p:spPr bwMode="auto">
          <a:xfrm>
            <a:off x="6876654" y="4038623"/>
            <a:ext cx="673949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Kendall</a:t>
            </a:r>
          </a:p>
        </p:txBody>
      </p:sp>
      <p:pic>
        <p:nvPicPr>
          <p:cNvPr id="60460" name="Picture 57" descr="taylor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181600" y="3733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1" name="Text Box 58"/>
          <p:cNvSpPr txBox="1">
            <a:spLocks noChangeArrowheads="1"/>
          </p:cNvSpPr>
          <p:nvPr/>
        </p:nvSpPr>
        <p:spPr bwMode="auto">
          <a:xfrm>
            <a:off x="5114040" y="4419623"/>
            <a:ext cx="587579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Taylor</a:t>
            </a:r>
          </a:p>
        </p:txBody>
      </p:sp>
      <p:pic>
        <p:nvPicPr>
          <p:cNvPr id="60462" name="Picture 59" descr="lederman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559051" y="2744788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3" name="Text Box 60"/>
          <p:cNvSpPr txBox="1">
            <a:spLocks noChangeArrowheads="1"/>
          </p:cNvSpPr>
          <p:nvPr/>
        </p:nvSpPr>
        <p:spPr bwMode="auto">
          <a:xfrm>
            <a:off x="2519313" y="3430597"/>
            <a:ext cx="862141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Lederman</a:t>
            </a:r>
          </a:p>
        </p:txBody>
      </p:sp>
      <p:pic>
        <p:nvPicPr>
          <p:cNvPr id="60464" name="Picture 61" descr="schwartz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949450" y="2744788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5" name="Text Box 62"/>
          <p:cNvSpPr txBox="1">
            <a:spLocks noChangeArrowheads="1"/>
          </p:cNvSpPr>
          <p:nvPr/>
        </p:nvSpPr>
        <p:spPr bwMode="auto">
          <a:xfrm>
            <a:off x="1828375" y="3430597"/>
            <a:ext cx="794623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Schwartz</a:t>
            </a:r>
            <a:endParaRPr lang="en-US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pic>
        <p:nvPicPr>
          <p:cNvPr id="60466" name="Picture 63" descr="steinberger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1339859" y="3049588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67" name="Text Box 64"/>
          <p:cNvSpPr txBox="1">
            <a:spLocks noChangeArrowheads="1"/>
          </p:cNvSpPr>
          <p:nvPr/>
        </p:nvSpPr>
        <p:spPr bwMode="auto">
          <a:xfrm>
            <a:off x="1226957" y="3735412"/>
            <a:ext cx="968773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Steinberger</a:t>
            </a:r>
            <a:endParaRPr lang="en-US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pic>
        <p:nvPicPr>
          <p:cNvPr id="60468" name="Picture 65" descr="richter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276601" y="3657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69" name="Picture 66" descr="tin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200403" y="2717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0" name="Text Box 67"/>
          <p:cNvSpPr txBox="1">
            <a:spLocks noChangeArrowheads="1"/>
          </p:cNvSpPr>
          <p:nvPr/>
        </p:nvSpPr>
        <p:spPr bwMode="auto">
          <a:xfrm>
            <a:off x="3222774" y="4370412"/>
            <a:ext cx="661765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Richter</a:t>
            </a:r>
          </a:p>
        </p:txBody>
      </p:sp>
      <p:sp>
        <p:nvSpPr>
          <p:cNvPr id="60471" name="Text Box 68"/>
          <p:cNvSpPr txBox="1">
            <a:spLocks noChangeArrowheads="1"/>
          </p:cNvSpPr>
          <p:nvPr/>
        </p:nvSpPr>
        <p:spPr bwMode="auto">
          <a:xfrm>
            <a:off x="3205356" y="3403622"/>
            <a:ext cx="480626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Ting</a:t>
            </a:r>
          </a:p>
        </p:txBody>
      </p:sp>
      <p:pic>
        <p:nvPicPr>
          <p:cNvPr id="60472" name="Picture 69" descr="gell-mann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886204" y="36576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3" name="Text Box 70"/>
          <p:cNvSpPr txBox="1">
            <a:spLocks noChangeArrowheads="1"/>
          </p:cNvSpPr>
          <p:nvPr/>
        </p:nvSpPr>
        <p:spPr bwMode="auto">
          <a:xfrm>
            <a:off x="3793036" y="4370412"/>
            <a:ext cx="867399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Gell-Mann</a:t>
            </a:r>
          </a:p>
        </p:txBody>
      </p:sp>
      <p:pic>
        <p:nvPicPr>
          <p:cNvPr id="60474" name="Picture 71" descr="alvarez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572000" y="3733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5" name="Text Box 72"/>
          <p:cNvSpPr txBox="1">
            <a:spLocks noChangeArrowheads="1"/>
          </p:cNvSpPr>
          <p:nvPr/>
        </p:nvSpPr>
        <p:spPr bwMode="auto">
          <a:xfrm>
            <a:off x="4512793" y="4419623"/>
            <a:ext cx="672474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Alvarez</a:t>
            </a:r>
          </a:p>
        </p:txBody>
      </p:sp>
      <p:pic>
        <p:nvPicPr>
          <p:cNvPr id="60476" name="Picture 73" descr="schwinger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447848" y="3962400"/>
            <a:ext cx="485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77" name="Picture 74" descr="feynman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590800" y="37338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78" name="Text Box 75"/>
          <p:cNvSpPr txBox="1">
            <a:spLocks noChangeArrowheads="1"/>
          </p:cNvSpPr>
          <p:nvPr/>
        </p:nvSpPr>
        <p:spPr bwMode="auto">
          <a:xfrm>
            <a:off x="2516606" y="4446609"/>
            <a:ext cx="802509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 dirty="0">
                <a:solidFill>
                  <a:srgbClr val="C02F2D"/>
                </a:solidFill>
                <a:latin typeface="Tahoma" charset="0"/>
                <a:cs typeface="+mn-cs"/>
              </a:rPr>
              <a:t>Feynman</a:t>
            </a:r>
          </a:p>
        </p:txBody>
      </p:sp>
      <p:sp>
        <p:nvSpPr>
          <p:cNvPr id="60479" name="Text Box 76"/>
          <p:cNvSpPr txBox="1">
            <a:spLocks noChangeArrowheads="1"/>
          </p:cNvSpPr>
          <p:nvPr/>
        </p:nvSpPr>
        <p:spPr bwMode="auto">
          <a:xfrm>
            <a:off x="605703" y="3962417"/>
            <a:ext cx="884135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Schwinger</a:t>
            </a:r>
          </a:p>
        </p:txBody>
      </p:sp>
      <p:pic>
        <p:nvPicPr>
          <p:cNvPr id="60480" name="Picture 77" descr="hofstadter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304848" y="3048000"/>
            <a:ext cx="4857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81" name="Text Box 78"/>
          <p:cNvSpPr txBox="1">
            <a:spLocks noChangeArrowheads="1"/>
          </p:cNvSpPr>
          <p:nvPr/>
        </p:nvSpPr>
        <p:spPr bwMode="auto">
          <a:xfrm>
            <a:off x="301482" y="3733818"/>
            <a:ext cx="894073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Hofstadter</a:t>
            </a:r>
          </a:p>
        </p:txBody>
      </p:sp>
      <p:pic>
        <p:nvPicPr>
          <p:cNvPr id="60482" name="Picture 79" descr="yang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5791200" y="3784600"/>
            <a:ext cx="501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83" name="Text Box 80"/>
          <p:cNvSpPr txBox="1">
            <a:spLocks noChangeArrowheads="1"/>
          </p:cNvSpPr>
          <p:nvPr/>
        </p:nvSpPr>
        <p:spPr bwMode="auto">
          <a:xfrm>
            <a:off x="5804086" y="4446609"/>
            <a:ext cx="514033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Yang</a:t>
            </a:r>
          </a:p>
        </p:txBody>
      </p:sp>
      <p:pic>
        <p:nvPicPr>
          <p:cNvPr id="60484" name="Picture 81" descr="lee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324600" y="3810000"/>
            <a:ext cx="539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85" name="Text Box 82"/>
          <p:cNvSpPr txBox="1">
            <a:spLocks noChangeArrowheads="1"/>
          </p:cNvSpPr>
          <p:nvPr/>
        </p:nvSpPr>
        <p:spPr bwMode="auto">
          <a:xfrm>
            <a:off x="6408421" y="4495819"/>
            <a:ext cx="424522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en-US" sz="1200">
                <a:solidFill>
                  <a:srgbClr val="C02F2D"/>
                </a:solidFill>
                <a:latin typeface="Tahoma" charset="0"/>
                <a:cs typeface="+mn-cs"/>
              </a:rPr>
              <a:t>Lee</a:t>
            </a:r>
          </a:p>
        </p:txBody>
      </p:sp>
      <p:sp>
        <p:nvSpPr>
          <p:cNvPr id="60486" name="Rectangle 83"/>
          <p:cNvSpPr>
            <a:spLocks noChangeArrowheads="1"/>
          </p:cNvSpPr>
          <p:nvPr/>
        </p:nvSpPr>
        <p:spPr bwMode="auto">
          <a:xfrm>
            <a:off x="7881969" y="4509140"/>
            <a:ext cx="1257506" cy="6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defTabSz="455352" eaLnBrk="0" hangingPunct="0"/>
            <a:r>
              <a:rPr lang="en-GB" sz="1200" dirty="0">
                <a:solidFill>
                  <a:srgbClr val="9A0000"/>
                </a:solidFill>
                <a:latin typeface="Arial" pitchFamily="-112" charset="0"/>
                <a:cs typeface="+mn-cs"/>
              </a:rPr>
              <a:t>Selected NP </a:t>
            </a:r>
          </a:p>
          <a:p>
            <a:pPr defTabSz="455352" eaLnBrk="0" hangingPunct="0"/>
            <a:r>
              <a:rPr lang="en-GB" sz="1200" dirty="0">
                <a:solidFill>
                  <a:srgbClr val="9A0000"/>
                </a:solidFill>
                <a:latin typeface="Arial" pitchFamily="-112" charset="0"/>
                <a:cs typeface="+mn-cs"/>
              </a:rPr>
              <a:t>since 1957 </a:t>
            </a:r>
          </a:p>
          <a:p>
            <a:pPr defTabSz="455352" eaLnBrk="0" hangingPunct="0"/>
            <a:r>
              <a:rPr lang="en-GB" sz="1200" dirty="0">
                <a:solidFill>
                  <a:srgbClr val="9A0000"/>
                </a:solidFill>
                <a:latin typeface="Arial" pitchFamily="-112" charset="0"/>
                <a:cs typeface="+mn-cs"/>
              </a:rPr>
              <a:t>Except P. Higgs</a:t>
            </a:r>
          </a:p>
        </p:txBody>
      </p:sp>
      <p:grpSp>
        <p:nvGrpSpPr>
          <p:cNvPr id="7" name="Group 85"/>
          <p:cNvGrpSpPr>
            <a:grpSpLocks/>
          </p:cNvGrpSpPr>
          <p:nvPr/>
        </p:nvGrpSpPr>
        <p:grpSpPr bwMode="auto">
          <a:xfrm>
            <a:off x="228600" y="2438404"/>
            <a:ext cx="7543800" cy="1447800"/>
            <a:chOff x="144" y="1440"/>
            <a:chExt cx="4752" cy="912"/>
          </a:xfrm>
        </p:grpSpPr>
        <p:sp>
          <p:nvSpPr>
            <p:cNvPr id="33876" name="Oval 84"/>
            <p:cNvSpPr>
              <a:spLocks noChangeArrowheads="1"/>
            </p:cNvSpPr>
            <p:nvPr/>
          </p:nvSpPr>
          <p:spPr bwMode="auto">
            <a:xfrm>
              <a:off x="288" y="1440"/>
              <a:ext cx="4560" cy="912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defTabSz="455352" eaLnBrk="0" hangingPunct="0">
                <a:defRPr/>
              </a:pPr>
              <a:endParaRPr lang="en-US">
                <a:solidFill>
                  <a:srgbClr val="000000"/>
                </a:solidFill>
                <a:latin typeface="Arial" pitchFamily="-112" charset="0"/>
                <a:cs typeface="+mn-cs"/>
              </a:endParaRPr>
            </a:p>
          </p:txBody>
        </p:sp>
        <p:sp>
          <p:nvSpPr>
            <p:cNvPr id="60489" name="Text Box 10"/>
            <p:cNvSpPr txBox="1">
              <a:spLocks noChangeArrowheads="1"/>
            </p:cNvSpPr>
            <p:nvPr/>
          </p:nvSpPr>
          <p:spPr bwMode="auto">
            <a:xfrm>
              <a:off x="144" y="1536"/>
              <a:ext cx="4752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5352" eaLnBrk="0" hangingPunct="0"/>
              <a:r>
                <a:rPr lang="en-US" sz="2000" dirty="0">
                  <a:solidFill>
                    <a:srgbClr val="003366"/>
                  </a:solidFill>
                  <a:latin typeface="Arial" pitchFamily="-112" charset="0"/>
                  <a:cs typeface="+mn-cs"/>
                </a:rPr>
                <a:t>For all proposed solutions: </a:t>
              </a:r>
            </a:p>
            <a:p>
              <a:pPr algn="ctr" defTabSz="455352" eaLnBrk="0" hangingPunct="0"/>
              <a:r>
                <a:rPr lang="en-US" sz="2000" dirty="0">
                  <a:solidFill>
                    <a:srgbClr val="003366"/>
                  </a:solidFill>
                  <a:latin typeface="Arial" pitchFamily="-112" charset="0"/>
                  <a:cs typeface="+mn-cs"/>
                </a:rPr>
                <a:t>new particles should appear </a:t>
              </a:r>
            </a:p>
            <a:p>
              <a:pPr algn="ctr" defTabSz="455352" eaLnBrk="0" hangingPunct="0"/>
              <a:r>
                <a:rPr lang="en-US" sz="2000" dirty="0">
                  <a:solidFill>
                    <a:srgbClr val="003366"/>
                  </a:solidFill>
                  <a:latin typeface="Arial" pitchFamily="-112" charset="0"/>
                  <a:cs typeface="+mn-cs"/>
                </a:rPr>
                <a:t>at </a:t>
              </a:r>
              <a:r>
                <a:rPr lang="en-US" sz="2000" b="1" dirty="0" err="1">
                  <a:solidFill>
                    <a:srgbClr val="003366"/>
                  </a:solidFill>
                  <a:latin typeface="Arial" pitchFamily="-112" charset="0"/>
                  <a:cs typeface="+mn-cs"/>
                </a:rPr>
                <a:t>TeV</a:t>
              </a:r>
              <a:r>
                <a:rPr lang="en-US" sz="2000" b="1" dirty="0">
                  <a:solidFill>
                    <a:srgbClr val="003366"/>
                  </a:solidFill>
                  <a:latin typeface="Arial" pitchFamily="-112" charset="0"/>
                  <a:cs typeface="+mn-cs"/>
                </a:rPr>
                <a:t> </a:t>
              </a:r>
              <a:r>
                <a:rPr lang="en-US" sz="2000" dirty="0">
                  <a:solidFill>
                    <a:srgbClr val="003366"/>
                  </a:solidFill>
                  <a:latin typeface="Arial" pitchFamily="-112" charset="0"/>
                  <a:cs typeface="+mn-cs"/>
                </a:rPr>
                <a:t>scale or below</a:t>
              </a:r>
            </a:p>
            <a:p>
              <a:pPr algn="ctr" defTabSz="455352" eaLnBrk="0" hangingPunct="0"/>
              <a:r>
                <a:rPr lang="en-US" sz="1800" b="1" dirty="0" smtClean="0">
                  <a:solidFill>
                    <a:srgbClr val="003366"/>
                  </a:solidFill>
                  <a:latin typeface="Tahoma" charset="0"/>
                  <a:cs typeface="+mn-cs"/>
                  <a:sym typeface="Wingdings" pitchFamily="2" charset="2"/>
                </a:rPr>
                <a:t> t</a:t>
              </a:r>
              <a:r>
                <a:rPr lang="en-US" sz="1800" b="1" dirty="0" smtClean="0">
                  <a:solidFill>
                    <a:srgbClr val="003366"/>
                  </a:solidFill>
                  <a:latin typeface="Tahoma" charset="0"/>
                  <a:cs typeface="+mn-cs"/>
                </a:rPr>
                <a:t>erritory of the LHC</a:t>
              </a:r>
              <a:endParaRPr lang="en-US" sz="1800" b="1" dirty="0" smtClean="0">
                <a:solidFill>
                  <a:srgbClr val="000000"/>
                </a:solidFill>
                <a:latin typeface="Tahoma" charset="0"/>
                <a:cs typeface="+mn-cs"/>
              </a:endParaRPr>
            </a:p>
          </p:txBody>
        </p:sp>
      </p:grpSp>
      <p:pic>
        <p:nvPicPr>
          <p:cNvPr id="465922" name="Picture 2" descr="E:\heuer_sep2011\photos\makoto_kobayashi.jpg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923931" y="4653136"/>
            <a:ext cx="565278" cy="792088"/>
          </a:xfrm>
          <a:prstGeom prst="rect">
            <a:avLst/>
          </a:prstGeom>
          <a:noFill/>
        </p:spPr>
      </p:pic>
      <p:pic>
        <p:nvPicPr>
          <p:cNvPr id="465923" name="Picture 3" descr="E:\heuer_sep2011\photos\toshilde_maskawa.jpg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4644009" y="4725144"/>
            <a:ext cx="513890" cy="720080"/>
          </a:xfrm>
          <a:prstGeom prst="rect">
            <a:avLst/>
          </a:prstGeom>
          <a:noFill/>
        </p:spPr>
      </p:pic>
      <p:pic>
        <p:nvPicPr>
          <p:cNvPr id="465924" name="Picture 4" descr="E:\heuer_sep2011\photos\yoichiro_nambu.jpg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3301566" y="4725144"/>
            <a:ext cx="513889" cy="720080"/>
          </a:xfrm>
          <a:prstGeom prst="rect">
            <a:avLst/>
          </a:prstGeom>
          <a:noFill/>
        </p:spPr>
      </p:pic>
      <p:sp>
        <p:nvSpPr>
          <p:cNvPr id="89" name="Text Box 75"/>
          <p:cNvSpPr txBox="1">
            <a:spLocks noChangeArrowheads="1"/>
          </p:cNvSpPr>
          <p:nvPr/>
        </p:nvSpPr>
        <p:spPr bwMode="auto">
          <a:xfrm>
            <a:off x="3204173" y="5445242"/>
            <a:ext cx="668177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de-CH" sz="1200" dirty="0">
                <a:solidFill>
                  <a:srgbClr val="C02F2D"/>
                </a:solidFill>
                <a:latin typeface="Tahoma" charset="0"/>
                <a:cs typeface="+mn-cs"/>
              </a:rPr>
              <a:t>Nambu</a:t>
            </a:r>
            <a:endParaRPr lang="en-US" sz="1200" dirty="0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sp>
        <p:nvSpPr>
          <p:cNvPr id="91" name="Text Box 75"/>
          <p:cNvSpPr txBox="1">
            <a:spLocks noChangeArrowheads="1"/>
          </p:cNvSpPr>
          <p:nvPr/>
        </p:nvSpPr>
        <p:spPr bwMode="auto">
          <a:xfrm>
            <a:off x="4572308" y="5445242"/>
            <a:ext cx="800714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de-CH" sz="1200" dirty="0">
                <a:solidFill>
                  <a:srgbClr val="C02F2D"/>
                </a:solidFill>
                <a:latin typeface="Tahoma" charset="0"/>
                <a:cs typeface="+mn-cs"/>
              </a:rPr>
              <a:t>Maskawa</a:t>
            </a:r>
            <a:endParaRPr lang="en-US" sz="1200" dirty="0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  <p:sp>
        <p:nvSpPr>
          <p:cNvPr id="92" name="Text Box 75"/>
          <p:cNvSpPr txBox="1">
            <a:spLocks noChangeArrowheads="1"/>
          </p:cNvSpPr>
          <p:nvPr/>
        </p:nvSpPr>
        <p:spPr bwMode="auto">
          <a:xfrm>
            <a:off x="3780212" y="5445242"/>
            <a:ext cx="861884" cy="27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057" tIns="45531" rIns="91057" bIns="45531">
            <a:spAutoFit/>
          </a:bodyPr>
          <a:lstStyle/>
          <a:p>
            <a:pPr algn="ctr" defTabSz="455352" eaLnBrk="0" hangingPunct="0"/>
            <a:r>
              <a:rPr lang="de-CH" sz="1200" dirty="0">
                <a:solidFill>
                  <a:srgbClr val="C02F2D"/>
                </a:solidFill>
                <a:latin typeface="Tahoma" charset="0"/>
                <a:cs typeface="+mn-cs"/>
              </a:rPr>
              <a:t>Kobayashi</a:t>
            </a:r>
            <a:endParaRPr lang="en-US" sz="1200" dirty="0">
              <a:solidFill>
                <a:srgbClr val="C02F2D"/>
              </a:solidFill>
              <a:latin typeface="Tahom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436637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1" name="Rectangle 51"/>
          <p:cNvSpPr>
            <a:spLocks noChangeArrowheads="1"/>
          </p:cNvSpPr>
          <p:nvPr/>
        </p:nvSpPr>
        <p:spPr bwMode="auto">
          <a:xfrm>
            <a:off x="947738" y="100568"/>
            <a:ext cx="72818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7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rPr>
              <a:t>The study of LHC data will allow us to answer some of the key  questions ... </a:t>
            </a:r>
            <a:endParaRPr lang="en-GB" sz="27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cs typeface="+mn-cs"/>
            </a:endParaRPr>
          </a:p>
        </p:txBody>
      </p:sp>
      <p:pic>
        <p:nvPicPr>
          <p:cNvPr id="40" name="Picture 5" descr="newlhc 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" y="-4811"/>
            <a:ext cx="842831" cy="843011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grpSp>
        <p:nvGrpSpPr>
          <p:cNvPr id="2" name="Group 15"/>
          <p:cNvGrpSpPr/>
          <p:nvPr/>
        </p:nvGrpSpPr>
        <p:grpSpPr>
          <a:xfrm>
            <a:off x="386859" y="4957267"/>
            <a:ext cx="6889988" cy="1595965"/>
            <a:chOff x="228600" y="3052235"/>
            <a:chExt cx="6343829" cy="1595965"/>
          </a:xfrm>
        </p:grpSpPr>
        <p:sp>
          <p:nvSpPr>
            <p:cNvPr id="10" name="TextBox 9"/>
            <p:cNvSpPr txBox="1"/>
            <p:nvPr/>
          </p:nvSpPr>
          <p:spPr>
            <a:xfrm>
              <a:off x="228600" y="3505200"/>
              <a:ext cx="4134031" cy="92845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Will we find the </a:t>
              </a:r>
              <a:r>
                <a:rPr lang="en-US" sz="20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particle(s) 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that make up the </a:t>
              </a:r>
              <a:r>
                <a:rPr lang="en-US" sz="20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mysterious ‘dark matter’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 in our Universe? And what is </a:t>
              </a:r>
              <a:r>
                <a:rPr lang="en-US" sz="20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‘dark energy’ 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?</a:t>
              </a:r>
              <a:endParaRPr lang="en-GB" sz="2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endParaRPr>
            </a:p>
          </p:txBody>
        </p:sp>
        <p:pic>
          <p:nvPicPr>
            <p:cNvPr id="13" name="Picture 12" descr="darkmatter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62630" y="3052235"/>
              <a:ext cx="2209799" cy="1595965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</p:grpSp>
      <p:grpSp>
        <p:nvGrpSpPr>
          <p:cNvPr id="3" name="Group 19"/>
          <p:cNvGrpSpPr/>
          <p:nvPr/>
        </p:nvGrpSpPr>
        <p:grpSpPr>
          <a:xfrm>
            <a:off x="381000" y="2341541"/>
            <a:ext cx="7021443" cy="1682338"/>
            <a:chOff x="228600" y="4100079"/>
            <a:chExt cx="7021443" cy="1682338"/>
          </a:xfrm>
        </p:grpSpPr>
        <p:sp>
          <p:nvSpPr>
            <p:cNvPr id="11" name="TextBox 10"/>
            <p:cNvSpPr txBox="1"/>
            <p:nvPr/>
          </p:nvSpPr>
          <p:spPr>
            <a:xfrm>
              <a:off x="228600" y="4572000"/>
              <a:ext cx="5257800" cy="651460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Have we found the </a:t>
              </a:r>
              <a:r>
                <a:rPr lang="en-US" sz="20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Higgs particle 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that is 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‘responsible’ 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for </a:t>
              </a:r>
              <a:r>
                <a:rPr lang="en-US" sz="20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giving mass 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to all particles? </a:t>
              </a:r>
              <a:endParaRPr lang="en-GB" sz="2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endParaRPr>
            </a:p>
          </p:txBody>
        </p:sp>
        <p:pic>
          <p:nvPicPr>
            <p:cNvPr id="17" name="Picture 16" descr="Screen shot 2011-02-14 at 10.47.1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45043" y="4100079"/>
              <a:ext cx="1905000" cy="1682338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</p:grpSp>
      <p:grpSp>
        <p:nvGrpSpPr>
          <p:cNvPr id="4" name="Group 14"/>
          <p:cNvGrpSpPr/>
          <p:nvPr/>
        </p:nvGrpSpPr>
        <p:grpSpPr>
          <a:xfrm>
            <a:off x="378379" y="3656527"/>
            <a:ext cx="8765627" cy="1829903"/>
            <a:chOff x="228600" y="1752600"/>
            <a:chExt cx="8765627" cy="1829903"/>
          </a:xfrm>
        </p:grpSpPr>
        <p:sp>
          <p:nvSpPr>
            <p:cNvPr id="9" name="TextBox 8"/>
            <p:cNvSpPr txBox="1"/>
            <p:nvPr/>
          </p:nvSpPr>
          <p:spPr>
            <a:xfrm>
              <a:off x="228600" y="2209800"/>
              <a:ext cx="5565228" cy="651460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Will we find the reason why </a:t>
              </a:r>
              <a:r>
                <a:rPr lang="en-US" sz="20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antimatter and matter did not completely destroy each other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? </a:t>
              </a:r>
              <a:endParaRPr lang="en-GB" sz="2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endParaRPr>
            </a:p>
          </p:txBody>
        </p:sp>
        <p:pic>
          <p:nvPicPr>
            <p:cNvPr id="18" name="Picture 17" descr="Screen shot 2011-02-14 at 10.50.44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52664" y="1752600"/>
              <a:ext cx="1741563" cy="1829903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</p:grpSp>
      <p:grpSp>
        <p:nvGrpSpPr>
          <p:cNvPr id="5" name="Group 13"/>
          <p:cNvGrpSpPr/>
          <p:nvPr/>
        </p:nvGrpSpPr>
        <p:grpSpPr>
          <a:xfrm>
            <a:off x="381016" y="838200"/>
            <a:ext cx="8658985" cy="1658898"/>
            <a:chOff x="228600" y="439698"/>
            <a:chExt cx="8658985" cy="1658898"/>
          </a:xfrm>
        </p:grpSpPr>
        <p:sp>
          <p:nvSpPr>
            <p:cNvPr id="39" name="TextBox 38"/>
            <p:cNvSpPr txBox="1"/>
            <p:nvPr/>
          </p:nvSpPr>
          <p:spPr>
            <a:xfrm>
              <a:off x="228600" y="1177340"/>
              <a:ext cx="6324600" cy="651460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Will we understand the </a:t>
              </a:r>
              <a:r>
                <a:rPr lang="en-US" sz="20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primordial state of matter 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after the Big Bang before protons and neutrons formed? </a:t>
              </a:r>
              <a:endParaRPr lang="en-GB" sz="2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endParaRPr>
            </a:p>
          </p:txBody>
        </p:sp>
        <p:pic>
          <p:nvPicPr>
            <p:cNvPr id="19" name="Picture 18" descr="Screen shot 2011-02-14 at 13.19.06.pn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24600" y="439698"/>
              <a:ext cx="2562985" cy="1658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227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714" name="Picture 9" descr="0807031_01-A4-at-144-dpi.jpg"/>
          <p:cNvPicPr>
            <a:picLocks noChangeAspect="1"/>
          </p:cNvPicPr>
          <p:nvPr/>
        </p:nvPicPr>
        <p:blipFill>
          <a:blip r:embed="rId3" cstate="print">
            <a:lum bright="-2000" contrast="2000"/>
          </a:blip>
          <a:srcRect/>
          <a:stretch>
            <a:fillRect/>
          </a:stretch>
        </p:blipFill>
        <p:spPr bwMode="auto">
          <a:xfrm>
            <a:off x="-17462" y="-12700"/>
            <a:ext cx="916146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54864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876936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388" tIns="45694" rIns="91388" bIns="45694"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at                Accelerating Science and Innovation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50826" y="0"/>
            <a:ext cx="8569325" cy="762000"/>
          </a:xfrm>
          <a:prstGeom prst="rect">
            <a:avLst/>
          </a:prstGeom>
          <a:effectLst>
            <a:outerShdw dist="35921" dir="2700000" algn="ctr" rotWithShape="0">
              <a:srgbClr val="FFFFFF"/>
            </a:outerShdw>
          </a:effectLst>
        </p:spPr>
        <p:txBody>
          <a:bodyPr lIns="91388" tIns="45694" rIns="91388" bIns="45694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0" dirty="0">
                <a:solidFill>
                  <a:srgbClr val="FF0000"/>
                </a:solidFill>
                <a:latin typeface="Trebuchet MS"/>
              </a:rPr>
              <a:t>the Large </a:t>
            </a:r>
            <a:r>
              <a:rPr lang="en-US" sz="4400" kern="0" dirty="0" err="1">
                <a:solidFill>
                  <a:srgbClr val="FF0000"/>
                </a:solidFill>
                <a:latin typeface="Trebuchet MS"/>
              </a:rPr>
              <a:t>Hadron</a:t>
            </a:r>
            <a:r>
              <a:rPr lang="en-US" sz="4400" kern="0" dirty="0">
                <a:solidFill>
                  <a:srgbClr val="FF0000"/>
                </a:solidFill>
                <a:latin typeface="Trebuchet MS"/>
              </a:rPr>
              <a:t> Collider (LHC)</a:t>
            </a:r>
            <a:endParaRPr lang="en-US" sz="1800" kern="0" dirty="0">
              <a:solidFill>
                <a:sysClr val="windowText" lastClr="000000"/>
              </a:solidFill>
              <a:latin typeface="Helvetica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827088" y="908050"/>
            <a:ext cx="5918200" cy="440055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 wrap="none" lIns="91369" tIns="45685" rIns="91369" bIns="45685">
            <a:spAutoFit/>
          </a:bodyPr>
          <a:lstStyle/>
          <a:p>
            <a:pPr>
              <a:buFontTx/>
              <a:buChar char="•"/>
            </a:pPr>
            <a:r>
              <a:rPr lang="en-US" sz="2800" dirty="0">
                <a:solidFill>
                  <a:srgbClr val="FFFF00"/>
                </a:solidFill>
                <a:latin typeface="Trebuchet MS" pitchFamily="34" charset="0"/>
                <a:ea typeface="+mn-ea"/>
                <a:cs typeface="+mn-cs"/>
              </a:rPr>
              <a:t> Largest scientific instrument </a:t>
            </a:r>
          </a:p>
          <a:p>
            <a:r>
              <a:rPr lang="en-US" sz="2800" dirty="0">
                <a:solidFill>
                  <a:srgbClr val="FFFF00"/>
                </a:solidFill>
                <a:latin typeface="Trebuchet MS" pitchFamily="34" charset="0"/>
                <a:ea typeface="+mn-ea"/>
                <a:cs typeface="+mn-cs"/>
              </a:rPr>
              <a:t>  ever built, 27km of circumference</a:t>
            </a:r>
          </a:p>
          <a:p>
            <a:endParaRPr lang="en-US" sz="2800" dirty="0">
              <a:solidFill>
                <a:srgbClr val="FFFF00"/>
              </a:solidFill>
              <a:latin typeface="Trebuchet MS" pitchFamily="34" charset="0"/>
              <a:ea typeface="+mn-ea"/>
              <a:cs typeface="+mn-cs"/>
            </a:endParaRPr>
          </a:p>
          <a:p>
            <a:pPr>
              <a:buFontTx/>
              <a:buChar char="•"/>
            </a:pPr>
            <a:r>
              <a:rPr lang="en-US" sz="2800" dirty="0">
                <a:solidFill>
                  <a:srgbClr val="FFFF00"/>
                </a:solidFill>
                <a:latin typeface="Trebuchet MS" pitchFamily="34" charset="0"/>
                <a:ea typeface="+mn-ea"/>
                <a:cs typeface="+mn-cs"/>
              </a:rPr>
              <a:t> &gt;10 000 people involved in its </a:t>
            </a:r>
          </a:p>
          <a:p>
            <a:r>
              <a:rPr lang="en-US" sz="2800" dirty="0">
                <a:solidFill>
                  <a:srgbClr val="FFFF00"/>
                </a:solidFill>
                <a:latin typeface="Trebuchet MS" pitchFamily="34" charset="0"/>
                <a:ea typeface="+mn-ea"/>
                <a:cs typeface="+mn-cs"/>
              </a:rPr>
              <a:t>  </a:t>
            </a:r>
            <a:r>
              <a:rPr lang="en-US" sz="2800" dirty="0" smtClean="0">
                <a:solidFill>
                  <a:srgbClr val="FFFF00"/>
                </a:solidFill>
                <a:latin typeface="Trebuchet MS" pitchFamily="34" charset="0"/>
                <a:ea typeface="+mn-ea"/>
                <a:cs typeface="+mn-cs"/>
              </a:rPr>
              <a:t>design, construction, exploitation</a:t>
            </a:r>
            <a:endParaRPr lang="en-US" sz="2800" dirty="0">
              <a:solidFill>
                <a:srgbClr val="FFFF00"/>
              </a:solidFill>
              <a:latin typeface="Trebuchet MS" pitchFamily="34" charset="0"/>
              <a:ea typeface="+mn-ea"/>
              <a:cs typeface="+mn-cs"/>
            </a:endParaRPr>
          </a:p>
          <a:p>
            <a:pPr>
              <a:buFontTx/>
              <a:buChar char="•"/>
            </a:pPr>
            <a:endParaRPr lang="en-US" sz="2800" dirty="0">
              <a:solidFill>
                <a:srgbClr val="FFFF00"/>
              </a:solidFill>
              <a:latin typeface="Trebuchet MS" pitchFamily="34" charset="0"/>
              <a:ea typeface="+mn-ea"/>
              <a:cs typeface="+mn-cs"/>
            </a:endParaRPr>
          </a:p>
          <a:p>
            <a:pPr>
              <a:buFontTx/>
              <a:buChar char="•"/>
            </a:pPr>
            <a:r>
              <a:rPr lang="en-US" sz="2800" dirty="0">
                <a:solidFill>
                  <a:srgbClr val="FFFF00"/>
                </a:solidFill>
                <a:latin typeface="Trebuchet MS" pitchFamily="34" charset="0"/>
                <a:ea typeface="+mn-ea"/>
                <a:cs typeface="+mn-cs"/>
              </a:rPr>
              <a:t> Collides protons to reproduce </a:t>
            </a:r>
          </a:p>
          <a:p>
            <a:r>
              <a:rPr lang="en-US" sz="2800" dirty="0">
                <a:solidFill>
                  <a:srgbClr val="FFFF00"/>
                </a:solidFill>
                <a:latin typeface="Trebuchet MS" pitchFamily="34" charset="0"/>
                <a:ea typeface="+mn-ea"/>
                <a:cs typeface="+mn-cs"/>
              </a:rPr>
              <a:t>   conditions at the birth of the </a:t>
            </a:r>
          </a:p>
          <a:p>
            <a:r>
              <a:rPr lang="en-US" sz="2800" dirty="0">
                <a:solidFill>
                  <a:srgbClr val="FFFF00"/>
                </a:solidFill>
                <a:latin typeface="Trebuchet MS" pitchFamily="34" charset="0"/>
                <a:ea typeface="+mn-ea"/>
                <a:cs typeface="+mn-cs"/>
              </a:rPr>
              <a:t>   Universe...</a:t>
            </a:r>
          </a:p>
          <a:p>
            <a:r>
              <a:rPr lang="en-US" sz="2800" dirty="0">
                <a:solidFill>
                  <a:srgbClr val="FFFF00"/>
                </a:solidFill>
                <a:latin typeface="Trebuchet MS" pitchFamily="34" charset="0"/>
                <a:ea typeface="+mn-ea"/>
                <a:cs typeface="+mn-cs"/>
              </a:rPr>
              <a:t>...40 million times a second </a:t>
            </a:r>
          </a:p>
        </p:txBody>
      </p:sp>
    </p:spTree>
    <p:extLst>
      <p:ext uri="{BB962C8B-B14F-4D97-AF65-F5344CB8AC3E}">
        <p14:creationId xmlns:p14="http://schemas.microsoft.com/office/powerpoint/2010/main" val="2133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23565" name="Rectangle 8"/>
          <p:cNvSpPr>
            <a:spLocks noChangeArrowheads="1"/>
          </p:cNvSpPr>
          <p:nvPr/>
        </p:nvSpPr>
        <p:spPr bwMode="auto">
          <a:xfrm>
            <a:off x="5645811" y="5514197"/>
            <a:ext cx="2090637" cy="56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1800" dirty="0" smtClean="0">
                <a:solidFill>
                  <a:srgbClr val="FFFFFF"/>
                </a:solidFill>
              </a:rPr>
              <a:t>LHC:</a:t>
            </a:r>
          </a:p>
          <a:p>
            <a:pPr algn="ctr">
              <a:lnSpc>
                <a:spcPct val="90000"/>
              </a:lnSpc>
            </a:pPr>
            <a:r>
              <a:rPr lang="fr-FR" sz="1600" dirty="0" smtClean="0">
                <a:solidFill>
                  <a:srgbClr val="FFFFFF"/>
                </a:solidFill>
              </a:rPr>
              <a:t>27 km </a:t>
            </a:r>
            <a:r>
              <a:rPr lang="fr-FR" sz="1600" dirty="0" err="1" smtClean="0">
                <a:solidFill>
                  <a:srgbClr val="FFFFFF"/>
                </a:solidFill>
              </a:rPr>
              <a:t>circumference</a:t>
            </a:r>
            <a:endParaRPr lang="fr-FR" sz="2000" dirty="0">
              <a:solidFill>
                <a:srgbClr val="00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7308304" y="980728"/>
            <a:ext cx="144016" cy="194421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1187624" y="187019"/>
            <a:ext cx="7815262" cy="762000"/>
          </a:xfrm>
        </p:spPr>
        <p:txBody>
          <a:bodyPr/>
          <a:lstStyle/>
          <a:p>
            <a:pPr algn="r"/>
            <a:r>
              <a:rPr lang="fr-FR" dirty="0" smtClean="0">
                <a:solidFill>
                  <a:srgbClr val="FFFF00"/>
                </a:solidFill>
              </a:rPr>
              <a:t>The </a:t>
            </a:r>
            <a:r>
              <a:rPr lang="fr-FR" dirty="0" err="1" smtClean="0">
                <a:solidFill>
                  <a:srgbClr val="FFFF00"/>
                </a:solidFill>
              </a:rPr>
              <a:t>accelerators</a:t>
            </a:r>
            <a:endParaRPr lang="fr-FR" dirty="0">
              <a:solidFill>
                <a:srgbClr val="FFFF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6300192" y="980728"/>
            <a:ext cx="1008112" cy="42389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6588224" y="980728"/>
            <a:ext cx="728464" cy="23042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114"/>
          <a:stretch>
            <a:fillRect/>
          </a:stretch>
        </p:blipFill>
        <p:spPr bwMode="auto">
          <a:xfrm>
            <a:off x="0" y="0"/>
            <a:ext cx="4979163" cy="5514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99029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F806795-8353-054D-A2B3-48BE459346C4}" type="slidenum">
              <a:rPr lang="en-US" sz="1200">
                <a:solidFill>
                  <a:srgbClr val="000000"/>
                </a:solidFill>
              </a:rPr>
              <a:pPr/>
              <a:t>25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152400" y="96838"/>
            <a:ext cx="7444667" cy="430887"/>
          </a:xfrm>
          <a:prstGeom prst="rect">
            <a:avLst/>
          </a:prstGeom>
          <a:solidFill>
            <a:srgbClr val="6633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LHC: </a:t>
            </a:r>
            <a:r>
              <a:rPr lang="en-US" sz="22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study the elementary particles and their </a:t>
            </a:r>
            <a:r>
              <a:rPr lang="en-US" sz="22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interactions</a:t>
            </a:r>
            <a:endParaRPr lang="en-US" sz="2200" dirty="0">
              <a:solidFill>
                <a:srgbClr val="FFFFFF"/>
              </a:solidFill>
            </a:endParaRPr>
          </a:p>
        </p:txBody>
      </p:sp>
      <p:grpSp>
        <p:nvGrpSpPr>
          <p:cNvPr id="29699" name="Group 24"/>
          <p:cNvGrpSpPr>
            <a:grpSpLocks/>
          </p:cNvGrpSpPr>
          <p:nvPr/>
        </p:nvGrpSpPr>
        <p:grpSpPr bwMode="auto">
          <a:xfrm>
            <a:off x="76200" y="709613"/>
            <a:ext cx="5029200" cy="6300787"/>
            <a:chOff x="48" y="447"/>
            <a:chExt cx="3168" cy="3969"/>
          </a:xfrm>
        </p:grpSpPr>
        <p:pic>
          <p:nvPicPr>
            <p:cNvPr id="29703" name="Picture 23" descr="col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447"/>
              <a:ext cx="2976" cy="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895" name="Text Box 15"/>
            <p:cNvSpPr txBox="1">
              <a:spLocks noChangeArrowheads="1"/>
            </p:cNvSpPr>
            <p:nvPr/>
          </p:nvSpPr>
          <p:spPr bwMode="auto">
            <a:xfrm>
              <a:off x="61" y="1008"/>
              <a:ext cx="563" cy="366"/>
            </a:xfrm>
            <a:prstGeom prst="rect">
              <a:avLst/>
            </a:prstGeom>
            <a:solidFill>
              <a:srgbClr val="66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0" hangingPunct="0">
                <a:defRPr/>
              </a:pPr>
              <a:r>
                <a:rPr lang="en-US" b="1" smtClean="0">
                  <a:solidFill>
                    <a:srgbClr val="FFFFFF"/>
                  </a:solidFill>
                </a:rPr>
                <a:t>proton </a:t>
              </a:r>
            </a:p>
            <a:p>
              <a:pPr eaLnBrk="0" hangingPunct="0">
                <a:defRPr/>
              </a:pPr>
              <a:r>
                <a:rPr lang="en-US" b="1" smtClean="0">
                  <a:solidFill>
                    <a:srgbClr val="FFFFFF"/>
                  </a:solidFill>
                </a:rPr>
                <a:t>beams</a:t>
              </a:r>
              <a:endPara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9705" name="Text Box 16"/>
            <p:cNvSpPr txBox="1">
              <a:spLocks noChangeArrowheads="1"/>
            </p:cNvSpPr>
            <p:nvPr/>
          </p:nvSpPr>
          <p:spPr bwMode="auto">
            <a:xfrm>
              <a:off x="111" y="2034"/>
              <a:ext cx="657" cy="366"/>
            </a:xfrm>
            <a:prstGeom prst="rect">
              <a:avLst/>
            </a:pr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0" hangingPunct="0"/>
              <a:r>
                <a:rPr lang="en-US" b="1">
                  <a:solidFill>
                    <a:srgbClr val="FFFFFF"/>
                  </a:solidFill>
                </a:rPr>
                <a:t>colliding </a:t>
              </a:r>
            </a:p>
            <a:p>
              <a:pPr eaLnBrk="0" hangingPunct="0"/>
              <a:r>
                <a:rPr lang="en-US" b="1">
                  <a:solidFill>
                    <a:srgbClr val="FFFFFF"/>
                  </a:solidFill>
                </a:rPr>
                <a:t>protons</a:t>
              </a:r>
            </a:p>
          </p:txBody>
        </p:sp>
        <p:sp>
          <p:nvSpPr>
            <p:cNvPr id="29706" name="Text Box 17"/>
            <p:cNvSpPr txBox="1">
              <a:spLocks noChangeArrowheads="1"/>
            </p:cNvSpPr>
            <p:nvPr/>
          </p:nvSpPr>
          <p:spPr bwMode="auto">
            <a:xfrm>
              <a:off x="48" y="2754"/>
              <a:ext cx="836" cy="366"/>
            </a:xfrm>
            <a:prstGeom prst="rect">
              <a:avLst/>
            </a:pr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0" hangingPunct="0"/>
              <a:r>
                <a:rPr lang="en-US" b="1">
                  <a:solidFill>
                    <a:srgbClr val="FFFFFF"/>
                  </a:solidFill>
                </a:rPr>
                <a:t>interacting </a:t>
              </a:r>
            </a:p>
            <a:p>
              <a:pPr eaLnBrk="0" hangingPunct="0"/>
              <a:r>
                <a:rPr lang="en-US" b="1">
                  <a:solidFill>
                    <a:srgbClr val="FFFFFF"/>
                  </a:solidFill>
                </a:rPr>
                <a:t>quarks</a:t>
              </a:r>
            </a:p>
          </p:txBody>
        </p:sp>
        <p:sp>
          <p:nvSpPr>
            <p:cNvPr id="378899" name="Rectangle 19"/>
            <p:cNvSpPr>
              <a:spLocks noChangeArrowheads="1"/>
            </p:cNvSpPr>
            <p:nvPr/>
          </p:nvSpPr>
          <p:spPr bwMode="auto">
            <a:xfrm>
              <a:off x="96" y="4032"/>
              <a:ext cx="288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sz="16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  <a:ea typeface="ＭＳ Ｐゴシック" charset="0"/>
                <a:cs typeface="+mn-cs"/>
              </a:endParaRPr>
            </a:p>
          </p:txBody>
        </p:sp>
        <p:sp>
          <p:nvSpPr>
            <p:cNvPr id="29708" name="Text Box 18"/>
            <p:cNvSpPr txBox="1">
              <a:spLocks noChangeArrowheads="1"/>
            </p:cNvSpPr>
            <p:nvPr/>
          </p:nvSpPr>
          <p:spPr bwMode="auto">
            <a:xfrm>
              <a:off x="48" y="3560"/>
              <a:ext cx="994" cy="520"/>
            </a:xfrm>
            <a:prstGeom prst="rect">
              <a:avLst/>
            </a:prstGeom>
            <a:solidFill>
              <a:srgbClr val="66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0" hangingPunct="0"/>
              <a:r>
                <a:rPr lang="en-US" b="1">
                  <a:solidFill>
                    <a:srgbClr val="FFFFFF"/>
                  </a:solidFill>
                </a:rPr>
                <a:t>production </a:t>
              </a:r>
            </a:p>
            <a:p>
              <a:pPr eaLnBrk="0" hangingPunct="0"/>
              <a:r>
                <a:rPr lang="en-US" b="1">
                  <a:solidFill>
                    <a:srgbClr val="FFFFFF"/>
                  </a:solidFill>
                </a:rPr>
                <a:t>and decay of </a:t>
              </a:r>
            </a:p>
            <a:p>
              <a:pPr eaLnBrk="0" hangingPunct="0"/>
              <a:r>
                <a:rPr lang="en-US" b="1">
                  <a:solidFill>
                    <a:srgbClr val="FFFFFF"/>
                  </a:solidFill>
                </a:rPr>
                <a:t>a new particle</a:t>
              </a:r>
            </a:p>
          </p:txBody>
        </p:sp>
      </p:grpSp>
      <p:sp>
        <p:nvSpPr>
          <p:cNvPr id="29700" name="Text Box 8"/>
          <p:cNvSpPr txBox="1">
            <a:spLocks noChangeArrowheads="1"/>
          </p:cNvSpPr>
          <p:nvPr/>
        </p:nvSpPr>
        <p:spPr bwMode="auto">
          <a:xfrm>
            <a:off x="4157663" y="5334000"/>
            <a:ext cx="4557658" cy="1323439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By placing high-tech powerful detectors around 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collision point we can detect the collision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products and reconstruct what happened in the 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collision (which phenomena, which particles and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forces were involved, etc.)</a:t>
            </a:r>
          </a:p>
        </p:txBody>
      </p:sp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4038600" y="2803525"/>
            <a:ext cx="4597221" cy="2062103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The colliding protons break into their 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fundamental constituents (e.g. quarks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en-US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These constituents interact at high energy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(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new) heavy particles can be produced in the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collision (E=mc</a:t>
            </a:r>
            <a:r>
              <a:rPr lang="en-US" baseline="30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). The higher the accelerator 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energy, the heavier the produced particles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can be. These particles then decay into lighter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(known)  particles: electrons, photons, etc.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4772025" y="990600"/>
            <a:ext cx="4143375" cy="830997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0" hangingPunct="0"/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Acceleration of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two beams of particles</a:t>
            </a:r>
          </a:p>
          <a:p>
            <a:pPr eaLnBrk="0" hangingPunct="0"/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(e.g. protons)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 ‘bunches’  close </a:t>
            </a:r>
            <a:r>
              <a: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 the speed of light 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collide these bunches </a:t>
            </a:r>
            <a:endParaRPr lang="en-US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43073" y="1833728"/>
            <a:ext cx="4148443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a typeface="+mn-ea"/>
                <a:cs typeface="+mn-cs"/>
              </a:rPr>
              <a:t>2012</a:t>
            </a:r>
            <a:r>
              <a:rPr lang="en-US" dirty="0" smtClean="0">
                <a:solidFill>
                  <a:srgbClr val="000000"/>
                </a:solidFill>
                <a:ea typeface="+mn-ea"/>
                <a:cs typeface="+mn-cs"/>
              </a:rPr>
              <a:t>: </a:t>
            </a:r>
            <a:r>
              <a:rPr lang="en-US" dirty="0" smtClean="0">
                <a:solidFill>
                  <a:srgbClr val="000000"/>
                </a:solidFill>
                <a:ea typeface="+mn-ea"/>
                <a:cs typeface="+mn-cs"/>
              </a:rPr>
              <a:t>1400 + 1400 bunches</a:t>
            </a:r>
          </a:p>
          <a:p>
            <a:r>
              <a:rPr lang="en-US" dirty="0" smtClean="0">
                <a:solidFill>
                  <a:srgbClr val="000000"/>
                </a:solidFill>
                <a:ea typeface="+mn-ea"/>
                <a:cs typeface="+mn-cs"/>
              </a:rPr>
              <a:t>            20 MHz crossing rate</a:t>
            </a:r>
            <a:endParaRPr lang="en-US" dirty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213" y="528935"/>
            <a:ext cx="286366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a typeface="+mn-ea"/>
                <a:cs typeface="+mn-cs"/>
              </a:rPr>
              <a:t>2012</a:t>
            </a:r>
            <a:r>
              <a:rPr lang="en-US" dirty="0" smtClean="0">
                <a:solidFill>
                  <a:srgbClr val="000000"/>
                </a:solidFill>
                <a:ea typeface="+mn-ea"/>
                <a:cs typeface="+mn-cs"/>
              </a:rPr>
              <a:t>: </a:t>
            </a:r>
            <a:r>
              <a:rPr lang="en-US" dirty="0" smtClean="0">
                <a:solidFill>
                  <a:srgbClr val="000000"/>
                </a:solidFill>
                <a:ea typeface="+mn-ea"/>
                <a:cs typeface="+mn-cs"/>
              </a:rPr>
              <a:t>4 + 4 = 8 </a:t>
            </a:r>
            <a:r>
              <a:rPr lang="en-US" dirty="0" err="1" smtClean="0">
                <a:solidFill>
                  <a:srgbClr val="000000"/>
                </a:solidFill>
                <a:ea typeface="+mn-ea"/>
                <a:cs typeface="+mn-cs"/>
              </a:rPr>
              <a:t>TeV</a:t>
            </a:r>
            <a:endParaRPr lang="en-US" baseline="30000" dirty="0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734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106" name="Picture 4" descr="MagnetDesc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1" name="Picture 5" descr="MagnetTranspo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"/>
            <a:ext cx="9144000" cy="692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7" descr="Magnet installati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8" descr="MagnetInstalle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5" name="Picture 9" descr="MagnetWeld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02" y="1"/>
            <a:ext cx="9144001" cy="695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6" name="Picture 10" descr="Magnet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1"/>
            <a:ext cx="9180513" cy="696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3112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tIns="45694" bIns="45694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532" indent="-285589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2353" indent="-22847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599298" indent="-22847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6245" indent="-22847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3187" indent="-2284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0128" indent="-2284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7073" indent="-2284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4012" indent="-2284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8A64BC5F-1202-4D9A-9924-ED6BCED9F6F2}" type="slidenum">
              <a:rPr lang="en-US" altLang="en-US" smtClean="0">
                <a:solidFill>
                  <a:srgbClr val="BCBCBC"/>
                </a:solidFill>
                <a:latin typeface="Arial" pitchFamily="34" charset="0"/>
              </a:rPr>
              <a:pPr eaLnBrk="1" hangingPunct="1"/>
              <a:t>26</a:t>
            </a:fld>
            <a:endParaRPr lang="en-US" altLang="en-US" smtClean="0">
              <a:solidFill>
                <a:srgbClr val="BCBCBC"/>
              </a:solidFill>
              <a:latin typeface="Arial" pitchFamily="34" charset="0"/>
            </a:endParaRPr>
          </a:p>
        </p:txBody>
      </p:sp>
      <p:pic>
        <p:nvPicPr>
          <p:cNvPr id="30311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3151187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3580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05031B-9067-4609-9F2F-69328FC3E39E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45763" name="Title 6"/>
          <p:cNvSpPr>
            <a:spLocks noGrp="1"/>
          </p:cNvSpPr>
          <p:nvPr>
            <p:ph type="title" idx="4294967295"/>
          </p:nvPr>
        </p:nvSpPr>
        <p:spPr>
          <a:xfrm>
            <a:off x="0" y="928688"/>
            <a:ext cx="9144000" cy="642937"/>
          </a:xfrm>
        </p:spPr>
        <p:txBody>
          <a:bodyPr/>
          <a:lstStyle/>
          <a:p>
            <a:r>
              <a:rPr lang="fr-FR" sz="2400" smtClean="0">
                <a:solidFill>
                  <a:srgbClr val="0066CC"/>
                </a:solidFill>
                <a:latin typeface="Verdana" pitchFamily="34" charset="0"/>
                <a:ea typeface="ＭＳ Ｐゴシック" pitchFamily="34" charset="-128"/>
              </a:rPr>
              <a:t>One of the </a:t>
            </a:r>
            <a:r>
              <a:rPr lang="fr-FR" sz="3600" smtClean="0">
                <a:solidFill>
                  <a:srgbClr val="FF0000"/>
                </a:solidFill>
                <a:latin typeface="Verdana" pitchFamily="34" charset="0"/>
                <a:ea typeface="ＭＳ Ｐゴシック" pitchFamily="34" charset="-128"/>
              </a:rPr>
              <a:t>coldest</a:t>
            </a:r>
            <a:r>
              <a:rPr lang="fr-FR" sz="2400" smtClean="0">
                <a:solidFill>
                  <a:srgbClr val="0066CC"/>
                </a:solidFill>
                <a:latin typeface="Verdana" pitchFamily="34" charset="0"/>
                <a:ea typeface="ＭＳ Ｐゴシック" pitchFamily="34" charset="-128"/>
              </a:rPr>
              <a:t> places in the Universe…</a:t>
            </a:r>
          </a:p>
        </p:txBody>
      </p:sp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0" y="5357813"/>
            <a:ext cx="9144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FR" sz="2000" smtClean="0">
                <a:solidFill>
                  <a:srgbClr val="0066CC"/>
                </a:solidFill>
                <a:latin typeface="Verdana" pitchFamily="34" charset="0"/>
                <a:ea typeface="ＭＳ Ｐゴシック" pitchFamily="34" charset="-128"/>
                <a:cs typeface="+mn-cs"/>
              </a:rPr>
              <a:t>With a temperature of -271 C, or 1.9 K above absolute zero,</a:t>
            </a:r>
          </a:p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FR" sz="2000" smtClean="0">
                <a:solidFill>
                  <a:srgbClr val="0066CC"/>
                </a:solidFill>
                <a:latin typeface="Verdana" pitchFamily="34" charset="0"/>
                <a:ea typeface="ＭＳ Ｐゴシック" pitchFamily="34" charset="-128"/>
                <a:cs typeface="+mn-cs"/>
              </a:rPr>
              <a:t> the LHC is colder than outer space.</a:t>
            </a:r>
          </a:p>
        </p:txBody>
      </p:sp>
      <p:pic>
        <p:nvPicPr>
          <p:cNvPr id="245765" name="Picture 7" descr="lhc-pho-2001-0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000250"/>
            <a:ext cx="3976688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66" name="Picture 8" descr="lhc-pho-2000-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2025" y="2000250"/>
            <a:ext cx="3962400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83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6F99F6-F923-4EDA-A713-2F85F12256B2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45060" name="Title 6"/>
          <p:cNvSpPr>
            <a:spLocks noGrp="1"/>
          </p:cNvSpPr>
          <p:nvPr>
            <p:ph type="title" idx="4294967295"/>
          </p:nvPr>
        </p:nvSpPr>
        <p:spPr>
          <a:xfrm>
            <a:off x="885825" y="762000"/>
            <a:ext cx="7800975" cy="6429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sz="2200" dirty="0" smtClean="0">
                <a:solidFill>
                  <a:srgbClr val="0066CC"/>
                </a:solidFill>
                <a:latin typeface="Verdana" pitchFamily="34" charset="0"/>
              </a:rPr>
              <a:t/>
            </a:r>
            <a:br>
              <a:rPr lang="fr-FR" sz="2200" dirty="0" smtClean="0">
                <a:solidFill>
                  <a:srgbClr val="0066CC"/>
                </a:solidFill>
                <a:latin typeface="Verdana" pitchFamily="34" charset="0"/>
              </a:rPr>
            </a:br>
            <a:r>
              <a:rPr lang="fr-FR" sz="2700" dirty="0" smtClean="0">
                <a:solidFill>
                  <a:srgbClr val="0066CC"/>
                </a:solidFill>
                <a:latin typeface="Verdana" pitchFamily="34" charset="0"/>
              </a:rPr>
              <a:t>One of the</a:t>
            </a:r>
            <a:r>
              <a:rPr lang="fr-FR" sz="2200" dirty="0" smtClean="0">
                <a:solidFill>
                  <a:srgbClr val="0066CC"/>
                </a:solidFill>
                <a:latin typeface="Verdana" pitchFamily="34" charset="0"/>
              </a:rPr>
              <a:t> </a:t>
            </a:r>
            <a:r>
              <a:rPr lang="fr-FR" sz="4000" dirty="0" err="1" smtClean="0">
                <a:solidFill>
                  <a:srgbClr val="FF0000"/>
                </a:solidFill>
                <a:latin typeface="Verdana" pitchFamily="34" charset="0"/>
              </a:rPr>
              <a:t>hottest</a:t>
            </a:r>
            <a:r>
              <a:rPr lang="fr-FR" sz="2200" dirty="0" smtClean="0">
                <a:solidFill>
                  <a:srgbClr val="0066CC"/>
                </a:solidFill>
                <a:latin typeface="Verdana" pitchFamily="34" charset="0"/>
              </a:rPr>
              <a:t> </a:t>
            </a:r>
            <a:r>
              <a:rPr lang="fr-FR" sz="2700" dirty="0" smtClean="0">
                <a:solidFill>
                  <a:srgbClr val="0066CC"/>
                </a:solidFill>
                <a:latin typeface="Verdana" pitchFamily="34" charset="0"/>
              </a:rPr>
              <a:t>places in the </a:t>
            </a:r>
            <a:r>
              <a:rPr lang="fr-FR" sz="2700" dirty="0" err="1" smtClean="0">
                <a:solidFill>
                  <a:srgbClr val="0066CC"/>
                </a:solidFill>
                <a:latin typeface="Verdana" pitchFamily="34" charset="0"/>
              </a:rPr>
              <a:t>galaxy</a:t>
            </a:r>
            <a:r>
              <a:rPr lang="fr-FR" sz="2700" dirty="0" smtClean="0">
                <a:solidFill>
                  <a:srgbClr val="0066CC"/>
                </a:solidFill>
                <a:latin typeface="Verdana" pitchFamily="34" charset="0"/>
              </a:rPr>
              <a:t>…</a:t>
            </a:r>
            <a:endParaRPr lang="en-US" sz="2700" dirty="0" smtClean="0">
              <a:solidFill>
                <a:srgbClr val="0066CC"/>
              </a:solidFill>
              <a:latin typeface="Verdana" pitchFamily="34" charset="0"/>
            </a:endParaRPr>
          </a:p>
        </p:txBody>
      </p:sp>
      <p:sp>
        <p:nvSpPr>
          <p:cNvPr id="246788" name="Text Box 4"/>
          <p:cNvSpPr txBox="1">
            <a:spLocks noChangeArrowheads="1"/>
          </p:cNvSpPr>
          <p:nvPr/>
        </p:nvSpPr>
        <p:spPr bwMode="auto">
          <a:xfrm>
            <a:off x="0" y="5091113"/>
            <a:ext cx="91440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FR" sz="2000" smtClean="0">
                <a:solidFill>
                  <a:srgbClr val="0066CC"/>
                </a:solidFill>
                <a:latin typeface="Verdana" pitchFamily="34" charset="0"/>
                <a:ea typeface="ＭＳ Ｐゴシック" pitchFamily="34" charset="-128"/>
                <a:cs typeface="+mn-cs"/>
              </a:rPr>
              <a:t>The collision of two proton beams generates temperatures </a:t>
            </a:r>
          </a:p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FR" sz="2000" smtClean="0">
                <a:solidFill>
                  <a:srgbClr val="0066CC"/>
                </a:solidFill>
                <a:latin typeface="Verdana" pitchFamily="34" charset="0"/>
                <a:ea typeface="ＭＳ Ｐゴシック" pitchFamily="34" charset="-128"/>
                <a:cs typeface="+mn-cs"/>
              </a:rPr>
              <a:t>1000 million times larger than those at the centre of the Sun,</a:t>
            </a:r>
          </a:p>
          <a:p>
            <a:pPr algn="ctr" eaLnBrk="0" hangingPunct="0">
              <a:lnSpc>
                <a:spcPct val="85000"/>
              </a:lnSpc>
              <a:spcBef>
                <a:spcPct val="50000"/>
              </a:spcBef>
            </a:pPr>
            <a:r>
              <a:rPr lang="fr-FR" sz="2000" smtClean="0">
                <a:solidFill>
                  <a:srgbClr val="0066CC"/>
                </a:solidFill>
                <a:latin typeface="Verdana" pitchFamily="34" charset="0"/>
                <a:ea typeface="ＭＳ Ｐゴシック" pitchFamily="34" charset="-128"/>
                <a:cs typeface="+mn-cs"/>
              </a:rPr>
              <a:t>but in a much more confined space.</a:t>
            </a:r>
            <a:endParaRPr lang="en-US" sz="2000" smtClean="0">
              <a:solidFill>
                <a:srgbClr val="000000"/>
              </a:solidFill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246789" name="Picture 5" descr="atlastrack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13" y="1928813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90" name="Picture 6" descr="cmstrack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1300" y="1928813"/>
            <a:ext cx="3322638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559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Korea and CERN /  July 2009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AFC8CDF-19C2-184B-AA2D-DC1472109213}" type="slidenum">
              <a:rPr lang="en-US"/>
              <a:pPr>
                <a:defRPr/>
              </a:pPr>
              <a:t>29</a:t>
            </a:fld>
            <a:endParaRPr lang="en-US"/>
          </a:p>
        </p:txBody>
      </p:sp>
      <p:pic>
        <p:nvPicPr>
          <p:cNvPr id="22532" name="Picture 2" descr="CERN_picture_sk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0" tIns="45710" rIns="91420" bIns="45710" anchor="ctr">
            <a:prstTxWarp prst="textNoShape">
              <a:avLst/>
            </a:prstTxWarp>
          </a:bodyPr>
          <a:lstStyle/>
          <a:p>
            <a:pPr eaLnBrk="0" hangingPunct="0"/>
            <a:endParaRPr lang="en-US" dirty="0">
              <a:solidFill>
                <a:srgbClr val="000000"/>
              </a:solidFill>
              <a:latin typeface="Arial" pitchFamily="-112" charset="0"/>
              <a:ea typeface="ＭＳ Ｐゴシック" pitchFamily="-112" charset="-128"/>
              <a:cs typeface="+mn-cs"/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9144000" cy="457200"/>
          </a:xfrm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 dirty="0" smtClean="0">
                <a:solidFill>
                  <a:srgbClr val="FCF933"/>
                </a:solidFill>
                <a:ea typeface="+mj-ea"/>
                <a:cs typeface="+mj-cs"/>
              </a:rPr>
              <a:t>2010: A </a:t>
            </a:r>
            <a:r>
              <a:rPr lang="en-GB" sz="3600" dirty="0">
                <a:solidFill>
                  <a:srgbClr val="FCF933"/>
                </a:solidFill>
                <a:ea typeface="+mj-ea"/>
                <a:cs typeface="+mj-cs"/>
              </a:rPr>
              <a:t>New Era in Fundamental Science</a:t>
            </a:r>
            <a:endParaRPr lang="en-GB" dirty="0">
              <a:ea typeface="+mj-ea"/>
              <a:cs typeface="+mj-cs"/>
            </a:endParaRPr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0" y="3429000"/>
            <a:ext cx="9144000" cy="81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lIns="91420" tIns="45710" rIns="91420" bIns="45710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600" dirty="0">
                <a:solidFill>
                  <a:srgbClr val="FCF933"/>
                </a:solidFill>
                <a:latin typeface="Arial" pitchFamily="-112" charset="0"/>
                <a:ea typeface="ＭＳ Ｐゴシック" pitchFamily="-112" charset="-128"/>
                <a:cs typeface="+mn-cs"/>
              </a:rPr>
              <a:t>Exploration of a new energy frontier 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600" dirty="0" smtClean="0">
                <a:solidFill>
                  <a:srgbClr val="FCF933"/>
                </a:solidFill>
                <a:latin typeface="Arial" pitchFamily="-112" charset="0"/>
                <a:ea typeface="ＭＳ Ｐゴシック" pitchFamily="-112" charset="-128"/>
                <a:cs typeface="+mn-cs"/>
              </a:rPr>
              <a:t>Proton-proton and Heavy Ion collisions </a:t>
            </a:r>
          </a:p>
        </p:txBody>
      </p:sp>
      <p:pic>
        <p:nvPicPr>
          <p:cNvPr id="23564" name="Picture 42" descr="0510028_03-A4-at-144-dpi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4657" y="4648281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22538" name="Rectangle 8"/>
          <p:cNvSpPr>
            <a:spLocks noChangeArrowheads="1"/>
          </p:cNvSpPr>
          <p:nvPr/>
        </p:nvSpPr>
        <p:spPr bwMode="auto">
          <a:xfrm>
            <a:off x="2965415" y="4648269"/>
            <a:ext cx="2343230" cy="169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0" tIns="45710" rIns="91420" bIns="45710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+mn-cs"/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+mn-cs"/>
              </a:rPr>
              <a:t>27 km </a:t>
            </a:r>
            <a:r>
              <a:rPr lang="en-GB" sz="1800" dirty="0" smtClean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+mn-cs"/>
              </a:rPr>
              <a:t>circumference</a:t>
            </a:r>
          </a:p>
          <a:p>
            <a:pPr algn="ctr" eaLnBrk="0" hangingPunct="0">
              <a:lnSpc>
                <a:spcPct val="90000"/>
              </a:lnSpc>
            </a:pPr>
            <a:endParaRPr lang="en-GB" sz="2000" dirty="0" smtClean="0">
              <a:solidFill>
                <a:srgbClr val="FFFFFF"/>
              </a:solidFill>
              <a:latin typeface="Arial" pitchFamily="-112" charset="0"/>
              <a:ea typeface="ＭＳ Ｐゴシック" pitchFamily="-112" charset="-128"/>
              <a:cs typeface="+mn-cs"/>
            </a:endParaRPr>
          </a:p>
          <a:p>
            <a:pPr eaLnBrk="0" hangingPunct="0">
              <a:lnSpc>
                <a:spcPct val="90000"/>
              </a:lnSpc>
            </a:pPr>
            <a:r>
              <a:rPr lang="en-GB" sz="2000" b="1" dirty="0" smtClean="0">
                <a:solidFill>
                  <a:srgbClr val="FFFF00"/>
                </a:solidFill>
                <a:latin typeface="Arial" pitchFamily="-112" charset="0"/>
                <a:ea typeface="ＭＳ Ｐゴシック" pitchFamily="-112" charset="-128"/>
                <a:cs typeface="+mn-cs"/>
              </a:rPr>
              <a:t>TOTEM </a:t>
            </a:r>
          </a:p>
          <a:p>
            <a:pPr eaLnBrk="0" hangingPunct="0">
              <a:lnSpc>
                <a:spcPct val="90000"/>
              </a:lnSpc>
            </a:pPr>
            <a:r>
              <a:rPr lang="en-GB" sz="2000" b="1" dirty="0" err="1" smtClean="0">
                <a:solidFill>
                  <a:srgbClr val="FFFF00"/>
                </a:solidFill>
                <a:latin typeface="Arial" pitchFamily="-112" charset="0"/>
                <a:ea typeface="ＭＳ Ｐゴシック" pitchFamily="-112" charset="-128"/>
                <a:cs typeface="+mn-cs"/>
              </a:rPr>
              <a:t>LHCf</a:t>
            </a:r>
            <a:endParaRPr lang="en-GB" sz="2000" b="1" dirty="0" smtClean="0">
              <a:solidFill>
                <a:srgbClr val="FFFF00"/>
              </a:solidFill>
              <a:latin typeface="Arial" pitchFamily="-112" charset="0"/>
              <a:ea typeface="ＭＳ Ｐゴシック" pitchFamily="-112" charset="-128"/>
              <a:cs typeface="+mn-cs"/>
            </a:endParaRPr>
          </a:p>
          <a:p>
            <a:pPr eaLnBrk="0" hangingPunct="0">
              <a:lnSpc>
                <a:spcPct val="90000"/>
              </a:lnSpc>
            </a:pPr>
            <a:r>
              <a:rPr lang="en-GB" sz="2000" b="1" dirty="0" smtClean="0">
                <a:solidFill>
                  <a:srgbClr val="FFFF00"/>
                </a:solidFill>
                <a:latin typeface="Arial" pitchFamily="-112" charset="0"/>
                <a:ea typeface="ＭＳ Ｐゴシック" pitchFamily="-112" charset="-128"/>
                <a:cs typeface="+mn-cs"/>
              </a:rPr>
              <a:t>MOEDAL</a:t>
            </a:r>
            <a:endParaRPr lang="en-GB" sz="2000" b="1" dirty="0">
              <a:solidFill>
                <a:srgbClr val="FFFF00"/>
              </a:solidFill>
              <a:latin typeface="Arial" pitchFamily="-112" charset="0"/>
              <a:ea typeface="ＭＳ Ｐゴシック" pitchFamily="-112" charset="-128"/>
              <a:cs typeface="+mn-cs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533432" y="1701800"/>
            <a:ext cx="3241675" cy="1727200"/>
            <a:chOff x="336" y="1072"/>
            <a:chExt cx="2042" cy="1088"/>
          </a:xfrm>
        </p:grpSpPr>
        <p:sp>
          <p:nvSpPr>
            <p:cNvPr id="22562" name="Line 70"/>
            <p:cNvSpPr>
              <a:spLocks noChangeShapeType="1"/>
            </p:cNvSpPr>
            <p:nvPr/>
          </p:nvSpPr>
          <p:spPr bwMode="auto">
            <a:xfrm flipV="1">
              <a:off x="1968" y="1269"/>
              <a:ext cx="364" cy="89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+mn-cs"/>
              </a:endParaRPr>
            </a:p>
          </p:txBody>
        </p:sp>
        <p:sp>
          <p:nvSpPr>
            <p:cNvPr id="22563" name="Line 71"/>
            <p:cNvSpPr>
              <a:spLocks noChangeShapeType="1"/>
            </p:cNvSpPr>
            <p:nvPr/>
          </p:nvSpPr>
          <p:spPr bwMode="auto">
            <a:xfrm>
              <a:off x="1968" y="1104"/>
              <a:ext cx="336" cy="1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+mn-cs"/>
              </a:endParaRPr>
            </a:p>
          </p:txBody>
        </p:sp>
        <p:sp>
          <p:nvSpPr>
            <p:cNvPr id="22564" name="Oval 72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+mn-cs"/>
              </a:endParaRPr>
            </a:p>
          </p:txBody>
        </p:sp>
        <p:pic>
          <p:nvPicPr>
            <p:cNvPr id="22565" name="Picture 73" descr="bul-pho-2007-07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626" name="Text Box 74"/>
            <p:cNvSpPr txBox="1">
              <a:spLocks noChangeArrowheads="1"/>
            </p:cNvSpPr>
            <p:nvPr/>
          </p:nvSpPr>
          <p:spPr bwMode="auto">
            <a:xfrm>
              <a:off x="1536" y="1072"/>
              <a:ext cx="44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800" dirty="0">
                  <a:solidFill>
                    <a:srgbClr val="EAEAEA"/>
                  </a:solidFill>
                  <a:latin typeface="Century Gothic" pitchFamily="-112" charset="0"/>
                  <a:ea typeface="ＭＳ Ｐゴシック" pitchFamily="-112" charset="-128"/>
                  <a:cs typeface="+mn-cs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ea typeface="ＭＳ Ｐゴシック" pitchFamily="-112" charset="-128"/>
                <a:cs typeface="+mn-cs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152400" y="4483100"/>
            <a:ext cx="2286000" cy="1462088"/>
            <a:chOff x="96" y="2824"/>
            <a:chExt cx="1440" cy="921"/>
          </a:xfrm>
        </p:grpSpPr>
        <p:sp>
          <p:nvSpPr>
            <p:cNvPr id="22557" name="Oval 76"/>
            <p:cNvSpPr>
              <a:spLocks noChangeArrowheads="1"/>
            </p:cNvSpPr>
            <p:nvPr/>
          </p:nvSpPr>
          <p:spPr bwMode="auto">
            <a:xfrm>
              <a:off x="1452" y="3199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+mn-cs"/>
              </a:endParaRPr>
            </a:p>
          </p:txBody>
        </p:sp>
        <p:sp>
          <p:nvSpPr>
            <p:cNvPr id="22558" name="Line 77"/>
            <p:cNvSpPr>
              <a:spLocks noChangeShapeType="1"/>
            </p:cNvSpPr>
            <p:nvPr/>
          </p:nvSpPr>
          <p:spPr bwMode="auto">
            <a:xfrm>
              <a:off x="1326" y="2832"/>
              <a:ext cx="168" cy="329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+mn-cs"/>
              </a:endParaRPr>
            </a:p>
          </p:txBody>
        </p:sp>
        <p:sp>
          <p:nvSpPr>
            <p:cNvPr id="22559" name="Line 78"/>
            <p:cNvSpPr>
              <a:spLocks noChangeShapeType="1"/>
            </p:cNvSpPr>
            <p:nvPr/>
          </p:nvSpPr>
          <p:spPr bwMode="auto">
            <a:xfrm flipV="1">
              <a:off x="1344" y="3203"/>
              <a:ext cx="150" cy="541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+mn-cs"/>
              </a:endParaRPr>
            </a:p>
          </p:txBody>
        </p:sp>
        <p:pic>
          <p:nvPicPr>
            <p:cNvPr id="22560" name="Picture 79" descr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6" y="2832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61" name="Text Box 80"/>
            <p:cNvSpPr txBox="1">
              <a:spLocks noChangeArrowheads="1"/>
            </p:cNvSpPr>
            <p:nvPr/>
          </p:nvSpPr>
          <p:spPr bwMode="auto">
            <a:xfrm>
              <a:off x="687" y="2824"/>
              <a:ext cx="52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800" dirty="0">
                  <a:solidFill>
                    <a:srgbClr val="EAEAEA"/>
                  </a:solidFill>
                  <a:latin typeface="Century Gothic" pitchFamily="-112" charset="0"/>
                  <a:ea typeface="ＭＳ Ｐゴシック" pitchFamily="-112" charset="-128"/>
                  <a:cs typeface="+mn-cs"/>
                </a:rPr>
                <a:t>ALICE</a:t>
              </a:r>
              <a:endParaRPr lang="de-CH" sz="2000" dirty="0">
                <a:solidFill>
                  <a:srgbClr val="EAEAEA"/>
                </a:solidFill>
                <a:latin typeface="Tahoma" pitchFamily="-112" charset="0"/>
                <a:ea typeface="ＭＳ Ｐゴシック" pitchFamily="-112" charset="-128"/>
                <a:cs typeface="+mn-cs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6705601" y="1720867"/>
            <a:ext cx="2317750" cy="1978025"/>
            <a:chOff x="4224" y="1084"/>
            <a:chExt cx="1460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2553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+mn-cs"/>
                </a:endParaRPr>
              </a:p>
            </p:txBody>
          </p:sp>
          <p:sp>
            <p:nvSpPr>
              <p:cNvPr id="22554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+mn-cs"/>
                </a:endParaRPr>
              </a:p>
            </p:txBody>
          </p:sp>
          <p:sp>
            <p:nvSpPr>
              <p:cNvPr id="22555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+mn-cs"/>
                </a:endParaRPr>
              </a:p>
            </p:txBody>
          </p:sp>
          <p:pic>
            <p:nvPicPr>
              <p:cNvPr id="22556" name="Picture 86" descr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551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+mn-cs"/>
              </a:endParaRPr>
            </a:p>
          </p:txBody>
        </p:sp>
        <p:sp>
          <p:nvSpPr>
            <p:cNvPr id="23640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50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800" dirty="0">
                  <a:solidFill>
                    <a:srgbClr val="000000"/>
                  </a:solidFill>
                  <a:latin typeface="Century Gothic" pitchFamily="-112" charset="0"/>
                  <a:ea typeface="ＭＳ Ｐゴシック" pitchFamily="-112" charset="-128"/>
                  <a:cs typeface="+mn-cs"/>
                </a:rPr>
                <a:t>LHCb</a:t>
              </a:r>
              <a:endParaRPr lang="de-CH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-112" charset="0"/>
                <a:ea typeface="ＭＳ Ｐゴシック" pitchFamily="-112" charset="-128"/>
                <a:cs typeface="+mn-cs"/>
              </a:endParaRPr>
            </a:p>
          </p:txBody>
        </p:sp>
      </p:grpSp>
      <p:grpSp>
        <p:nvGrpSpPr>
          <p:cNvPr id="6" name="Group 89"/>
          <p:cNvGrpSpPr>
            <a:grpSpLocks/>
          </p:cNvGrpSpPr>
          <p:nvPr/>
        </p:nvGrpSpPr>
        <p:grpSpPr bwMode="auto">
          <a:xfrm>
            <a:off x="5715044" y="4724483"/>
            <a:ext cx="3200403" cy="1728789"/>
            <a:chOff x="3600" y="2976"/>
            <a:chExt cx="2016" cy="1089"/>
          </a:xfrm>
        </p:grpSpPr>
        <p:grpSp>
          <p:nvGrpSpPr>
            <p:cNvPr id="7" name="Group 90"/>
            <p:cNvGrpSpPr>
              <a:grpSpLocks/>
            </p:cNvGrpSpPr>
            <p:nvPr/>
          </p:nvGrpSpPr>
          <p:grpSpPr bwMode="auto">
            <a:xfrm>
              <a:off x="3600" y="2976"/>
              <a:ext cx="1920" cy="1063"/>
              <a:chOff x="3600" y="2976"/>
              <a:chExt cx="1920" cy="1063"/>
            </a:xfrm>
          </p:grpSpPr>
          <p:sp>
            <p:nvSpPr>
              <p:cNvPr id="22546" name="Oval 91"/>
              <p:cNvSpPr>
                <a:spLocks noChangeArrowheads="1"/>
              </p:cNvSpPr>
              <p:nvPr/>
            </p:nvSpPr>
            <p:spPr bwMode="auto">
              <a:xfrm>
                <a:off x="3600" y="3247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+mn-cs"/>
                </a:endParaRPr>
              </a:p>
            </p:txBody>
          </p:sp>
          <p:sp>
            <p:nvSpPr>
              <p:cNvPr id="22547" name="Line 92"/>
              <p:cNvSpPr>
                <a:spLocks noChangeShapeType="1"/>
              </p:cNvSpPr>
              <p:nvPr/>
            </p:nvSpPr>
            <p:spPr bwMode="auto">
              <a:xfrm flipV="1">
                <a:off x="3638" y="2976"/>
                <a:ext cx="298" cy="271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+mn-cs"/>
                </a:endParaRPr>
              </a:p>
            </p:txBody>
          </p:sp>
          <p:sp>
            <p:nvSpPr>
              <p:cNvPr id="22548" name="Line 93"/>
              <p:cNvSpPr>
                <a:spLocks noChangeShapeType="1"/>
              </p:cNvSpPr>
              <p:nvPr/>
            </p:nvSpPr>
            <p:spPr bwMode="auto">
              <a:xfrm>
                <a:off x="3638" y="3286"/>
                <a:ext cx="250" cy="7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srgbClr val="000000"/>
                  </a:solidFill>
                  <a:latin typeface="Arial" pitchFamily="-112" charset="0"/>
                  <a:ea typeface="ＭＳ Ｐゴシック" pitchFamily="-112" charset="-128"/>
                  <a:cs typeface="+mn-cs"/>
                </a:endParaRPr>
              </a:p>
            </p:txBody>
          </p:sp>
          <p:pic>
            <p:nvPicPr>
              <p:cNvPr id="22549" name="Picture 94" descr="0511013_01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888" y="2976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544" name="Rectangle 95"/>
            <p:cNvSpPr>
              <a:spLocks noChangeArrowheads="1"/>
            </p:cNvSpPr>
            <p:nvPr/>
          </p:nvSpPr>
          <p:spPr bwMode="auto">
            <a:xfrm>
              <a:off x="5130" y="3846"/>
              <a:ext cx="384" cy="192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+mn-cs"/>
              </a:endParaRPr>
            </a:p>
          </p:txBody>
        </p:sp>
        <p:sp>
          <p:nvSpPr>
            <p:cNvPr id="22545" name="Text Box 96"/>
            <p:cNvSpPr txBox="1">
              <a:spLocks noChangeArrowheads="1"/>
            </p:cNvSpPr>
            <p:nvPr/>
          </p:nvSpPr>
          <p:spPr bwMode="auto">
            <a:xfrm>
              <a:off x="5082" y="3832"/>
              <a:ext cx="53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800" dirty="0">
                  <a:solidFill>
                    <a:srgbClr val="003366"/>
                  </a:solidFill>
                  <a:latin typeface="Century Gothic" pitchFamily="-112" charset="0"/>
                  <a:ea typeface="ＭＳ Ｐゴシック" pitchFamily="-112" charset="-128"/>
                  <a:cs typeface="+mn-cs"/>
                </a:rPr>
                <a:t>ATLAS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20943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</a:rPr>
              <a:t>  Science is getting more and more global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668" y="1143000"/>
            <a:ext cx="815185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677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1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732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7" y="1588"/>
            <a:ext cx="4280338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dirty="0" smtClean="0">
                <a:solidFill>
                  <a:schemeClr val="bg1"/>
                </a:solidFill>
              </a:rPr>
              <a:t>CMS</a:t>
            </a:r>
          </a:p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~3000 members</a:t>
            </a:r>
          </a:p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40 countries</a:t>
            </a:r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58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5766E9-3578-4CDE-9542-AC60709349D6}" type="slidenum">
              <a:rPr lang="fr-FR"/>
              <a:pPr>
                <a:defRPr/>
              </a:pPr>
              <a:t>31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9170" y="-99392"/>
            <a:ext cx="10675998" cy="695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68660" y="23342"/>
            <a:ext cx="4280339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5400" dirty="0" smtClean="0">
                <a:solidFill>
                  <a:srgbClr val="FFFF00"/>
                </a:solidFill>
              </a:rPr>
              <a:t>ATLAS</a:t>
            </a:r>
          </a:p>
          <a:p>
            <a:pPr algn="ctr"/>
            <a:r>
              <a:rPr lang="en-GB" sz="4400" dirty="0" smtClean="0">
                <a:solidFill>
                  <a:srgbClr val="FFFF00"/>
                </a:solidFill>
              </a:rPr>
              <a:t>~3000 members</a:t>
            </a:r>
          </a:p>
          <a:p>
            <a:pPr algn="ctr"/>
            <a:r>
              <a:rPr lang="en-GB" sz="4400" dirty="0" smtClean="0">
                <a:solidFill>
                  <a:srgbClr val="FFFF00"/>
                </a:solidFill>
              </a:rPr>
              <a:t>39 countries</a:t>
            </a:r>
            <a:endParaRPr lang="en-GB" sz="4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98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86ED14A-16D9-418F-B4CF-1AE848DBB41A}" type="slidenum">
              <a:rPr lang="en-US" smtClean="0">
                <a:latin typeface="Comic Sans MS" pitchFamily="66" charset="0"/>
              </a:rPr>
              <a:pPr/>
              <a:t>32</a:t>
            </a:fld>
            <a:endParaRPr lang="en-US" smtClean="0">
              <a:latin typeface="Comic Sans MS" pitchFamily="66" charset="0"/>
            </a:endParaRPr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785813" y="5857875"/>
            <a:ext cx="7013575" cy="61595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  <a:cs typeface="+mn-cs"/>
              </a:rPr>
              <a:t>Hector Berlioz, “Les Troyens”, opera in five acts</a:t>
            </a:r>
          </a:p>
          <a:p>
            <a:pPr eaLnBrk="0" hangingPunct="0"/>
            <a:r>
              <a:rPr lang="en-US" sz="1600" smtClean="0">
                <a:solidFill>
                  <a:srgbClr val="000000"/>
                </a:solidFill>
                <a:latin typeface="Comic Sans MS" pitchFamily="66" charset="0"/>
                <a:ea typeface="ＭＳ Ｐゴシック" pitchFamily="34" charset="-128"/>
                <a:cs typeface="+mn-cs"/>
              </a:rPr>
              <a:t>Valencia, Palau de les Arts Reina Sofia, 31 October -12 November 2009  </a:t>
            </a:r>
          </a:p>
        </p:txBody>
      </p:sp>
      <p:pic>
        <p:nvPicPr>
          <p:cNvPr id="248836" name="Picture 4" descr="VALENCIA-les-troyens4.jpg"/>
          <p:cNvPicPr preferRelativeResize="0"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42875"/>
            <a:ext cx="8448675" cy="5651500"/>
          </a:xfrm>
          <a:prstGeom prst="rect">
            <a:avLst/>
          </a:prstGeom>
          <a:noFill/>
          <a:ln w="38100">
            <a:solidFill>
              <a:srgbClr val="CC33CC"/>
            </a:solidFill>
            <a:round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20522354">
            <a:off x="1295481" y="2167213"/>
            <a:ext cx="6813084" cy="107721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black"/>
                </a:solidFill>
                <a:ea typeface="+mn-ea"/>
                <a:cs typeface="+mn-cs"/>
              </a:rPr>
              <a:t>New Program “Artists in Residence”:</a:t>
            </a:r>
          </a:p>
          <a:p>
            <a:r>
              <a:rPr lang="en-US" sz="3200" dirty="0" smtClean="0">
                <a:solidFill>
                  <a:prstClr val="black"/>
                </a:solidFill>
                <a:ea typeface="+mn-ea"/>
                <a:cs typeface="+mn-cs"/>
              </a:rPr>
              <a:t>             </a:t>
            </a:r>
            <a:r>
              <a:rPr lang="en-US" sz="3200" dirty="0" err="1" smtClean="0">
                <a:solidFill>
                  <a:prstClr val="black"/>
                </a:solidFill>
                <a:ea typeface="+mn-ea"/>
                <a:cs typeface="+mn-cs"/>
              </a:rPr>
              <a:t>Collide@CERN</a:t>
            </a:r>
            <a:endParaRPr lang="en-US" sz="3200" dirty="0">
              <a:solidFill>
                <a:prstClr val="black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027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nimBg="1"/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Text Box 1026"/>
          <p:cNvSpPr txBox="1">
            <a:spLocks noChangeArrowheads="1"/>
          </p:cNvSpPr>
          <p:nvPr/>
        </p:nvSpPr>
        <p:spPr bwMode="auto">
          <a:xfrm>
            <a:off x="-92075" y="1143000"/>
            <a:ext cx="923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smtClean="0">
                <a:solidFill>
                  <a:srgbClr val="FFFFFF"/>
                </a:solidFill>
                <a:latin typeface="Arial Narrow" pitchFamily="34" charset="0"/>
                <a:ea typeface="+mn-ea"/>
                <a:cs typeface="+mn-cs"/>
              </a:rPr>
              <a:t>Methodology</a:t>
            </a:r>
          </a:p>
        </p:txBody>
      </p:sp>
      <p:sp>
        <p:nvSpPr>
          <p:cNvPr id="247811" name="Text Box 1028"/>
          <p:cNvSpPr txBox="1">
            <a:spLocks noChangeArrowheads="1"/>
          </p:cNvSpPr>
          <p:nvPr/>
        </p:nvSpPr>
        <p:spPr bwMode="auto">
          <a:xfrm>
            <a:off x="928688" y="5595938"/>
            <a:ext cx="7715250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smtClean="0">
                <a:solidFill>
                  <a:srgbClr val="000000"/>
                </a:solidFill>
                <a:latin typeface="Helvetica" pitchFamily="34" charset="0"/>
                <a:ea typeface="+mn-ea"/>
                <a:cs typeface="+mn-cs"/>
              </a:rPr>
              <a:t>To select and record the signals from the 600 million proton collisions every second, huge detectors have been built to measure the particles traces to an extraordinary precision.</a:t>
            </a:r>
          </a:p>
          <a:p>
            <a:endParaRPr lang="en-US" sz="1600" b="1" smtClean="0">
              <a:solidFill>
                <a:srgbClr val="000000"/>
              </a:solidFill>
              <a:latin typeface="Helvetica" pitchFamily="34" charset="0"/>
              <a:ea typeface="+mn-ea"/>
              <a:cs typeface="+mn-cs"/>
            </a:endParaRPr>
          </a:p>
        </p:txBody>
      </p:sp>
      <p:sp>
        <p:nvSpPr>
          <p:cNvPr id="247812" name="Rectangle 1030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714375"/>
          </a:xfrm>
        </p:spPr>
        <p:txBody>
          <a:bodyPr/>
          <a:lstStyle/>
          <a:p>
            <a:pPr algn="l" eaLnBrk="1" hangingPunct="1"/>
            <a:r>
              <a:rPr lang="en-GB" sz="2400" smtClean="0">
                <a:solidFill>
                  <a:srgbClr val="0070C0"/>
                </a:solidFill>
                <a:latin typeface="Verdana" pitchFamily="34" charset="0"/>
              </a:rPr>
              <a:t>            the</a:t>
            </a:r>
            <a:r>
              <a:rPr lang="en-GB" sz="240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n-GB" sz="2800" smtClean="0">
                <a:solidFill>
                  <a:srgbClr val="C00000"/>
                </a:solidFill>
                <a:latin typeface="Verdana" pitchFamily="34" charset="0"/>
              </a:rPr>
              <a:t>largest</a:t>
            </a:r>
            <a:r>
              <a:rPr lang="en-GB" sz="240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en-GB" sz="2400" smtClean="0">
                <a:solidFill>
                  <a:srgbClr val="0070C0"/>
                </a:solidFill>
                <a:latin typeface="Verdana" pitchFamily="34" charset="0"/>
              </a:rPr>
              <a:t>and </a:t>
            </a:r>
            <a:r>
              <a:rPr lang="en-GB" sz="2400" smtClean="0">
                <a:solidFill>
                  <a:srgbClr val="C00000"/>
                </a:solidFill>
                <a:latin typeface="Verdana" pitchFamily="34" charset="0"/>
              </a:rPr>
              <a:t>most complex </a:t>
            </a:r>
            <a:r>
              <a:rPr lang="en-GB" sz="2400" smtClean="0">
                <a:solidFill>
                  <a:srgbClr val="0070C0"/>
                </a:solidFill>
                <a:latin typeface="Verdana" pitchFamily="34" charset="0"/>
              </a:rPr>
              <a:t>detectors </a:t>
            </a:r>
            <a:endParaRPr lang="en-US" sz="2400" smtClean="0">
              <a:solidFill>
                <a:srgbClr val="0070C0"/>
              </a:solidFill>
              <a:latin typeface="Verdana" pitchFamily="34" charset="0"/>
            </a:endParaRPr>
          </a:p>
        </p:txBody>
      </p:sp>
      <p:pic>
        <p:nvPicPr>
          <p:cNvPr id="247813" name="Picture 2" descr="Barrel Toroid 4 Nov 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642938"/>
            <a:ext cx="757237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557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6705600" cy="533400"/>
          </a:xfrm>
          <a:effectLst>
            <a:outerShdw dist="12700" dir="8100000" algn="ctr" rotWithShape="0">
              <a:schemeClr val="bg2">
                <a:alpha val="75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  <a:cs typeface="Arial" charset="0"/>
              </a:rPr>
              <a:t>Basic processes at LHC</a:t>
            </a:r>
          </a:p>
        </p:txBody>
      </p:sp>
      <p:pic>
        <p:nvPicPr>
          <p:cNvPr id="497667" name="Picture 3" descr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371601"/>
            <a:ext cx="7239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914900" y="2514600"/>
            <a:ext cx="3390900" cy="2209800"/>
            <a:chOff x="3120" y="1344"/>
            <a:chExt cx="2136" cy="1392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3120" y="1344"/>
              <a:ext cx="1872" cy="1344"/>
              <a:chOff x="3120" y="1344"/>
              <a:chExt cx="1872" cy="1344"/>
            </a:xfrm>
          </p:grpSpPr>
          <p:sp>
            <p:nvSpPr>
              <p:cNvPr id="35857" name="Line 9"/>
              <p:cNvSpPr>
                <a:spLocks noChangeShapeType="1"/>
              </p:cNvSpPr>
              <p:nvPr/>
            </p:nvSpPr>
            <p:spPr bwMode="auto">
              <a:xfrm flipV="1">
                <a:off x="4032" y="1518"/>
                <a:ext cx="960" cy="384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35858" name="Line 10"/>
              <p:cNvSpPr>
                <a:spLocks noChangeShapeType="1"/>
              </p:cNvSpPr>
              <p:nvPr/>
            </p:nvSpPr>
            <p:spPr bwMode="auto">
              <a:xfrm>
                <a:off x="4032" y="2064"/>
                <a:ext cx="912" cy="432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35859" name="Line 11"/>
              <p:cNvSpPr>
                <a:spLocks noChangeShapeType="1"/>
              </p:cNvSpPr>
              <p:nvPr/>
            </p:nvSpPr>
            <p:spPr bwMode="auto">
              <a:xfrm rot="9491046" flipH="1">
                <a:off x="4464" y="1715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35860" name="Line 12"/>
              <p:cNvSpPr>
                <a:spLocks noChangeShapeType="1"/>
              </p:cNvSpPr>
              <p:nvPr/>
            </p:nvSpPr>
            <p:spPr bwMode="auto">
              <a:xfrm rot="12545569" flipH="1">
                <a:off x="4416" y="2256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3120" y="1344"/>
                <a:ext cx="432" cy="432"/>
                <a:chOff x="3158" y="1093"/>
                <a:chExt cx="432" cy="432"/>
              </a:xfrm>
            </p:grpSpPr>
            <p:sp>
              <p:nvSpPr>
                <p:cNvPr id="497678" name="Oval 14"/>
                <p:cNvSpPr>
                  <a:spLocks noChangeArrowheads="1"/>
                </p:cNvSpPr>
                <p:nvPr/>
              </p:nvSpPr>
              <p:spPr bwMode="auto">
                <a:xfrm>
                  <a:off x="3158" y="1093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eaLnBrk="0" hangingPunct="0"/>
                  <a:endParaRPr lang="en-US" smtClean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497679" name="Rectangle 15"/>
                <p:cNvSpPr>
                  <a:spLocks noChangeArrowheads="1"/>
                </p:cNvSpPr>
                <p:nvPr/>
              </p:nvSpPr>
              <p:spPr bwMode="auto">
                <a:xfrm>
                  <a:off x="3254" y="1158"/>
                  <a:ext cx="24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cs typeface="+mn-cs"/>
                    </a:rPr>
                    <a:t>q</a:t>
                  </a:r>
                  <a:endPara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+mn-cs"/>
                  </a:endParaRPr>
                </a:p>
              </p:txBody>
            </p:sp>
          </p:grpSp>
          <p:grpSp>
            <p:nvGrpSpPr>
              <p:cNvPr id="5" name="Group 16"/>
              <p:cNvGrpSpPr>
                <a:grpSpLocks/>
              </p:cNvGrpSpPr>
              <p:nvPr/>
            </p:nvGrpSpPr>
            <p:grpSpPr bwMode="auto">
              <a:xfrm>
                <a:off x="3120" y="2256"/>
                <a:ext cx="432" cy="432"/>
                <a:chOff x="3158" y="2341"/>
                <a:chExt cx="432" cy="432"/>
              </a:xfrm>
            </p:grpSpPr>
            <p:sp>
              <p:nvSpPr>
                <p:cNvPr id="497681" name="Oval 17"/>
                <p:cNvSpPr>
                  <a:spLocks noChangeArrowheads="1"/>
                </p:cNvSpPr>
                <p:nvPr/>
              </p:nvSpPr>
              <p:spPr bwMode="auto">
                <a:xfrm>
                  <a:off x="3158" y="2341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eaLnBrk="0" hangingPunct="0"/>
                  <a:endParaRPr lang="en-US" smtClean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497682" name="Rectangle 18"/>
                <p:cNvSpPr>
                  <a:spLocks noChangeArrowheads="1"/>
                </p:cNvSpPr>
                <p:nvPr/>
              </p:nvSpPr>
              <p:spPr bwMode="auto">
                <a:xfrm>
                  <a:off x="3254" y="2406"/>
                  <a:ext cx="29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cs typeface="+mn-cs"/>
                    </a:rPr>
                    <a:t>q’</a:t>
                  </a:r>
                  <a:endParaRPr lang="en-US" smtClean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p:grpSp>
          <p:sp>
            <p:nvSpPr>
              <p:cNvPr id="497685" name="Oval 21"/>
              <p:cNvSpPr>
                <a:spLocks noChangeArrowheads="1"/>
              </p:cNvSpPr>
              <p:nvPr/>
            </p:nvSpPr>
            <p:spPr bwMode="auto">
              <a:xfrm>
                <a:off x="3600" y="1728"/>
                <a:ext cx="480" cy="528"/>
              </a:xfrm>
              <a:prstGeom prst="ellipse">
                <a:avLst/>
              </a:prstGeom>
              <a:noFill/>
              <a:ln w="9525">
                <a:solidFill>
                  <a:srgbClr val="C70C2C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4800" y="1392"/>
              <a:ext cx="456" cy="432"/>
              <a:chOff x="3672" y="3600"/>
              <a:chExt cx="456" cy="432"/>
            </a:xfrm>
          </p:grpSpPr>
          <p:sp>
            <p:nvSpPr>
              <p:cNvPr id="497687" name="Oval 23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497688" name="Rectangle 24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37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+mn-cs"/>
                  </a:rPr>
                  <a:t>Jet</a:t>
                </a:r>
                <a:endParaRPr lang="en-US" sz="2000" smtClean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4752" y="2304"/>
              <a:ext cx="456" cy="432"/>
              <a:chOff x="3672" y="3600"/>
              <a:chExt cx="456" cy="432"/>
            </a:xfrm>
          </p:grpSpPr>
          <p:sp>
            <p:nvSpPr>
              <p:cNvPr id="497690" name="Oval 26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497691" name="Rectangle 27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375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+mn-cs"/>
                  </a:rPr>
                  <a:t>Jet</a:t>
                </a:r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</p:grpSp>
      <p:sp>
        <p:nvSpPr>
          <p:cNvPr id="35845" name="Slide Number Placeholder 2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288EB9B-CAA9-43C5-B223-DA950BFA73BB}" type="slidenum">
              <a:rPr lang="en-US"/>
              <a:pPr/>
              <a:t>34</a:t>
            </a:fld>
            <a:endParaRPr lang="en-US"/>
          </a:p>
        </p:txBody>
      </p:sp>
      <p:pic>
        <p:nvPicPr>
          <p:cNvPr id="32" name="Picture 5" descr="newlhc logo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2"/>
            <a:ext cx="838200" cy="838379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27" name="Picture 7" descr="Snapshot 2010-05-08 12-47-09.tif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514600"/>
            <a:ext cx="3581400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730733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9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AC1E61B-3FB2-4426-841C-223B889C701A}" type="slidenum">
              <a:rPr lang="en-US"/>
              <a:pPr/>
              <a:t>35</a:t>
            </a:fld>
            <a:endParaRPr lang="en-US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467600" cy="533400"/>
          </a:xfrm>
        </p:spPr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Basic processes at LHC</a:t>
            </a:r>
            <a:endParaRPr lang="en-US" sz="2400" dirty="0" smtClean="0">
              <a:effectLst>
                <a:outerShdw blurRad="38100" dist="38100" dir="2700000" algn="tl">
                  <a:srgbClr val="000000"/>
                </a:outerShdw>
              </a:effectLst>
              <a:ea typeface="ＭＳ Ｐゴシック" charset="-128"/>
            </a:endParaRPr>
          </a:p>
        </p:txBody>
      </p:sp>
      <p:pic>
        <p:nvPicPr>
          <p:cNvPr id="177155" name="Picture 3" descr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1371601"/>
            <a:ext cx="7239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53012" y="2514600"/>
            <a:ext cx="3414713" cy="2209800"/>
            <a:chOff x="3120" y="1344"/>
            <a:chExt cx="2151" cy="1392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120" y="1344"/>
              <a:ext cx="1872" cy="1344"/>
              <a:chOff x="3120" y="1344"/>
              <a:chExt cx="1872" cy="1344"/>
            </a:xfrm>
          </p:grpSpPr>
          <p:sp>
            <p:nvSpPr>
              <p:cNvPr id="37904" name="Line 6"/>
              <p:cNvSpPr>
                <a:spLocks noChangeShapeType="1"/>
              </p:cNvSpPr>
              <p:nvPr/>
            </p:nvSpPr>
            <p:spPr bwMode="auto">
              <a:xfrm flipV="1">
                <a:off x="4032" y="1518"/>
                <a:ext cx="960" cy="384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37905" name="Line 7"/>
              <p:cNvSpPr>
                <a:spLocks noChangeShapeType="1"/>
              </p:cNvSpPr>
              <p:nvPr/>
            </p:nvSpPr>
            <p:spPr bwMode="auto">
              <a:xfrm>
                <a:off x="4032" y="2064"/>
                <a:ext cx="912" cy="432"/>
              </a:xfrm>
              <a:prstGeom prst="line">
                <a:avLst/>
              </a:prstGeom>
              <a:noFill/>
              <a:ln w="19050">
                <a:solidFill>
                  <a:srgbClr val="CF04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37906" name="Line 8"/>
              <p:cNvSpPr>
                <a:spLocks noChangeShapeType="1"/>
              </p:cNvSpPr>
              <p:nvPr/>
            </p:nvSpPr>
            <p:spPr bwMode="auto">
              <a:xfrm rot="9491046" flipH="1">
                <a:off x="4464" y="1715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37907" name="Line 9"/>
              <p:cNvSpPr>
                <a:spLocks noChangeShapeType="1"/>
              </p:cNvSpPr>
              <p:nvPr/>
            </p:nvSpPr>
            <p:spPr bwMode="auto">
              <a:xfrm rot="12545569" flipH="1">
                <a:off x="4416" y="2256"/>
                <a:ext cx="97" cy="0"/>
              </a:xfrm>
              <a:prstGeom prst="line">
                <a:avLst/>
              </a:prstGeom>
              <a:noFill/>
              <a:ln w="28575">
                <a:solidFill>
                  <a:srgbClr val="CF0428"/>
                </a:solidFill>
                <a:round/>
                <a:headEnd/>
                <a:tailEnd type="stealth" w="lg" len="lg"/>
              </a:ln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3120" y="1344"/>
                <a:ext cx="432" cy="432"/>
                <a:chOff x="3158" y="1093"/>
                <a:chExt cx="432" cy="432"/>
              </a:xfrm>
            </p:grpSpPr>
            <p:sp>
              <p:nvSpPr>
                <p:cNvPr id="177163" name="Oval 11"/>
                <p:cNvSpPr>
                  <a:spLocks noChangeArrowheads="1"/>
                </p:cNvSpPr>
                <p:nvPr/>
              </p:nvSpPr>
              <p:spPr bwMode="auto">
                <a:xfrm>
                  <a:off x="3158" y="1093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eaLnBrk="0" hangingPunct="0"/>
                  <a:endParaRPr lang="en-US" smtClean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177164" name="Rectangle 12"/>
                <p:cNvSpPr>
                  <a:spLocks noChangeArrowheads="1"/>
                </p:cNvSpPr>
                <p:nvPr/>
              </p:nvSpPr>
              <p:spPr bwMode="auto">
                <a:xfrm>
                  <a:off x="3254" y="1158"/>
                  <a:ext cx="24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cs typeface="+mn-cs"/>
                    </a:rPr>
                    <a:t>g</a:t>
                  </a:r>
                  <a:endPara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+mn-cs"/>
                  </a:endParaRPr>
                </a:p>
              </p:txBody>
            </p:sp>
          </p:grpSp>
          <p:grpSp>
            <p:nvGrpSpPr>
              <p:cNvPr id="5" name="Group 13"/>
              <p:cNvGrpSpPr>
                <a:grpSpLocks/>
              </p:cNvGrpSpPr>
              <p:nvPr/>
            </p:nvGrpSpPr>
            <p:grpSpPr bwMode="auto">
              <a:xfrm>
                <a:off x="3120" y="2256"/>
                <a:ext cx="432" cy="432"/>
                <a:chOff x="3158" y="2341"/>
                <a:chExt cx="432" cy="432"/>
              </a:xfrm>
            </p:grpSpPr>
            <p:sp>
              <p:nvSpPr>
                <p:cNvPr id="177166" name="Oval 14"/>
                <p:cNvSpPr>
                  <a:spLocks noChangeArrowheads="1"/>
                </p:cNvSpPr>
                <p:nvPr/>
              </p:nvSpPr>
              <p:spPr bwMode="auto">
                <a:xfrm>
                  <a:off x="3158" y="2341"/>
                  <a:ext cx="432" cy="4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FFFFFF"/>
                    </a:gs>
                  </a:gsLst>
                  <a:lin ang="5400000" scaled="1"/>
                </a:gradFill>
                <a:ln w="9525">
                  <a:solidFill>
                    <a:srgbClr val="E46D52"/>
                  </a:solidFill>
                  <a:round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pPr eaLnBrk="0" hangingPunct="0"/>
                  <a:endParaRPr lang="en-US" smtClean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  <p:sp>
              <p:nvSpPr>
                <p:cNvPr id="177167" name="Rectangle 15"/>
                <p:cNvSpPr>
                  <a:spLocks noChangeArrowheads="1"/>
                </p:cNvSpPr>
                <p:nvPr/>
              </p:nvSpPr>
              <p:spPr bwMode="auto">
                <a:xfrm>
                  <a:off x="3254" y="2406"/>
                  <a:ext cx="243" cy="3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US" sz="2800" i="1" smtClean="0">
                      <a:solidFill>
                        <a:srgbClr val="E46D5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cs typeface="+mn-cs"/>
                    </a:rPr>
                    <a:t>g</a:t>
                  </a:r>
                  <a:endParaRPr lang="en-US" smtClean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p:grpSp>
          <p:sp>
            <p:nvSpPr>
              <p:cNvPr id="177170" name="Oval 18"/>
              <p:cNvSpPr>
                <a:spLocks noChangeArrowheads="1"/>
              </p:cNvSpPr>
              <p:nvPr/>
            </p:nvSpPr>
            <p:spPr bwMode="auto">
              <a:xfrm>
                <a:off x="3600" y="1728"/>
                <a:ext cx="480" cy="528"/>
              </a:xfrm>
              <a:prstGeom prst="ellipse">
                <a:avLst/>
              </a:prstGeom>
              <a:noFill/>
              <a:ln w="9525">
                <a:solidFill>
                  <a:srgbClr val="C70C2C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chemeClr val="tx1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grpSp>
          <p:nvGrpSpPr>
            <p:cNvPr id="7" name="Group 19"/>
            <p:cNvGrpSpPr>
              <a:grpSpLocks/>
            </p:cNvGrpSpPr>
            <p:nvPr/>
          </p:nvGrpSpPr>
          <p:grpSpPr bwMode="auto">
            <a:xfrm>
              <a:off x="4800" y="1392"/>
              <a:ext cx="471" cy="432"/>
              <a:chOff x="3672" y="3600"/>
              <a:chExt cx="471" cy="432"/>
            </a:xfrm>
          </p:grpSpPr>
          <p:sp>
            <p:nvSpPr>
              <p:cNvPr id="177172" name="Oval 20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177173" name="Rectangle 21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47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+mn-cs"/>
                  </a:rPr>
                  <a:t>W/Z</a:t>
                </a:r>
                <a:endParaRPr lang="en-US" sz="2000" smtClean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  <p:grpSp>
          <p:nvGrpSpPr>
            <p:cNvPr id="8" name="Group 22"/>
            <p:cNvGrpSpPr>
              <a:grpSpLocks/>
            </p:cNvGrpSpPr>
            <p:nvPr/>
          </p:nvGrpSpPr>
          <p:grpSpPr bwMode="auto">
            <a:xfrm>
              <a:off x="4752" y="2304"/>
              <a:ext cx="471" cy="432"/>
              <a:chOff x="3672" y="3600"/>
              <a:chExt cx="471" cy="432"/>
            </a:xfrm>
          </p:grpSpPr>
          <p:sp>
            <p:nvSpPr>
              <p:cNvPr id="177175" name="Oval 23"/>
              <p:cNvSpPr>
                <a:spLocks noChangeArrowheads="1"/>
              </p:cNvSpPr>
              <p:nvPr/>
            </p:nvSpPr>
            <p:spPr bwMode="auto">
              <a:xfrm>
                <a:off x="3696" y="3600"/>
                <a:ext cx="432" cy="432"/>
              </a:xfrm>
              <a:prstGeom prst="ellipse">
                <a:avLst/>
              </a:prstGeom>
              <a:gradFill rotWithShape="0">
                <a:gsLst>
                  <a:gs pos="0">
                    <a:srgbClr val="CF0428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  <p:txBody>
              <a:bodyPr wrap="none" anchor="ctr"/>
              <a:lstStyle/>
              <a:p>
                <a:pPr eaLnBrk="0" hangingPunct="0"/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177176" name="Rectangle 24"/>
              <p:cNvSpPr>
                <a:spLocks noChangeArrowheads="1"/>
              </p:cNvSpPr>
              <p:nvPr/>
            </p:nvSpPr>
            <p:spPr bwMode="auto">
              <a:xfrm>
                <a:off x="3672" y="3679"/>
                <a:ext cx="47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  <a:cs typeface="+mn-cs"/>
                  </a:rPr>
                  <a:t>W/Z</a:t>
                </a:r>
                <a:endParaRPr lang="en-US" smtClean="0">
                  <a:solidFill>
                    <a:srgbClr val="000000"/>
                  </a:solidFill>
                  <a:cs typeface="+mn-cs"/>
                </a:endParaRPr>
              </a:p>
            </p:txBody>
          </p:sp>
        </p:grpSp>
      </p:grpSp>
      <p:pic>
        <p:nvPicPr>
          <p:cNvPr id="177177" name="Picture 25" descr="pdf2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438400"/>
            <a:ext cx="2667000" cy="2274888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28" name="Picture 5" descr="newlhc logo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2"/>
            <a:ext cx="838200" cy="838379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29" name="Oval 28"/>
          <p:cNvSpPr/>
          <p:nvPr/>
        </p:nvSpPr>
        <p:spPr bwMode="auto">
          <a:xfrm>
            <a:off x="5715000" y="3124200"/>
            <a:ext cx="762000" cy="838200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3200" b="1" i="1" dirty="0" smtClean="0">
                <a:solidFill>
                  <a:srgbClr val="000000"/>
                </a:solidFill>
                <a:latin typeface="Arial" pitchFamily="31" charset="0"/>
                <a:ea typeface="ＭＳ Ｐゴシック" pitchFamily="31" charset="-128"/>
                <a:cs typeface="ＭＳ Ｐゴシック" pitchFamily="31" charset="-128"/>
              </a:rPr>
              <a:t>H</a:t>
            </a:r>
            <a:endParaRPr lang="en-US" sz="3200" b="1" i="1" dirty="0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714802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77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iggs_3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75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981082"/>
            <a:ext cx="4332288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03" name="Rectangle 6"/>
          <p:cNvSpPr>
            <a:spLocks noChangeArrowheads="1"/>
          </p:cNvSpPr>
          <p:nvPr/>
        </p:nvSpPr>
        <p:spPr bwMode="auto">
          <a:xfrm>
            <a:off x="0" y="188913"/>
            <a:ext cx="9144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b="1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Cross Section („Production Rate“) of Various Processes</a:t>
            </a:r>
            <a:endParaRPr lang="en-GB" sz="2800" b="1" smtClean="0">
              <a:solidFill>
                <a:srgbClr val="FF0000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95291" y="3068650"/>
            <a:ext cx="3816350" cy="255428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de-DE" sz="2000" b="1" dirty="0" smtClean="0">
                <a:solidFill>
                  <a:srgbClr val="060000"/>
                </a:solidFill>
                <a:latin typeface="Times New Roman" pitchFamily="18" charset="0"/>
                <a:ea typeface="+mn-ea"/>
                <a:cs typeface="+mn-cs"/>
              </a:rPr>
              <a:t>More than 10 orders of </a:t>
            </a:r>
          </a:p>
          <a:p>
            <a:pPr marL="457200" indent="-457200"/>
            <a:r>
              <a:rPr lang="de-DE" sz="2000" b="1" dirty="0" smtClean="0">
                <a:solidFill>
                  <a:srgbClr val="060000"/>
                </a:solidFill>
                <a:latin typeface="Times New Roman" pitchFamily="18" charset="0"/>
                <a:ea typeface="+mn-ea"/>
                <a:cs typeface="+mn-cs"/>
              </a:rPr>
              <a:t>magnitude difference between </a:t>
            </a:r>
          </a:p>
          <a:p>
            <a:pPr marL="457200" indent="-457200"/>
            <a:endParaRPr lang="de-DE" sz="2000" b="1" dirty="0" smtClean="0">
              <a:solidFill>
                <a:srgbClr val="060000"/>
              </a:solidFill>
              <a:latin typeface="Times New Roman" pitchFamily="18" charset="0"/>
              <a:ea typeface="+mn-ea"/>
              <a:cs typeface="+mn-cs"/>
            </a:endParaRPr>
          </a:p>
          <a:p>
            <a:pPr marL="457200" indent="-457200"/>
            <a:r>
              <a:rPr lang="de-DE" sz="2000" b="1" dirty="0" smtClean="0">
                <a:solidFill>
                  <a:srgbClr val="060000"/>
                </a:solidFill>
                <a:latin typeface="Times New Roman" pitchFamily="18" charset="0"/>
                <a:ea typeface="+mn-ea"/>
                <a:cs typeface="+mn-cs"/>
              </a:rPr>
              <a:t>total reaction rate </a:t>
            </a:r>
          </a:p>
          <a:p>
            <a:pPr marL="457200" indent="-457200"/>
            <a:endParaRPr lang="de-DE" sz="2000" b="1" dirty="0" smtClean="0">
              <a:solidFill>
                <a:srgbClr val="060000"/>
              </a:solidFill>
              <a:latin typeface="Times New Roman" pitchFamily="18" charset="0"/>
              <a:ea typeface="+mn-ea"/>
              <a:cs typeface="+mn-cs"/>
            </a:endParaRPr>
          </a:p>
          <a:p>
            <a:pPr marL="457200" indent="-457200"/>
            <a:r>
              <a:rPr lang="de-DE" sz="2000" b="1" dirty="0" smtClean="0">
                <a:solidFill>
                  <a:srgbClr val="060000"/>
                </a:solidFill>
                <a:latin typeface="Times New Roman" pitchFamily="18" charset="0"/>
                <a:ea typeface="+mn-ea"/>
                <a:cs typeface="+mn-cs"/>
              </a:rPr>
              <a:t>and </a:t>
            </a:r>
          </a:p>
          <a:p>
            <a:pPr marL="457200" indent="-457200"/>
            <a:endParaRPr lang="de-DE" sz="2000" b="1" dirty="0" smtClean="0">
              <a:solidFill>
                <a:srgbClr val="060000"/>
              </a:solidFill>
              <a:latin typeface="Times New Roman" pitchFamily="18" charset="0"/>
              <a:ea typeface="+mn-ea"/>
              <a:cs typeface="+mn-cs"/>
            </a:endParaRPr>
          </a:p>
          <a:p>
            <a:pPr marL="457200" indent="-457200"/>
            <a:r>
              <a:rPr lang="de-DE" sz="20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+mn-cs"/>
              </a:rPr>
              <a:t>rate of new physics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555875" y="1341450"/>
            <a:ext cx="4968875" cy="287972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700338" y="4221163"/>
            <a:ext cx="4679950" cy="122396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63713" y="5949962"/>
            <a:ext cx="6050887" cy="646331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select 1 out of  much more than 10 billion . . .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684213" y="6030239"/>
            <a:ext cx="977900" cy="48577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20769937">
            <a:off x="158425" y="4114961"/>
            <a:ext cx="8218917" cy="4616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Need high statistics </a:t>
            </a:r>
            <a:r>
              <a:rPr lang="en-US" dirty="0" smtClean="0">
                <a:solidFill>
                  <a:srgbClr val="FFFF00"/>
                </a:solidFill>
                <a:latin typeface="Arial"/>
                <a:ea typeface="+mn-ea"/>
                <a:cs typeface="+mn-cs"/>
                <a:sym typeface="Wingdings" pitchFamily="2" charset="2"/>
              </a:rPr>
              <a:t> high collision rate  high luminosity</a:t>
            </a:r>
            <a:endParaRPr lang="en-GB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580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378596">
            <a:off x="2004875" y="1333397"/>
            <a:ext cx="1263932" cy="368950"/>
          </a:xfrm>
          <a:prstGeom prst="rect">
            <a:avLst/>
          </a:prstGeom>
          <a:solidFill>
            <a:schemeClr val="bg1"/>
          </a:solidFill>
        </p:spPr>
        <p:txBody>
          <a:bodyPr wrap="none" lIns="91057" tIns="45531" rIns="91057" bIns="4553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2060"/>
                </a:solidFill>
                <a:latin typeface="Calibri"/>
                <a:cs typeface="+mn-cs"/>
              </a:rPr>
              <a:t>ATLAS/CMS</a:t>
            </a:r>
            <a:endParaRPr lang="en-GB" sz="1800" dirty="0">
              <a:solidFill>
                <a:srgbClr val="002060"/>
              </a:solidFill>
              <a:latin typeface="Calibri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6062" y="4570179"/>
            <a:ext cx="1389351" cy="645949"/>
          </a:xfrm>
          <a:prstGeom prst="rect">
            <a:avLst/>
          </a:prstGeom>
          <a:noFill/>
        </p:spPr>
        <p:txBody>
          <a:bodyPr wrap="none" lIns="91057" tIns="45531" rIns="91057" bIns="4553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cs typeface="+mn-cs"/>
              </a:rPr>
              <a:t>≈</a:t>
            </a:r>
            <a:r>
              <a:rPr lang="en-US" sz="1800" b="1" dirty="0" smtClean="0">
                <a:solidFill>
                  <a:prstClr val="black"/>
                </a:solidFill>
                <a:latin typeface="Calibri"/>
                <a:cs typeface="+mn-cs"/>
              </a:rPr>
              <a:t> 400 trillion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Calibri"/>
                <a:cs typeface="+mn-cs"/>
              </a:rPr>
              <a:t>collisions</a:t>
            </a:r>
          </a:p>
        </p:txBody>
      </p:sp>
      <p:sp>
        <p:nvSpPr>
          <p:cNvPr id="14" name="Left Brace 13"/>
          <p:cNvSpPr/>
          <p:nvPr/>
        </p:nvSpPr>
        <p:spPr bwMode="auto">
          <a:xfrm>
            <a:off x="2202303" y="4585575"/>
            <a:ext cx="293748" cy="615498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057" tIns="45531" rIns="91057" bIns="45531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18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57210" y="3598154"/>
            <a:ext cx="1004630" cy="645949"/>
          </a:xfrm>
          <a:prstGeom prst="rect">
            <a:avLst/>
          </a:prstGeom>
          <a:solidFill>
            <a:srgbClr val="FFFF00"/>
          </a:solidFill>
        </p:spPr>
        <p:txBody>
          <a:bodyPr wrap="none" lIns="91057" tIns="45531" rIns="91057" bIns="45531" rtlCol="0">
            <a:spAutoFit/>
          </a:bodyPr>
          <a:lstStyle/>
          <a:p>
            <a:r>
              <a:rPr lang="en-US" sz="1800" dirty="0" smtClean="0">
                <a:solidFill>
                  <a:prstClr val="black"/>
                </a:solidFill>
                <a:cs typeface="+mn-cs"/>
              </a:rPr>
              <a:t>July 4</a:t>
            </a:r>
            <a:r>
              <a:rPr lang="en-US" sz="1800" baseline="30000" dirty="0" smtClean="0">
                <a:solidFill>
                  <a:prstClr val="black"/>
                </a:solidFill>
                <a:cs typeface="+mn-cs"/>
              </a:rPr>
              <a:t>th</a:t>
            </a:r>
            <a:r>
              <a:rPr lang="en-US" sz="1800" dirty="0" smtClean="0">
                <a:solidFill>
                  <a:prstClr val="black"/>
                </a:solidFill>
                <a:cs typeface="+mn-cs"/>
              </a:rPr>
              <a:t> </a:t>
            </a:r>
          </a:p>
          <a:p>
            <a:r>
              <a:rPr lang="en-US" sz="1800" dirty="0" smtClean="0">
                <a:solidFill>
                  <a:prstClr val="black"/>
                </a:solidFill>
                <a:cs typeface="+mn-cs"/>
              </a:rPr>
              <a:t>seminar</a:t>
            </a:r>
            <a:endParaRPr lang="en-GB" sz="18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462590" y="3896436"/>
            <a:ext cx="242316" cy="4892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57" tIns="45531" rIns="91057" bIns="45531" rtlCol="0" anchor="ctr"/>
          <a:lstStyle/>
          <a:p>
            <a:pPr algn="ctr"/>
            <a:endParaRPr lang="en-GB" sz="1800">
              <a:solidFill>
                <a:prstClr val="whit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943600" y="2133600"/>
            <a:ext cx="838200" cy="685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49" y="621586"/>
            <a:ext cx="5953136" cy="59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290502" y="3896469"/>
            <a:ext cx="1004630" cy="645949"/>
          </a:xfrm>
          <a:prstGeom prst="rect">
            <a:avLst/>
          </a:prstGeom>
          <a:solidFill>
            <a:srgbClr val="FFFF00"/>
          </a:solidFill>
        </p:spPr>
        <p:txBody>
          <a:bodyPr wrap="none" lIns="91057" tIns="45531" rIns="91057" bIns="45531" rtlCol="0">
            <a:spAutoFit/>
          </a:bodyPr>
          <a:lstStyle/>
          <a:p>
            <a:r>
              <a:rPr lang="en-US" sz="1800" dirty="0" smtClean="0">
                <a:solidFill>
                  <a:prstClr val="black"/>
                </a:solidFill>
                <a:cs typeface="+mn-cs"/>
              </a:rPr>
              <a:t>July 4</a:t>
            </a:r>
            <a:r>
              <a:rPr lang="en-US" sz="1800" baseline="30000" dirty="0" smtClean="0">
                <a:solidFill>
                  <a:prstClr val="black"/>
                </a:solidFill>
                <a:cs typeface="+mn-cs"/>
              </a:rPr>
              <a:t>th</a:t>
            </a:r>
            <a:r>
              <a:rPr lang="en-US" sz="1800" dirty="0" smtClean="0">
                <a:solidFill>
                  <a:prstClr val="black"/>
                </a:solidFill>
                <a:cs typeface="+mn-cs"/>
              </a:rPr>
              <a:t> </a:t>
            </a:r>
          </a:p>
          <a:p>
            <a:r>
              <a:rPr lang="en-US" sz="1800" dirty="0" smtClean="0">
                <a:solidFill>
                  <a:prstClr val="black"/>
                </a:solidFill>
                <a:cs typeface="+mn-cs"/>
              </a:rPr>
              <a:t>seminar</a:t>
            </a:r>
            <a:endParaRPr lang="en-GB" sz="1800" dirty="0">
              <a:solidFill>
                <a:prstClr val="black"/>
              </a:solidFill>
              <a:cs typeface="+mn-cs"/>
            </a:endParaRPr>
          </a:p>
        </p:txBody>
      </p:sp>
      <p:sp>
        <p:nvSpPr>
          <p:cNvPr id="16" name="Title 6"/>
          <p:cNvSpPr txBox="1">
            <a:spLocks/>
          </p:cNvSpPr>
          <p:nvPr/>
        </p:nvSpPr>
        <p:spPr>
          <a:xfrm>
            <a:off x="500190" y="132429"/>
            <a:ext cx="8229600" cy="700087"/>
          </a:xfrm>
          <a:prstGeom prst="rect">
            <a:avLst/>
          </a:prstGeom>
          <a:solidFill>
            <a:srgbClr val="FF0000"/>
          </a:solidFill>
        </p:spPr>
        <p:txBody>
          <a:bodyPr vert="horz" lIns="91057" tIns="45531" rIns="91057" bIns="45531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>
                <a:solidFill>
                  <a:prstClr val="white"/>
                </a:solidFill>
              </a:rPr>
              <a:t>Evolution of Integrated Luminosity 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5707747" y="2602964"/>
            <a:ext cx="3324949" cy="1815882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Huge amount 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of data produced, </a:t>
            </a:r>
          </a:p>
          <a:p>
            <a:r>
              <a:rPr lang="en-US" sz="2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tored,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and to be analyzed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57309" y="4431659"/>
            <a:ext cx="1249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500</a:t>
            </a:r>
          </a:p>
          <a:p>
            <a:r>
              <a:rPr lang="en-GB" sz="1800" b="1" dirty="0"/>
              <a:t>t</a:t>
            </a:r>
            <a:r>
              <a:rPr lang="en-GB" sz="1800" b="1" dirty="0" smtClean="0"/>
              <a:t>rillion</a:t>
            </a:r>
          </a:p>
          <a:p>
            <a:r>
              <a:rPr lang="en-GB" sz="1800" b="1" dirty="0" smtClean="0"/>
              <a:t>collisions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08192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4818" name="Picture 2" descr="https://atlas.web.cern.ch/Atlas/GROUPS/PHYSICS/CONFNOTES/ATLAS-CONF-2012-092/fig_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39796" cy="590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8200" y="6232478"/>
            <a:ext cx="7928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/>
                </a:solidFill>
                <a:ea typeface="+mn-ea"/>
                <a:cs typeface="+mn-cs"/>
              </a:rPr>
              <a:t>Multiple </a:t>
            </a:r>
            <a:r>
              <a:rPr lang="en-GB" dirty="0" err="1" smtClean="0">
                <a:solidFill>
                  <a:prstClr val="white"/>
                </a:solidFill>
                <a:ea typeface="+mn-ea"/>
                <a:cs typeface="+mn-cs"/>
              </a:rPr>
              <a:t>pp</a:t>
            </a:r>
            <a:r>
              <a:rPr lang="en-GB" dirty="0" smtClean="0">
                <a:solidFill>
                  <a:prstClr val="white"/>
                </a:solidFill>
                <a:ea typeface="+mn-ea"/>
                <a:cs typeface="+mn-cs"/>
              </a:rPr>
              <a:t> collisions within one bunch collision: resolved</a:t>
            </a:r>
            <a:endParaRPr lang="en-GB" dirty="0">
              <a:solidFill>
                <a:prstClr val="white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39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219200"/>
            <a:ext cx="3043238" cy="2840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005274"/>
            <a:ext cx="3041650" cy="2700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2772" name="Picture 5" descr="Snapshot 2009-07-12 01-11-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2038350"/>
            <a:ext cx="6096000" cy="3519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1508130" y="1419228"/>
            <a:ext cx="2428765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Survey in March 2009</a:t>
            </a:r>
          </a:p>
        </p:txBody>
      </p:sp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81008" y="5715004"/>
            <a:ext cx="4211304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stay: where do they go?</a:t>
            </a:r>
          </a:p>
        </p:txBody>
      </p:sp>
      <p:pic>
        <p:nvPicPr>
          <p:cNvPr id="11271" name="Picture 7" descr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1" y="39688"/>
            <a:ext cx="838200" cy="8747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3499883" y="2384425"/>
            <a:ext cx="2557005" cy="101561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</a:t>
            </a:r>
            <a:r>
              <a:rPr lang="en-US" sz="20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2500 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76207"/>
            <a:ext cx="7162800" cy="113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200" b="1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Age Distribution of Scientists </a:t>
            </a:r>
          </a:p>
          <a:p>
            <a:pPr algn="ctr" eaLnBrk="0" hangingPunct="0"/>
            <a:r>
              <a:rPr lang="en-GB" sz="1800" b="1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- and where they go afterwards</a:t>
            </a:r>
          </a:p>
          <a:p>
            <a:endParaRPr lang="en-US" sz="1800">
              <a:solidFill>
                <a:srgbClr val="000000"/>
              </a:solidFill>
              <a:ea typeface="ＭＳ Ｐゴシック" pitchFamily="-112" charset="-128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2378" y="201509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ea typeface="+mn-ea"/>
                <a:cs typeface="+mn-cs"/>
              </a:rPr>
              <a:t>26</a:t>
            </a:r>
            <a:endParaRPr lang="en-GB" sz="1800" dirty="0">
              <a:solidFill>
                <a:srgbClr val="FF0000"/>
              </a:solidFill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38600" y="405923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70C0"/>
                </a:solidFill>
                <a:ea typeface="+mn-ea"/>
                <a:cs typeface="+mn-cs"/>
              </a:rPr>
              <a:t>65</a:t>
            </a:r>
            <a:endParaRPr lang="en-GB" sz="1800" dirty="0">
              <a:solidFill>
                <a:srgbClr val="0070C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32103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78" y="260649"/>
            <a:ext cx="7804449" cy="533400"/>
          </a:xfrm>
        </p:spPr>
        <p:txBody>
          <a:bodyPr>
            <a:noAutofit/>
          </a:bodyPr>
          <a:lstStyle/>
          <a:p>
            <a:r>
              <a:rPr lang="en-US" sz="4000" dirty="0"/>
              <a:t>Computing Technologies: the Grid</a:t>
            </a:r>
          </a:p>
        </p:txBody>
      </p:sp>
      <p:sp>
        <p:nvSpPr>
          <p:cNvPr id="135172" name="Rectangle 4"/>
          <p:cNvSpPr>
            <a:spLocks noChangeArrowheads="1"/>
          </p:cNvSpPr>
          <p:nvPr/>
        </p:nvSpPr>
        <p:spPr bwMode="auto">
          <a:xfrm>
            <a:off x="457200" y="1219201"/>
            <a:ext cx="5867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88" tIns="45694" rIns="91388" bIns="45694"/>
          <a:lstStyle/>
          <a:p>
            <a:pPr marL="342709" indent="-342709" fontAlgn="auto">
              <a:spcBef>
                <a:spcPct val="20000"/>
              </a:spcBef>
              <a:spcAft>
                <a:spcPts val="0"/>
              </a:spcAft>
            </a:pPr>
            <a:r>
              <a:rPr lang="en-GB" sz="1800" dirty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After filtering, CERN detectors </a:t>
            </a:r>
            <a:r>
              <a:rPr lang="en-GB" sz="18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select </a:t>
            </a:r>
            <a:r>
              <a:rPr lang="en-GB" sz="2800" dirty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~</a:t>
            </a:r>
            <a:r>
              <a:rPr lang="en-GB" sz="1800" dirty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2</a:t>
            </a:r>
            <a:r>
              <a:rPr lang="en-GB" sz="18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00 interesting </a:t>
            </a:r>
          </a:p>
          <a:p>
            <a:pPr marL="342709" indent="-342709" fontAlgn="auto">
              <a:spcBef>
                <a:spcPct val="2000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collisions </a:t>
            </a:r>
            <a:r>
              <a:rPr lang="en-GB" sz="1800" dirty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per second. </a:t>
            </a:r>
            <a:endParaRPr lang="en-GB" sz="1800" dirty="0" smtClean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  <a:p>
            <a:pPr marL="342709" indent="-342709" fontAlgn="auto">
              <a:spcBef>
                <a:spcPct val="20000"/>
              </a:spcBef>
              <a:spcAft>
                <a:spcPts val="0"/>
              </a:spcAft>
            </a:pPr>
            <a:r>
              <a:rPr lang="en-GB" sz="18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Several MBs </a:t>
            </a:r>
            <a:r>
              <a:rPr lang="en-GB" sz="1800" dirty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of </a:t>
            </a:r>
            <a:r>
              <a:rPr lang="en-GB" sz="18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data to be stored </a:t>
            </a:r>
            <a:r>
              <a:rPr lang="en-GB" sz="1800" dirty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for each </a:t>
            </a:r>
            <a:r>
              <a:rPr lang="en-GB" sz="18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collision...</a:t>
            </a:r>
            <a:endParaRPr lang="en-GB" sz="1800" dirty="0">
              <a:solidFill>
                <a:srgbClr val="0C377B"/>
              </a:solidFill>
              <a:latin typeface="Arial"/>
              <a:ea typeface="+mn-ea"/>
              <a:cs typeface="+mn-cs"/>
              <a:sym typeface="Wingdings" pitchFamily="2" charset="2"/>
            </a:endParaRPr>
          </a:p>
          <a:p>
            <a:pPr marL="342709" indent="-342709" fontAlgn="auto">
              <a:spcBef>
                <a:spcPct val="20000"/>
              </a:spcBef>
              <a:spcAft>
                <a:spcPts val="0"/>
              </a:spcAft>
            </a:pPr>
            <a:endParaRPr lang="en-GB" sz="1400" dirty="0">
              <a:solidFill>
                <a:srgbClr val="FFFF66"/>
              </a:solidFill>
              <a:latin typeface="Arial"/>
              <a:ea typeface="+mn-ea"/>
              <a:cs typeface="+mn-cs"/>
              <a:sym typeface="Wingdings" pitchFamily="2" charset="2"/>
            </a:endParaRPr>
          </a:p>
          <a:p>
            <a:pPr marL="342709" indent="-342709" fontAlgn="auto">
              <a:spcBef>
                <a:spcPct val="20000"/>
              </a:spcBef>
              <a:spcAft>
                <a:spcPts val="0"/>
              </a:spcAft>
            </a:pPr>
            <a:r>
              <a:rPr lang="en-GB" sz="2000" dirty="0">
                <a:solidFill>
                  <a:srgbClr val="FFFF66"/>
                </a:solidFill>
                <a:latin typeface="Arial"/>
                <a:ea typeface="+mn-ea"/>
                <a:cs typeface="+mn-cs"/>
                <a:sym typeface="Wingdings" pitchFamily="2" charset="2"/>
              </a:rPr>
              <a:t>		</a:t>
            </a:r>
            <a:r>
              <a:rPr lang="en-GB" sz="2000" dirty="0">
                <a:solidFill>
                  <a:srgbClr val="919191"/>
                </a:solidFill>
                <a:latin typeface="Arial"/>
                <a:ea typeface="+mn-ea"/>
                <a:cs typeface="+mn-cs"/>
                <a:sym typeface="Wingdings" pitchFamily="2" charset="2"/>
              </a:rPr>
              <a:t>more than 25 Petabytes/year of data! </a:t>
            </a:r>
            <a:endParaRPr lang="en-US" sz="2000" dirty="0">
              <a:solidFill>
                <a:srgbClr val="919191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35174" name="AutoShape 6"/>
          <p:cNvSpPr>
            <a:spLocks noChangeArrowheads="1"/>
          </p:cNvSpPr>
          <p:nvPr/>
        </p:nvSpPr>
        <p:spPr bwMode="auto">
          <a:xfrm>
            <a:off x="609600" y="2741161"/>
            <a:ext cx="685800" cy="2286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388" tIns="45694" rIns="91388" bIns="4569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6553200" y="1317625"/>
            <a:ext cx="2286000" cy="3323987"/>
          </a:xfrm>
          <a:prstGeom prst="rect">
            <a:avLst/>
          </a:prstGeom>
          <a:noFill/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388" tIns="45694" rIns="91388" bIns="45694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C377B"/>
                </a:solidFill>
                <a:latin typeface="Helvetica" pitchFamily="34" charset="0"/>
                <a:ea typeface="+mn-ea"/>
                <a:cs typeface="+mn-cs"/>
              </a:rPr>
              <a:t>8 Megabyte (8MB)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00000"/>
                </a:solidFill>
                <a:latin typeface="Helvetica" pitchFamily="34" charset="0"/>
                <a:ea typeface="+mn-ea"/>
                <a:cs typeface="+mn-cs"/>
              </a:rPr>
              <a:t>A digital photo</a:t>
            </a:r>
            <a:r>
              <a:rPr lang="en-US" sz="1400" baseline="30000" dirty="0">
                <a:solidFill>
                  <a:srgbClr val="C00000"/>
                </a:solidFill>
                <a:latin typeface="Helvetica" pitchFamily="34" charset="0"/>
                <a:ea typeface="+mn-ea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srgbClr val="0C377B"/>
              </a:solidFill>
              <a:latin typeface="Helvetica" pitchFamily="34" charset="0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C377B"/>
                </a:solidFill>
                <a:latin typeface="Helvetica" pitchFamily="34" charset="0"/>
                <a:ea typeface="+mn-ea"/>
                <a:cs typeface="+mn-cs"/>
              </a:rPr>
              <a:t>1 Gigabyte (1GB)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C377B"/>
                </a:solidFill>
                <a:latin typeface="Helvetica" pitchFamily="34" charset="0"/>
                <a:ea typeface="+mn-ea"/>
                <a:cs typeface="+mn-cs"/>
              </a:rPr>
              <a:t>= 1000MB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00000"/>
                </a:solidFill>
                <a:latin typeface="Helvetica" pitchFamily="34" charset="0"/>
                <a:ea typeface="+mn-ea"/>
                <a:cs typeface="+mn-cs"/>
              </a:rPr>
              <a:t>A DVD movie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srgbClr val="0C377B"/>
              </a:solidFill>
              <a:latin typeface="Helvetica" pitchFamily="34" charset="0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C377B"/>
                </a:solidFill>
                <a:latin typeface="Helvetica" pitchFamily="34" charset="0"/>
                <a:ea typeface="+mn-ea"/>
                <a:cs typeface="+mn-cs"/>
              </a:rPr>
              <a:t>1 Terabyte (1TB)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C377B"/>
                </a:solidFill>
                <a:latin typeface="Helvetica" pitchFamily="34" charset="0"/>
                <a:ea typeface="+mn-ea"/>
                <a:cs typeface="+mn-cs"/>
              </a:rPr>
              <a:t>= 1000GB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00000"/>
                </a:solidFill>
                <a:latin typeface="Helvetica" pitchFamily="34" charset="0"/>
                <a:ea typeface="+mn-ea"/>
                <a:cs typeface="+mn-cs"/>
              </a:rPr>
              <a:t>World annual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C00000"/>
                </a:solidFill>
                <a:latin typeface="Helvetica" pitchFamily="34" charset="0"/>
                <a:ea typeface="+mn-ea"/>
                <a:cs typeface="+mn-cs"/>
              </a:rPr>
              <a:t>book production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400" dirty="0">
              <a:solidFill>
                <a:srgbClr val="0C377B"/>
              </a:solidFill>
              <a:latin typeface="Helvetica" pitchFamily="34" charset="0"/>
              <a:ea typeface="+mn-e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C377B"/>
                </a:solidFill>
                <a:latin typeface="Helvetica" pitchFamily="34" charset="0"/>
                <a:ea typeface="+mn-ea"/>
                <a:cs typeface="+mn-cs"/>
              </a:rPr>
              <a:t>&gt; 25 Petabytes (25PB)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C377B"/>
                </a:solidFill>
                <a:latin typeface="Helvetica" pitchFamily="34" charset="0"/>
                <a:ea typeface="+mn-ea"/>
                <a:cs typeface="+mn-cs"/>
              </a:rPr>
              <a:t>= 25000TB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7C8713"/>
                </a:solidFill>
                <a:latin typeface="Helvetica" pitchFamily="34" charset="0"/>
                <a:ea typeface="+mn-ea"/>
                <a:cs typeface="+mn-cs"/>
              </a:rPr>
              <a:t>Annual LHC data output</a:t>
            </a:r>
          </a:p>
        </p:txBody>
      </p:sp>
      <p:pic>
        <p:nvPicPr>
          <p:cNvPr id="135176" name="Picture 8" descr="grid-small"/>
          <p:cNvPicPr>
            <a:picLocks noChangeAspect="1" noChangeArrowheads="1"/>
          </p:cNvPicPr>
          <p:nvPr/>
        </p:nvPicPr>
        <p:blipFill>
          <a:blip r:embed="rId3" cstate="print">
            <a:lum bright="42000" contrast="-52000"/>
          </a:blip>
          <a:srcRect/>
          <a:stretch>
            <a:fillRect/>
          </a:stretch>
        </p:blipFill>
        <p:spPr bwMode="auto">
          <a:xfrm>
            <a:off x="2651565" y="3352800"/>
            <a:ext cx="3200400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7" name="Rectangle 9"/>
          <p:cNvSpPr>
            <a:spLocks noChangeArrowheads="1"/>
          </p:cNvSpPr>
          <p:nvPr/>
        </p:nvSpPr>
        <p:spPr bwMode="auto">
          <a:xfrm>
            <a:off x="685800" y="5638800"/>
            <a:ext cx="7620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88" tIns="45694" rIns="91388" bIns="45694"/>
          <a:lstStyle/>
          <a:p>
            <a:pPr marL="342709" indent="-342709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66"/>
                </a:solidFill>
                <a:latin typeface="Arial"/>
                <a:ea typeface="+mn-ea"/>
                <a:cs typeface="+mn-cs"/>
              </a:rPr>
              <a:t>CERN, home of the World Wide Web, is a driving force</a:t>
            </a:r>
          </a:p>
          <a:p>
            <a:pPr marL="342709" indent="-342709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66"/>
                </a:solidFill>
                <a:latin typeface="Arial"/>
                <a:ea typeface="+mn-ea"/>
                <a:cs typeface="+mn-cs"/>
              </a:rPr>
              <a:t>in Grid Computing  </a:t>
            </a:r>
          </a:p>
        </p:txBody>
      </p:sp>
      <p:sp>
        <p:nvSpPr>
          <p:cNvPr id="8" name="Rectangle 7"/>
          <p:cNvSpPr/>
          <p:nvPr/>
        </p:nvSpPr>
        <p:spPr>
          <a:xfrm>
            <a:off x="5638800" y="6096000"/>
            <a:ext cx="32004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88" tIns="45694" rIns="91388" bIns="45694" rtlCol="0" anchor="ctr"/>
          <a:lstStyle/>
          <a:p>
            <a:pPr algn="ctr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20965287">
            <a:off x="1569896" y="3989279"/>
            <a:ext cx="4365298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3600" dirty="0" smtClean="0"/>
              <a:t>Global Collaboration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65343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34000">
                <a:schemeClr val="tx1"/>
              </a:gs>
              <a:gs pos="100000">
                <a:srgbClr val="FFFFFF"/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10" tIns="45706" rIns="91410" bIns="45706"/>
          <a:lstStyle/>
          <a:p>
            <a:pPr eaLnBrk="0" hangingPunct="0">
              <a:defRPr/>
            </a:pPr>
            <a:endParaRPr lang="en-GB" sz="2000" dirty="0">
              <a:solidFill>
                <a:srgbClr val="000000"/>
              </a:solidFill>
              <a:latin typeface="Tahoma" charset="0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34003" y="17465"/>
            <a:ext cx="738295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0" tIns="45706" rIns="91410" bIns="45706">
            <a:spAutoFit/>
          </a:bodyPr>
          <a:lstStyle/>
          <a:p>
            <a:pPr algn="ctr" eaLnBrk="0" hangingPunct="0">
              <a:defRPr/>
            </a:pPr>
            <a:r>
              <a:rPr lang="en-GB" sz="2800" dirty="0">
                <a:solidFill>
                  <a:srgbClr val="000000"/>
                </a:solidFill>
                <a:effectLst>
                  <a:reflection stA="50000" endPos="75000" dist="12700" dir="5400000" sy="-100000" algn="bl" rotWithShape="0"/>
                </a:effectLst>
                <a:latin typeface="Helvetica" pitchFamily="-109" charset="0"/>
                <a:cs typeface="+mn-cs"/>
              </a:rPr>
              <a:t> Physics Objectives for 2010-2012 LHC Run I</a:t>
            </a:r>
          </a:p>
        </p:txBody>
      </p:sp>
      <p:sp>
        <p:nvSpPr>
          <p:cNvPr id="343046" name="ZoneTexte 11"/>
          <p:cNvSpPr txBox="1">
            <a:spLocks noChangeArrowheads="1"/>
          </p:cNvSpPr>
          <p:nvPr/>
        </p:nvSpPr>
        <p:spPr bwMode="auto">
          <a:xfrm>
            <a:off x="5657853" y="6375401"/>
            <a:ext cx="2647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Integrated Luminosity</a:t>
            </a:r>
          </a:p>
        </p:txBody>
      </p:sp>
      <p:cxnSp>
        <p:nvCxnSpPr>
          <p:cNvPr id="343047" name="Connecteur droit 18"/>
          <p:cNvCxnSpPr>
            <a:cxnSpLocks noChangeShapeType="1"/>
          </p:cNvCxnSpPr>
          <p:nvPr/>
        </p:nvCxnSpPr>
        <p:spPr bwMode="auto">
          <a:xfrm rot="5400000">
            <a:off x="2362201" y="5638800"/>
            <a:ext cx="30480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343048" name="ZoneTexte 37"/>
          <p:cNvSpPr txBox="1">
            <a:spLocks noChangeArrowheads="1"/>
          </p:cNvSpPr>
          <p:nvPr/>
        </p:nvSpPr>
        <p:spPr bwMode="auto">
          <a:xfrm>
            <a:off x="2994531" y="6083303"/>
            <a:ext cx="849892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1 nb</a:t>
            </a:r>
            <a:r>
              <a:rPr lang="en-GB" sz="2000" baseline="30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-1</a:t>
            </a:r>
          </a:p>
        </p:txBody>
      </p:sp>
      <p:sp>
        <p:nvSpPr>
          <p:cNvPr id="343049" name="ZoneTexte 38"/>
          <p:cNvSpPr txBox="1">
            <a:spLocks noChangeArrowheads="1"/>
          </p:cNvSpPr>
          <p:nvPr/>
        </p:nvSpPr>
        <p:spPr bwMode="auto">
          <a:xfrm>
            <a:off x="5544058" y="6083303"/>
            <a:ext cx="849892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1 pb</a:t>
            </a:r>
            <a:r>
              <a:rPr lang="en-GB" sz="2000" baseline="30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-1</a:t>
            </a:r>
          </a:p>
        </p:txBody>
      </p:sp>
      <p:sp>
        <p:nvSpPr>
          <p:cNvPr id="343050" name="ZoneTexte 39"/>
          <p:cNvSpPr txBox="1">
            <a:spLocks noChangeArrowheads="1"/>
          </p:cNvSpPr>
          <p:nvPr/>
        </p:nvSpPr>
        <p:spPr bwMode="auto">
          <a:xfrm>
            <a:off x="7915336" y="6096002"/>
            <a:ext cx="777757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1 fb</a:t>
            </a:r>
            <a:r>
              <a:rPr lang="en-GB" sz="2000" baseline="30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-1</a:t>
            </a:r>
          </a:p>
        </p:txBody>
      </p:sp>
      <p:sp>
        <p:nvSpPr>
          <p:cNvPr id="343051" name="ZoneTexte 41"/>
          <p:cNvSpPr txBox="1">
            <a:spLocks noChangeArrowheads="1"/>
          </p:cNvSpPr>
          <p:nvPr/>
        </p:nvSpPr>
        <p:spPr bwMode="auto">
          <a:xfrm rot="-5400000">
            <a:off x="-810419" y="1270794"/>
            <a:ext cx="2020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Physics=f(Time)</a:t>
            </a:r>
          </a:p>
        </p:txBody>
      </p:sp>
      <p:sp>
        <p:nvSpPr>
          <p:cNvPr id="343052" name="ZoneTexte 42"/>
          <p:cNvSpPr txBox="1">
            <a:spLocks noChangeArrowheads="1"/>
          </p:cNvSpPr>
          <p:nvPr/>
        </p:nvSpPr>
        <p:spPr bwMode="auto">
          <a:xfrm>
            <a:off x="7210428" y="1066800"/>
            <a:ext cx="1095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SUSY ?</a:t>
            </a:r>
          </a:p>
        </p:txBody>
      </p:sp>
      <p:sp>
        <p:nvSpPr>
          <p:cNvPr id="343053" name="ZoneTexte 43"/>
          <p:cNvSpPr txBox="1">
            <a:spLocks noChangeArrowheads="1"/>
          </p:cNvSpPr>
          <p:nvPr/>
        </p:nvSpPr>
        <p:spPr bwMode="auto">
          <a:xfrm>
            <a:off x="7726363" y="723903"/>
            <a:ext cx="1057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Higgs ?</a:t>
            </a:r>
          </a:p>
        </p:txBody>
      </p:sp>
      <p:sp>
        <p:nvSpPr>
          <p:cNvPr id="343054" name="ZoneTexte 44"/>
          <p:cNvSpPr txBox="1">
            <a:spLocks noChangeArrowheads="1"/>
          </p:cNvSpPr>
          <p:nvPr/>
        </p:nvSpPr>
        <p:spPr bwMode="auto">
          <a:xfrm>
            <a:off x="8364538" y="1155700"/>
            <a:ext cx="3984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2000" dirty="0" smtClean="0">
                <a:solidFill>
                  <a:srgbClr val="0000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Z’</a:t>
            </a:r>
          </a:p>
        </p:txBody>
      </p:sp>
      <p:sp>
        <p:nvSpPr>
          <p:cNvPr id="343055" name="ZoneTexte 46"/>
          <p:cNvSpPr txBox="1">
            <a:spLocks noChangeArrowheads="1"/>
          </p:cNvSpPr>
          <p:nvPr/>
        </p:nvSpPr>
        <p:spPr bwMode="auto">
          <a:xfrm>
            <a:off x="7808913" y="4267200"/>
            <a:ext cx="1335087" cy="86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algn="ctr" eaLnBrk="0" hangingPunct="0"/>
            <a:r>
              <a:rPr lang="en-GB" b="1" dirty="0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We are   </a:t>
            </a:r>
          </a:p>
          <a:p>
            <a:pPr algn="ctr" eaLnBrk="0" hangingPunct="0"/>
            <a:r>
              <a:rPr lang="en-GB" b="1" dirty="0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 here !</a:t>
            </a:r>
          </a:p>
        </p:txBody>
      </p:sp>
      <p:grpSp>
        <p:nvGrpSpPr>
          <p:cNvPr id="2" name="Grouper 73"/>
          <p:cNvGrpSpPr>
            <a:grpSpLocks/>
          </p:cNvGrpSpPr>
          <p:nvPr/>
        </p:nvGrpSpPr>
        <p:grpSpPr bwMode="auto">
          <a:xfrm>
            <a:off x="381000" y="482600"/>
            <a:ext cx="8305800" cy="5626100"/>
            <a:chOff x="812801" y="482600"/>
            <a:chExt cx="8306305" cy="5626100"/>
          </a:xfrm>
        </p:grpSpPr>
        <p:grpSp>
          <p:nvGrpSpPr>
            <p:cNvPr id="3" name="Grouper 72"/>
            <p:cNvGrpSpPr>
              <a:grpSpLocks/>
            </p:cNvGrpSpPr>
            <p:nvPr/>
          </p:nvGrpSpPr>
          <p:grpSpPr bwMode="auto">
            <a:xfrm>
              <a:off x="812801" y="482600"/>
              <a:ext cx="8306305" cy="5613401"/>
              <a:chOff x="812801" y="482600"/>
              <a:chExt cx="8306305" cy="5613401"/>
            </a:xfrm>
          </p:grpSpPr>
          <p:sp>
            <p:nvSpPr>
              <p:cNvPr id="8" name="Demi-cadre 7"/>
              <p:cNvSpPr/>
              <p:nvPr/>
            </p:nvSpPr>
            <p:spPr bwMode="auto">
              <a:xfrm rot="16200000">
                <a:off x="2159254" y="-863853"/>
                <a:ext cx="5613400" cy="8306305"/>
              </a:xfrm>
              <a:prstGeom prst="halfFrame">
                <a:avLst>
                  <a:gd name="adj1" fmla="val 2033"/>
                  <a:gd name="adj2" fmla="val 1607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GB" sz="2000" dirty="0">
                  <a:solidFill>
                    <a:srgbClr val="000000"/>
                  </a:solidFill>
                  <a:latin typeface="Tahoma" charset="0"/>
                  <a:cs typeface="+mn-cs"/>
                </a:endParaRPr>
              </a:p>
            </p:txBody>
          </p:sp>
          <p:cxnSp>
            <p:nvCxnSpPr>
              <p:cNvPr id="343087" name="Connecteur droit 10"/>
              <p:cNvCxnSpPr>
                <a:cxnSpLocks noChangeShapeType="1"/>
              </p:cNvCxnSpPr>
              <p:nvPr/>
            </p:nvCxnSpPr>
            <p:spPr bwMode="auto">
              <a:xfrm flipV="1">
                <a:off x="889000" y="1676400"/>
                <a:ext cx="7645400" cy="436880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/>
              </a:ln>
            </p:spPr>
          </p:cxnSp>
        </p:grpSp>
        <p:cxnSp>
          <p:nvCxnSpPr>
            <p:cNvPr id="343077" name="Connecteur droit 26"/>
            <p:cNvCxnSpPr>
              <a:cxnSpLocks noChangeShapeType="1"/>
            </p:cNvCxnSpPr>
            <p:nvPr/>
          </p:nvCxnSpPr>
          <p:spPr bwMode="auto">
            <a:xfrm rot="5400000">
              <a:off x="3328194" y="59682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78" name="Connecteur droit 27"/>
            <p:cNvCxnSpPr>
              <a:cxnSpLocks noChangeShapeType="1"/>
            </p:cNvCxnSpPr>
            <p:nvPr/>
          </p:nvCxnSpPr>
          <p:spPr bwMode="auto">
            <a:xfrm rot="5400000">
              <a:off x="5842794" y="59682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79" name="Connecteur droit 29"/>
            <p:cNvCxnSpPr>
              <a:cxnSpLocks noChangeShapeType="1"/>
            </p:cNvCxnSpPr>
            <p:nvPr/>
          </p:nvCxnSpPr>
          <p:spPr bwMode="auto">
            <a:xfrm rot="5400000">
              <a:off x="83573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0" name="Connecteur droit 53"/>
            <p:cNvCxnSpPr>
              <a:cxnSpLocks noChangeShapeType="1"/>
            </p:cNvCxnSpPr>
            <p:nvPr/>
          </p:nvCxnSpPr>
          <p:spPr bwMode="auto">
            <a:xfrm rot="5400000">
              <a:off x="67063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1" name="Connecteur droit 65"/>
            <p:cNvCxnSpPr>
              <a:cxnSpLocks noChangeShapeType="1"/>
            </p:cNvCxnSpPr>
            <p:nvPr/>
          </p:nvCxnSpPr>
          <p:spPr bwMode="auto">
            <a:xfrm rot="5400000">
              <a:off x="41917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2" name="Connecteur droit 66"/>
            <p:cNvCxnSpPr>
              <a:cxnSpLocks noChangeShapeType="1"/>
            </p:cNvCxnSpPr>
            <p:nvPr/>
          </p:nvCxnSpPr>
          <p:spPr bwMode="auto">
            <a:xfrm rot="5400000">
              <a:off x="50299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3" name="Connecteur droit 67"/>
            <p:cNvCxnSpPr>
              <a:cxnSpLocks noChangeShapeType="1"/>
            </p:cNvCxnSpPr>
            <p:nvPr/>
          </p:nvCxnSpPr>
          <p:spPr bwMode="auto">
            <a:xfrm rot="5400000">
              <a:off x="7544594" y="60317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4" name="Connecteur droit 69"/>
            <p:cNvCxnSpPr>
              <a:cxnSpLocks noChangeShapeType="1"/>
            </p:cNvCxnSpPr>
            <p:nvPr/>
          </p:nvCxnSpPr>
          <p:spPr bwMode="auto">
            <a:xfrm rot="5400000">
              <a:off x="24391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  <p:cxnSp>
          <p:nvCxnSpPr>
            <p:cNvPr id="343085" name="Connecteur droit 70"/>
            <p:cNvCxnSpPr>
              <a:cxnSpLocks noChangeShapeType="1"/>
            </p:cNvCxnSpPr>
            <p:nvPr/>
          </p:nvCxnSpPr>
          <p:spPr bwMode="auto">
            <a:xfrm rot="5400000">
              <a:off x="1600994" y="6019006"/>
              <a:ext cx="152400" cy="15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</p:spPr>
        </p:cxnSp>
      </p:grpSp>
      <p:sp>
        <p:nvSpPr>
          <p:cNvPr id="343059" name="ZoneTexte 75"/>
          <p:cNvSpPr txBox="1">
            <a:spLocks noChangeArrowheads="1"/>
          </p:cNvSpPr>
          <p:nvPr/>
        </p:nvSpPr>
        <p:spPr bwMode="auto">
          <a:xfrm rot="19779848">
            <a:off x="2255685" y="3738783"/>
            <a:ext cx="5257800" cy="40008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 lIns="91410" tIns="45706" rIns="91410" bIns="45706">
            <a:spAutoFit/>
          </a:bodyPr>
          <a:lstStyle/>
          <a:p>
            <a:pPr algn="ctr" eaLnBrk="0" hangingPunct="0"/>
            <a:r>
              <a:rPr lang="en-GB" sz="2000" b="1" dirty="0" smtClean="0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journey through the Standard  Model</a:t>
            </a:r>
          </a:p>
        </p:txBody>
      </p:sp>
      <p:sp>
        <p:nvSpPr>
          <p:cNvPr id="343060" name="ZoneTexte 77"/>
          <p:cNvSpPr txBox="1">
            <a:spLocks noChangeArrowheads="1"/>
          </p:cNvSpPr>
          <p:nvPr/>
        </p:nvSpPr>
        <p:spPr bwMode="auto">
          <a:xfrm>
            <a:off x="1177055" y="4203701"/>
            <a:ext cx="2287746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 (&amp; Z) Observation</a:t>
            </a:r>
          </a:p>
        </p:txBody>
      </p:sp>
      <p:sp>
        <p:nvSpPr>
          <p:cNvPr id="343061" name="ZoneTexte 78"/>
          <p:cNvSpPr txBox="1">
            <a:spLocks noChangeArrowheads="1"/>
          </p:cNvSpPr>
          <p:nvPr/>
        </p:nvSpPr>
        <p:spPr bwMode="auto">
          <a:xfrm>
            <a:off x="2058986" y="3162301"/>
            <a:ext cx="2108209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Di-top Observation</a:t>
            </a:r>
          </a:p>
        </p:txBody>
      </p:sp>
      <p:sp>
        <p:nvSpPr>
          <p:cNvPr id="343062" name="ZoneTexte 79"/>
          <p:cNvSpPr txBox="1">
            <a:spLocks noChangeArrowheads="1"/>
          </p:cNvSpPr>
          <p:nvPr/>
        </p:nvSpPr>
        <p:spPr bwMode="auto">
          <a:xfrm>
            <a:off x="2462571" y="2844801"/>
            <a:ext cx="2197977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W/Z Measurements</a:t>
            </a:r>
          </a:p>
        </p:txBody>
      </p:sp>
      <p:cxnSp>
        <p:nvCxnSpPr>
          <p:cNvPr id="343063" name="Connecteur droit 84"/>
          <p:cNvCxnSpPr>
            <a:cxnSpLocks noChangeShapeType="1"/>
          </p:cNvCxnSpPr>
          <p:nvPr/>
        </p:nvCxnSpPr>
        <p:spPr bwMode="auto">
          <a:xfrm>
            <a:off x="4318000" y="3289300"/>
            <a:ext cx="10668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343065" name="ZoneTexte 87"/>
          <p:cNvSpPr txBox="1">
            <a:spLocks noChangeArrowheads="1"/>
          </p:cNvSpPr>
          <p:nvPr/>
        </p:nvSpPr>
        <p:spPr bwMode="auto">
          <a:xfrm>
            <a:off x="3824581" y="2032001"/>
            <a:ext cx="2210802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WW Measurements</a:t>
            </a:r>
          </a:p>
        </p:txBody>
      </p:sp>
      <p:sp>
        <p:nvSpPr>
          <p:cNvPr id="343066" name="ZoneTexte 88"/>
          <p:cNvSpPr txBox="1">
            <a:spLocks noChangeArrowheads="1"/>
          </p:cNvSpPr>
          <p:nvPr/>
        </p:nvSpPr>
        <p:spPr bwMode="auto">
          <a:xfrm>
            <a:off x="4587525" y="1739902"/>
            <a:ext cx="1851729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WZ Observation</a:t>
            </a:r>
          </a:p>
        </p:txBody>
      </p:sp>
      <p:cxnSp>
        <p:nvCxnSpPr>
          <p:cNvPr id="343068" name="Connecteur droit 90"/>
          <p:cNvCxnSpPr>
            <a:cxnSpLocks noChangeShapeType="1"/>
          </p:cNvCxnSpPr>
          <p:nvPr/>
        </p:nvCxnSpPr>
        <p:spPr bwMode="auto">
          <a:xfrm>
            <a:off x="6019800" y="2286000"/>
            <a:ext cx="10668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343069" name="ZoneTexte 92"/>
          <p:cNvSpPr txBox="1">
            <a:spLocks noChangeArrowheads="1"/>
          </p:cNvSpPr>
          <p:nvPr/>
        </p:nvSpPr>
        <p:spPr bwMode="auto">
          <a:xfrm>
            <a:off x="5682478" y="1371601"/>
            <a:ext cx="1774785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ZZ Observation</a:t>
            </a:r>
          </a:p>
        </p:txBody>
      </p:sp>
      <p:cxnSp>
        <p:nvCxnSpPr>
          <p:cNvPr id="343071" name="Connecteur droit 97"/>
          <p:cNvCxnSpPr>
            <a:cxnSpLocks noChangeShapeType="1"/>
          </p:cNvCxnSpPr>
          <p:nvPr/>
        </p:nvCxnSpPr>
        <p:spPr bwMode="auto">
          <a:xfrm>
            <a:off x="7620000" y="1600200"/>
            <a:ext cx="4572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343072" name="ZoneTexte 100"/>
          <p:cNvSpPr txBox="1">
            <a:spLocks noChangeArrowheads="1"/>
          </p:cNvSpPr>
          <p:nvPr/>
        </p:nvSpPr>
        <p:spPr bwMode="auto">
          <a:xfrm>
            <a:off x="1706349" y="4584701"/>
            <a:ext cx="838632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Di-jets</a:t>
            </a:r>
          </a:p>
        </p:txBody>
      </p:sp>
      <p:sp>
        <p:nvSpPr>
          <p:cNvPr id="343073" name="ZoneTexte 101"/>
          <p:cNvSpPr txBox="1">
            <a:spLocks noChangeArrowheads="1"/>
          </p:cNvSpPr>
          <p:nvPr/>
        </p:nvSpPr>
        <p:spPr bwMode="auto">
          <a:xfrm>
            <a:off x="931934" y="5041901"/>
            <a:ext cx="1107935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Min. bias</a:t>
            </a:r>
          </a:p>
        </p:txBody>
      </p:sp>
      <p:sp>
        <p:nvSpPr>
          <p:cNvPr id="343074" name="ZoneTexte 48"/>
          <p:cNvSpPr txBox="1">
            <a:spLocks noChangeArrowheads="1"/>
          </p:cNvSpPr>
          <p:nvPr/>
        </p:nvSpPr>
        <p:spPr bwMode="auto">
          <a:xfrm>
            <a:off x="3572623" y="2552701"/>
            <a:ext cx="1460597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W/Z + N jets</a:t>
            </a:r>
          </a:p>
        </p:txBody>
      </p:sp>
      <p:sp>
        <p:nvSpPr>
          <p:cNvPr id="343075" name="ZoneTexte 51"/>
          <p:cNvSpPr txBox="1">
            <a:spLocks noChangeArrowheads="1"/>
          </p:cNvSpPr>
          <p:nvPr/>
        </p:nvSpPr>
        <p:spPr bwMode="auto">
          <a:xfrm>
            <a:off x="4298888" y="2311402"/>
            <a:ext cx="1555879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pPr algn="ctr" eaLnBrk="0" hangingPunct="0"/>
            <a:r>
              <a:rPr lang="en-GB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Di-top @ </a:t>
            </a:r>
            <a:r>
              <a:rPr lang="en-GB" sz="1800" dirty="0" err="1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+mn-cs"/>
              </a:rPr>
              <a:t>TeV</a:t>
            </a:r>
            <a:endParaRPr lang="en-GB" sz="1800" dirty="0" smtClean="0">
              <a:solidFill>
                <a:srgbClr val="FFFFFF"/>
              </a:solidFill>
              <a:latin typeface="Helvetica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6" name="Right Arrow 45"/>
          <p:cNvSpPr/>
          <p:nvPr/>
        </p:nvSpPr>
        <p:spPr bwMode="auto">
          <a:xfrm rot="19831089">
            <a:off x="7218709" y="2114384"/>
            <a:ext cx="978408" cy="484632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>
              <a:solidFill>
                <a:srgbClr val="000000"/>
              </a:solidFill>
              <a:latin typeface="Helvetica" pitchFamily="-107" charset="0"/>
              <a:ea typeface="+mn-ea"/>
              <a:cs typeface="+mn-cs"/>
            </a:endParaRPr>
          </a:p>
        </p:txBody>
      </p:sp>
      <p:sp>
        <p:nvSpPr>
          <p:cNvPr id="47" name="Down Arrow 46"/>
          <p:cNvSpPr/>
          <p:nvPr/>
        </p:nvSpPr>
        <p:spPr bwMode="auto">
          <a:xfrm>
            <a:off x="8382000" y="5257800"/>
            <a:ext cx="484632" cy="97840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US" sz="2000">
              <a:solidFill>
                <a:srgbClr val="000000"/>
              </a:solidFill>
              <a:latin typeface="Helvetica" pitchFamily="-107" charset="0"/>
              <a:ea typeface="+mn-ea"/>
              <a:cs typeface="+mn-cs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2374661" y="1277843"/>
            <a:ext cx="3810000" cy="3381462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GB" b="1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cs typeface="+mn-cs"/>
              </a:rPr>
              <a:t>Experiments have about </a:t>
            </a: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cs typeface="+mn-cs"/>
              </a:rPr>
              <a:t>completed their journey through the Standard Model  …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</a:pPr>
            <a:endParaRPr lang="en-GB" b="1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</a:pPr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cs typeface="+mn-cs"/>
              </a:rPr>
              <a:t>    and  have started to take us into new territories …</a:t>
            </a:r>
            <a:endParaRPr lang="en-US" b="1" kern="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247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1" name="Rectangle 51"/>
          <p:cNvSpPr>
            <a:spLocks noChangeArrowheads="1"/>
          </p:cNvSpPr>
          <p:nvPr/>
        </p:nvSpPr>
        <p:spPr bwMode="auto">
          <a:xfrm>
            <a:off x="947738" y="100568"/>
            <a:ext cx="72818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057" tIns="45531" rIns="91057" bIns="45531" anchor="b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7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rPr>
              <a:t>The study of LHC data will allow us to answer some of the key questions ... </a:t>
            </a:r>
            <a:endParaRPr lang="en-GB" sz="27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cs typeface="+mn-cs"/>
            </a:endParaRPr>
          </a:p>
        </p:txBody>
      </p:sp>
      <p:pic>
        <p:nvPicPr>
          <p:cNvPr id="40" name="Picture 5" descr="newlhc logo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" y="-4811"/>
            <a:ext cx="842831" cy="843011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grpSp>
        <p:nvGrpSpPr>
          <p:cNvPr id="2" name="Group 15"/>
          <p:cNvGrpSpPr/>
          <p:nvPr/>
        </p:nvGrpSpPr>
        <p:grpSpPr>
          <a:xfrm>
            <a:off x="386859" y="4957353"/>
            <a:ext cx="6889988" cy="1653294"/>
            <a:chOff x="228600" y="3052235"/>
            <a:chExt cx="6343829" cy="1653294"/>
          </a:xfrm>
        </p:grpSpPr>
        <p:sp>
          <p:nvSpPr>
            <p:cNvPr id="10" name="TextBox 9"/>
            <p:cNvSpPr txBox="1"/>
            <p:nvPr/>
          </p:nvSpPr>
          <p:spPr>
            <a:xfrm>
              <a:off x="228600" y="3505200"/>
              <a:ext cx="4134031" cy="1200329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Will we find the 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particle(s) </a:t>
              </a: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that make up the 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mysterious ‘dark matter’</a:t>
              </a: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 in our Universe? And what’s 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‘dark energy’?</a:t>
              </a:r>
              <a:endPara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endParaRPr>
            </a:p>
            <a:p>
              <a:pPr>
                <a:lnSpc>
                  <a:spcPct val="90000"/>
                </a:lnSpc>
                <a:defRPr/>
              </a:pPr>
              <a:endParaRPr lang="en-GB" sz="20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endParaRPr>
            </a:p>
          </p:txBody>
        </p:sp>
        <p:pic>
          <p:nvPicPr>
            <p:cNvPr id="13" name="Picture 12" descr="darkmatter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62630" y="3052235"/>
              <a:ext cx="2209799" cy="1595965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</p:grpSp>
      <p:grpSp>
        <p:nvGrpSpPr>
          <p:cNvPr id="3" name="Group 19"/>
          <p:cNvGrpSpPr/>
          <p:nvPr/>
        </p:nvGrpSpPr>
        <p:grpSpPr>
          <a:xfrm>
            <a:off x="381001" y="2380146"/>
            <a:ext cx="7146878" cy="1682338"/>
            <a:chOff x="228600" y="4138684"/>
            <a:chExt cx="7146878" cy="1682338"/>
          </a:xfrm>
        </p:grpSpPr>
        <p:sp>
          <p:nvSpPr>
            <p:cNvPr id="11" name="TextBox 10"/>
            <p:cNvSpPr txBox="1"/>
            <p:nvPr/>
          </p:nvSpPr>
          <p:spPr>
            <a:xfrm>
              <a:off x="228600" y="4572000"/>
              <a:ext cx="5257800" cy="651460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Have we found the 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Higgs particle </a:t>
              </a: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that is ‘</a:t>
              </a: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responsible’ </a:t>
              </a: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for 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giving </a:t>
              </a:r>
              <a:r>
                <a:rPr lang="en-US" sz="20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mass </a:t>
              </a: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to all particles? </a:t>
              </a:r>
              <a:endParaRPr lang="en-GB" sz="20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endParaRPr>
            </a:p>
          </p:txBody>
        </p:sp>
        <p:pic>
          <p:nvPicPr>
            <p:cNvPr id="17" name="Picture 16" descr="Screen shot 2011-02-14 at 10.47.1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70478" y="4138684"/>
              <a:ext cx="1905000" cy="1682338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</p:grpSp>
      <p:grpSp>
        <p:nvGrpSpPr>
          <p:cNvPr id="4" name="Group 14"/>
          <p:cNvGrpSpPr/>
          <p:nvPr/>
        </p:nvGrpSpPr>
        <p:grpSpPr>
          <a:xfrm>
            <a:off x="378381" y="3660056"/>
            <a:ext cx="8640031" cy="1829903"/>
            <a:chOff x="228600" y="1756012"/>
            <a:chExt cx="8640031" cy="1829903"/>
          </a:xfrm>
        </p:grpSpPr>
        <p:sp>
          <p:nvSpPr>
            <p:cNvPr id="9" name="TextBox 8"/>
            <p:cNvSpPr txBox="1"/>
            <p:nvPr/>
          </p:nvSpPr>
          <p:spPr>
            <a:xfrm>
              <a:off x="228600" y="2209800"/>
              <a:ext cx="5565228" cy="651460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Will we find the reason why 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antimatter and matter did not completely destroy each other</a:t>
              </a: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? </a:t>
              </a:r>
              <a:endParaRPr lang="en-GB" sz="20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endParaRPr>
            </a:p>
          </p:txBody>
        </p:sp>
        <p:pic>
          <p:nvPicPr>
            <p:cNvPr id="18" name="Picture 17" descr="Screen shot 2011-02-14 at 10.50.44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127068" y="1756012"/>
              <a:ext cx="1741563" cy="1829903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</p:grpSp>
      <p:grpSp>
        <p:nvGrpSpPr>
          <p:cNvPr id="5" name="Group 13"/>
          <p:cNvGrpSpPr/>
          <p:nvPr/>
        </p:nvGrpSpPr>
        <p:grpSpPr>
          <a:xfrm>
            <a:off x="381065" y="838200"/>
            <a:ext cx="8658985" cy="1658898"/>
            <a:chOff x="228600" y="439698"/>
            <a:chExt cx="8658985" cy="1658898"/>
          </a:xfrm>
        </p:grpSpPr>
        <p:sp>
          <p:nvSpPr>
            <p:cNvPr id="39" name="TextBox 38"/>
            <p:cNvSpPr txBox="1"/>
            <p:nvPr/>
          </p:nvSpPr>
          <p:spPr>
            <a:xfrm>
              <a:off x="228600" y="1177340"/>
              <a:ext cx="6324600" cy="651460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Will we understand the 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primordial state of matter </a:t>
              </a:r>
              <a:r>
                <a:rPr lang="en-US" sz="20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cs typeface="+mn-cs"/>
                </a:rPr>
                <a:t>after the Big Bang before protons and neutrons formed? </a:t>
              </a:r>
              <a:endParaRPr lang="en-GB" sz="20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cs"/>
              </a:endParaRPr>
            </a:p>
          </p:txBody>
        </p:sp>
        <p:pic>
          <p:nvPicPr>
            <p:cNvPr id="19" name="Picture 18" descr="Screen shot 2011-02-14 at 13.19.06.pn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24600" y="439698"/>
              <a:ext cx="2562985" cy="1658898"/>
            </a:xfrm>
            <a:prstGeom prst="rect">
              <a:avLst/>
            </a:prstGeom>
          </p:spPr>
        </p:pic>
      </p:grpSp>
      <p:sp>
        <p:nvSpPr>
          <p:cNvPr id="16" name="Rectangle 15"/>
          <p:cNvSpPr/>
          <p:nvPr/>
        </p:nvSpPr>
        <p:spPr bwMode="auto">
          <a:xfrm>
            <a:off x="251524" y="2727206"/>
            <a:ext cx="5234878" cy="742518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057" tIns="45531" rIns="91057" bIns="45531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18540" y="5384040"/>
            <a:ext cx="4505860" cy="954701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057" tIns="45531" rIns="91057" bIns="45531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7252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4775" y="69"/>
            <a:ext cx="9498013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43" name="Text Box 3"/>
          <p:cNvSpPr txBox="1">
            <a:spLocks noChangeArrowheads="1"/>
          </p:cNvSpPr>
          <p:nvPr/>
        </p:nvSpPr>
        <p:spPr bwMode="auto">
          <a:xfrm>
            <a:off x="69852" y="347664"/>
            <a:ext cx="9144000" cy="550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27" tIns="45516" rIns="91027" bIns="45516">
            <a:spAutoFit/>
          </a:bodyPr>
          <a:lstStyle/>
          <a:p>
            <a:pPr algn="ctr"/>
            <a:r>
              <a:rPr lang="en-US" sz="3200">
                <a:solidFill>
                  <a:srgbClr val="FFFF00"/>
                </a:solidFill>
                <a:latin typeface="Arial" pitchFamily="34" charset="0"/>
                <a:cs typeface="+mn-cs"/>
              </a:rPr>
              <a:t>Dark Matter</a:t>
            </a:r>
            <a:endParaRPr lang="en-US">
              <a:solidFill>
                <a:srgbClr val="FF8000"/>
              </a:solidFill>
              <a:latin typeface="Arial" pitchFamily="34" charset="0"/>
              <a:cs typeface="+mn-cs"/>
            </a:endParaRPr>
          </a:p>
          <a:p>
            <a:pPr algn="ctr"/>
            <a:endParaRPr lang="en-US" sz="2800">
              <a:solidFill>
                <a:srgbClr val="FFFF66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8000"/>
                </a:solidFill>
                <a:latin typeface="Arial" pitchFamily="34" charset="0"/>
                <a:cs typeface="+mn-cs"/>
              </a:rPr>
              <a:t>Astronomers &amp; astrophysicists over the next two decades using powerful new telescopes will tell us how dark matter has shaped the stars and galaxies we see in the night sky.</a:t>
            </a:r>
          </a:p>
          <a:p>
            <a:pPr algn="ctr"/>
            <a:endParaRPr lang="en-US" sz="2800">
              <a:solidFill>
                <a:srgbClr val="FF8000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8000"/>
                </a:solidFill>
                <a:latin typeface="Arial" pitchFamily="34" charset="0"/>
                <a:cs typeface="+mn-cs"/>
              </a:rPr>
              <a:t>Only particle accelerators can produce dark matter in the laboratory and understand exactly what it is.</a:t>
            </a:r>
          </a:p>
          <a:p>
            <a:pPr algn="ctr"/>
            <a:endParaRPr lang="en-US">
              <a:solidFill>
                <a:srgbClr val="FF8000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8000"/>
                </a:solidFill>
                <a:latin typeface="Arial" pitchFamily="34" charset="0"/>
                <a:cs typeface="+mn-cs"/>
              </a:rPr>
              <a:t>Composed of a single kind of particle </a:t>
            </a:r>
          </a:p>
          <a:p>
            <a:pPr algn="ctr"/>
            <a:r>
              <a:rPr lang="en-US">
                <a:solidFill>
                  <a:srgbClr val="FF8000"/>
                </a:solidFill>
                <a:latin typeface="Arial" pitchFamily="34" charset="0"/>
                <a:cs typeface="+mn-cs"/>
              </a:rPr>
              <a:t>or</a:t>
            </a:r>
          </a:p>
          <a:p>
            <a:pPr algn="ctr"/>
            <a:r>
              <a:rPr lang="en-US">
                <a:solidFill>
                  <a:srgbClr val="FF8000"/>
                </a:solidFill>
                <a:latin typeface="Arial" pitchFamily="34" charset="0"/>
                <a:cs typeface="+mn-cs"/>
              </a:rPr>
              <a:t>more rich and varied (as the visible world)?</a:t>
            </a:r>
          </a:p>
          <a:p>
            <a:pPr algn="ctr"/>
            <a:endParaRPr lang="en-US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FF00"/>
                </a:solidFill>
                <a:latin typeface="Arial" pitchFamily="34" charset="0"/>
                <a:cs typeface="+mn-cs"/>
              </a:rPr>
              <a:t>LHC may be the perfect machine to study dark matter.</a:t>
            </a:r>
          </a:p>
        </p:txBody>
      </p:sp>
      <p:sp>
        <p:nvSpPr>
          <p:cNvPr id="266244" name="Rectangle 4"/>
          <p:cNvSpPr>
            <a:spLocks noChangeArrowheads="1"/>
          </p:cNvSpPr>
          <p:nvPr/>
        </p:nvSpPr>
        <p:spPr bwMode="auto">
          <a:xfrm>
            <a:off x="1692329" y="3933825"/>
            <a:ext cx="5832475" cy="11509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91057" tIns="45531" rIns="91057" bIns="45531" anchor="ctr"/>
          <a:lstStyle/>
          <a:p>
            <a:endParaRPr lang="en-US" sz="1800" smtClean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966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Text Box 2"/>
          <p:cNvSpPr txBox="1">
            <a:spLocks noChangeArrowheads="1"/>
          </p:cNvSpPr>
          <p:nvPr/>
        </p:nvSpPr>
        <p:spPr bwMode="auto">
          <a:xfrm>
            <a:off x="827088" y="260350"/>
            <a:ext cx="3025775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r>
              <a:rPr lang="en-US" sz="320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Supersymmetry</a:t>
            </a:r>
            <a:endParaRPr lang="en-GB" sz="3200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67267" name="Text Box 3"/>
          <p:cNvSpPr txBox="1">
            <a:spLocks noChangeArrowheads="1"/>
          </p:cNvSpPr>
          <p:nvPr/>
        </p:nvSpPr>
        <p:spPr bwMode="auto">
          <a:xfrm>
            <a:off x="323850" y="1341438"/>
            <a:ext cx="5040313" cy="52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● </a:t>
            </a:r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unifies matter with forces </a:t>
            </a:r>
          </a:p>
          <a:p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    </a:t>
            </a:r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for each particle a </a:t>
            </a:r>
          </a:p>
          <a:p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     supersymmetric partner  </a:t>
            </a:r>
          </a:p>
          <a:p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     (</a:t>
            </a:r>
            <a:r>
              <a:rPr lang="en-US" sz="2000" i="1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sparticle</a:t>
            </a:r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) of opposite </a:t>
            </a:r>
          </a:p>
          <a:p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+mn-cs"/>
              </a:rPr>
              <a:t>       statistics is introduced</a:t>
            </a:r>
          </a:p>
          <a:p>
            <a:endParaRPr lang="en-US" sz="2000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● allows to </a:t>
            </a:r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unify strong </a:t>
            </a:r>
          </a:p>
          <a:p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  and electroweak forces</a:t>
            </a:r>
          </a:p>
          <a:p>
            <a:r>
              <a:rPr lang="en-GB" sz="22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   sin</a:t>
            </a:r>
            <a:r>
              <a:rPr lang="en-GB" sz="2200" baseline="330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en-GB" sz="2200" smtClean="0">
                <a:solidFill>
                  <a:srgbClr val="FF0000"/>
                </a:solidFill>
                <a:latin typeface="Symbol" pitchFamily="18" charset="2"/>
                <a:ea typeface="+mn-ea"/>
                <a:cs typeface="+mn-cs"/>
              </a:rPr>
              <a:t>q</a:t>
            </a:r>
            <a:r>
              <a:rPr lang="en-GB" sz="2200" baseline="-330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W</a:t>
            </a:r>
            <a:r>
              <a:rPr lang="en-GB" sz="2200" baseline="330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SUSY</a:t>
            </a:r>
            <a:r>
              <a:rPr lang="en-GB" sz="220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rPr>
              <a:t>= 0.2335(17)</a:t>
            </a:r>
            <a:endParaRPr lang="en-US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2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   sin</a:t>
            </a:r>
            <a:r>
              <a:rPr lang="en-GB" sz="2200" baseline="330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2</a:t>
            </a:r>
            <a:r>
              <a:rPr lang="en-GB" sz="2200" smtClean="0">
                <a:solidFill>
                  <a:srgbClr val="0000FF"/>
                </a:solidFill>
                <a:latin typeface="Symbol" pitchFamily="18" charset="2"/>
                <a:ea typeface="+mn-ea"/>
                <a:cs typeface="+mn-cs"/>
              </a:rPr>
              <a:t>q</a:t>
            </a:r>
            <a:r>
              <a:rPr lang="en-GB" sz="2200" baseline="-330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W</a:t>
            </a:r>
            <a:r>
              <a:rPr lang="en-GB" sz="2200" baseline="330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exp    </a:t>
            </a:r>
            <a:r>
              <a:rPr lang="en-GB" sz="2200" smtClean="0">
                <a:solidFill>
                  <a:srgbClr val="0000FF"/>
                </a:solidFill>
                <a:latin typeface="Times New Roman" pitchFamily="18" charset="0"/>
                <a:ea typeface="+mn-ea"/>
                <a:cs typeface="+mn-cs"/>
              </a:rPr>
              <a:t>= 0.2315(2)</a:t>
            </a:r>
          </a:p>
          <a:p>
            <a:endParaRPr lang="en-US" smtClean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● provides link to string theories</a:t>
            </a:r>
          </a:p>
          <a:p>
            <a:endParaRPr lang="en-US" smtClean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  <a:p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● provides </a:t>
            </a:r>
            <a:r>
              <a:rPr lang="en-US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Dark Matter</a:t>
            </a:r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 candidate</a:t>
            </a:r>
          </a:p>
          <a:p>
            <a:r>
              <a:rPr lang="en-US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lang="en-US" sz="2000" smtClean="0">
                <a:solidFill>
                  <a:srgbClr val="333399"/>
                </a:solidFill>
                <a:latin typeface="Arial" pitchFamily="34" charset="0"/>
                <a:ea typeface="+mn-ea"/>
                <a:cs typeface="Arial" pitchFamily="34" charset="0"/>
              </a:rPr>
              <a:t>(stable Lightest Supersymmetric Particle)</a:t>
            </a:r>
          </a:p>
        </p:txBody>
      </p:sp>
      <p:pic>
        <p:nvPicPr>
          <p:cNvPr id="267268" name="Picture 4" descr="Abb_2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2781300"/>
            <a:ext cx="2941637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269" name="Line 5"/>
          <p:cNvSpPr>
            <a:spLocks noChangeShapeType="1"/>
          </p:cNvSpPr>
          <p:nvPr/>
        </p:nvSpPr>
        <p:spPr bwMode="auto">
          <a:xfrm>
            <a:off x="3635375" y="3644900"/>
            <a:ext cx="230505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26727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88913"/>
            <a:ext cx="2879725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7271" name="Line 7"/>
          <p:cNvSpPr>
            <a:spLocks noChangeShapeType="1"/>
          </p:cNvSpPr>
          <p:nvPr/>
        </p:nvSpPr>
        <p:spPr bwMode="auto">
          <a:xfrm flipV="1">
            <a:off x="3348038" y="1844675"/>
            <a:ext cx="1223962" cy="6477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7272" name="TextBox 7"/>
          <p:cNvSpPr txBox="1">
            <a:spLocks noChangeArrowheads="1"/>
          </p:cNvSpPr>
          <p:nvPr/>
        </p:nvSpPr>
        <p:spPr bwMode="auto">
          <a:xfrm>
            <a:off x="7077075" y="3213100"/>
            <a:ext cx="183197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w/o supersymmetry</a:t>
            </a:r>
          </a:p>
        </p:txBody>
      </p:sp>
      <p:sp>
        <p:nvSpPr>
          <p:cNvPr id="267273" name="TextBox 8"/>
          <p:cNvSpPr txBox="1">
            <a:spLocks noChangeArrowheads="1"/>
          </p:cNvSpPr>
          <p:nvPr/>
        </p:nvSpPr>
        <p:spPr bwMode="auto">
          <a:xfrm>
            <a:off x="7259638" y="5084763"/>
            <a:ext cx="1884362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with supersymmetry</a:t>
            </a:r>
          </a:p>
        </p:txBody>
      </p:sp>
      <p:sp>
        <p:nvSpPr>
          <p:cNvPr id="267274" name="TextBox 9"/>
          <p:cNvSpPr txBox="1">
            <a:spLocks noChangeArrowheads="1"/>
          </p:cNvSpPr>
          <p:nvPr/>
        </p:nvSpPr>
        <p:spPr bwMode="auto">
          <a:xfrm>
            <a:off x="6300788" y="5949950"/>
            <a:ext cx="2182812" cy="3063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         Energy  (GeV)      </a:t>
            </a:r>
          </a:p>
        </p:txBody>
      </p:sp>
    </p:spTree>
    <p:extLst>
      <p:ext uri="{BB962C8B-B14F-4D97-AF65-F5344CB8AC3E}">
        <p14:creationId xmlns:p14="http://schemas.microsoft.com/office/powerpoint/2010/main" val="37099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124200" y="6416675"/>
            <a:ext cx="2895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fld id="{C3AC2B4F-3E68-4C2A-9461-196134E43C64}" type="slidenum">
              <a:rPr lang="fr-CH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ctr"/>
              <a:t>45</a:t>
            </a:fld>
            <a:r>
              <a:rPr lang="fr-CH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endParaRPr lang="fr-FR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291" name="Text Box 2"/>
          <p:cNvSpPr txBox="1">
            <a:spLocks noChangeArrowheads="1"/>
          </p:cNvSpPr>
          <p:nvPr/>
        </p:nvSpPr>
        <p:spPr bwMode="auto">
          <a:xfrm>
            <a:off x="2944813" y="-30163"/>
            <a:ext cx="3660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mtClean="0">
                <a:solidFill>
                  <a:srgbClr val="FF3300"/>
                </a:solidFill>
                <a:latin typeface="Comic Sans MS" pitchFamily="66" charset="0"/>
                <a:ea typeface="ＭＳ Ｐゴシック" pitchFamily="34" charset="-128"/>
                <a:cs typeface="+mn-cs"/>
              </a:rPr>
              <a:t>Beyond the Higgs Boson </a:t>
            </a:r>
          </a:p>
        </p:txBody>
      </p:sp>
      <p:pic>
        <p:nvPicPr>
          <p:cNvPr id="268292" name="Picture 3" descr="darkmatte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"/>
            <a:ext cx="9636125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293" name="Rectangle 4"/>
          <p:cNvSpPr>
            <a:spLocks noChangeArrowheads="1"/>
          </p:cNvSpPr>
          <p:nvPr/>
        </p:nvSpPr>
        <p:spPr bwMode="auto">
          <a:xfrm>
            <a:off x="7024688" y="6553200"/>
            <a:ext cx="2225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1400" smtClean="0">
                <a:solidFill>
                  <a:srgbClr val="FFFFFF"/>
                </a:solidFill>
                <a:latin typeface="Times New Roman" pitchFamily="18" charset="0"/>
                <a:ea typeface="ＭＳ Ｐゴシック" pitchFamily="34" charset="-128"/>
                <a:cs typeface="+mn-cs"/>
              </a:rPr>
              <a:t>Picture from Marusa Bradac</a:t>
            </a:r>
            <a:endParaRPr lang="en-US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6829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143000"/>
            <a:ext cx="52752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295" name="Rectangle 6"/>
          <p:cNvSpPr>
            <a:spLocks noChangeArrowheads="1"/>
          </p:cNvSpPr>
          <p:nvPr/>
        </p:nvSpPr>
        <p:spPr bwMode="auto">
          <a:xfrm>
            <a:off x="228600" y="228600"/>
            <a:ext cx="9220200" cy="8382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en-US" sz="3200" smtClean="0">
                <a:solidFill>
                  <a:srgbClr val="FFFF00"/>
                </a:solidFill>
                <a:latin typeface="Comic Sans MS" pitchFamily="66" charset="0"/>
                <a:ea typeface="+mn-ea"/>
                <a:cs typeface="+mn-cs"/>
              </a:rPr>
              <a:t>Supersymmetry: A New Symmetry in Nature</a:t>
            </a:r>
          </a:p>
        </p:txBody>
      </p:sp>
      <p:pic>
        <p:nvPicPr>
          <p:cNvPr id="268296" name="Picture 8" descr="x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575050"/>
            <a:ext cx="4079875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297" name="Text Box 9"/>
          <p:cNvSpPr txBox="1">
            <a:spLocks noChangeArrowheads="1"/>
          </p:cNvSpPr>
          <p:nvPr/>
        </p:nvSpPr>
        <p:spPr bwMode="auto">
          <a:xfrm>
            <a:off x="4232275" y="4793776"/>
            <a:ext cx="4286250" cy="369888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SUSY particle production at the LHC</a:t>
            </a:r>
          </a:p>
        </p:txBody>
      </p:sp>
      <p:sp>
        <p:nvSpPr>
          <p:cNvPr id="268298" name="Oval 10"/>
          <p:cNvSpPr>
            <a:spLocks noChangeArrowheads="1"/>
          </p:cNvSpPr>
          <p:nvPr/>
        </p:nvSpPr>
        <p:spPr bwMode="auto">
          <a:xfrm>
            <a:off x="2438400" y="3581400"/>
            <a:ext cx="422275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299" name="Oval 11"/>
          <p:cNvSpPr>
            <a:spLocks noChangeArrowheads="1"/>
          </p:cNvSpPr>
          <p:nvPr/>
        </p:nvSpPr>
        <p:spPr bwMode="auto">
          <a:xfrm>
            <a:off x="2362200" y="4572000"/>
            <a:ext cx="422275" cy="4572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300" name="Line 12"/>
          <p:cNvSpPr>
            <a:spLocks noChangeShapeType="1"/>
          </p:cNvSpPr>
          <p:nvPr/>
        </p:nvSpPr>
        <p:spPr bwMode="auto">
          <a:xfrm>
            <a:off x="2819400" y="3810000"/>
            <a:ext cx="2251075" cy="4572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301" name="Line 13"/>
          <p:cNvSpPr>
            <a:spLocks noChangeShapeType="1"/>
          </p:cNvSpPr>
          <p:nvPr/>
        </p:nvSpPr>
        <p:spPr bwMode="auto">
          <a:xfrm flipV="1">
            <a:off x="2743200" y="4267200"/>
            <a:ext cx="2320925" cy="6096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sz="1800" smtClean="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8302" name="Text Box 14"/>
          <p:cNvSpPr txBox="1">
            <a:spLocks noChangeArrowheads="1"/>
          </p:cNvSpPr>
          <p:nvPr/>
        </p:nvSpPr>
        <p:spPr bwMode="auto">
          <a:xfrm>
            <a:off x="5029200" y="3962400"/>
            <a:ext cx="4114800" cy="646113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smtClean="0">
                <a:solidFill>
                  <a:srgbClr val="FF0000"/>
                </a:solidFill>
                <a:latin typeface="Comic Sans MS" pitchFamily="66" charset="0"/>
                <a:ea typeface="+mn-ea"/>
                <a:cs typeface="+mn-cs"/>
              </a:rPr>
              <a:t>Candidate Particles for Dark Matter</a:t>
            </a:r>
          </a:p>
          <a:p>
            <a:r>
              <a:rPr lang="en-US" sz="1800" smtClean="0">
                <a:solidFill>
                  <a:srgbClr val="CC0000"/>
                </a:solidFill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 Produce Dark Matter in the lab</a:t>
            </a:r>
          </a:p>
        </p:txBody>
      </p:sp>
      <p:pic>
        <p:nvPicPr>
          <p:cNvPr id="268303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5257800"/>
            <a:ext cx="1828800" cy="1504950"/>
          </a:xfrm>
          <a:prstGeom prst="rect">
            <a:avLst/>
          </a:prstGeom>
          <a:noFill/>
          <a:ln w="47625">
            <a:solidFill>
              <a:srgbClr val="FFFF66"/>
            </a:solidFill>
            <a:miter lim="800000"/>
            <a:headEnd/>
            <a:tailEnd/>
          </a:ln>
        </p:spPr>
      </p:pic>
      <p:sp>
        <p:nvSpPr>
          <p:cNvPr id="16" name="TextBox 6"/>
          <p:cNvSpPr txBox="1">
            <a:spLocks noChangeArrowheads="1"/>
          </p:cNvSpPr>
          <p:nvPr/>
        </p:nvSpPr>
        <p:spPr bwMode="auto">
          <a:xfrm rot="20959326">
            <a:off x="634846" y="3758749"/>
            <a:ext cx="8619516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kern="0" dirty="0">
                <a:solidFill>
                  <a:srgbClr val="FF0000"/>
                </a:solidFill>
                <a:latin typeface="Helvetica" charset="0"/>
                <a:ea typeface="ＭＳ Ｐゴシック" pitchFamily="-112" charset="-128"/>
                <a:cs typeface="+mn-cs"/>
              </a:rPr>
              <a:t>n</a:t>
            </a:r>
            <a:r>
              <a:rPr lang="en-US" sz="2800" b="1" kern="0" dirty="0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  <a:cs typeface="+mn-cs"/>
              </a:rPr>
              <a:t>o </a:t>
            </a:r>
            <a:r>
              <a:rPr lang="en-US" sz="2800" b="1" kern="0" dirty="0" err="1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  <a:cs typeface="+mn-cs"/>
              </a:rPr>
              <a:t>Supersymmetric</a:t>
            </a:r>
            <a:r>
              <a:rPr lang="en-US" sz="2800" b="1" kern="0" dirty="0" smtClean="0">
                <a:solidFill>
                  <a:srgbClr val="FF0000"/>
                </a:solidFill>
                <a:latin typeface="Helvetica" charset="0"/>
                <a:ea typeface="ＭＳ Ｐゴシック" pitchFamily="-112" charset="-128"/>
                <a:cs typeface="+mn-cs"/>
              </a:rPr>
              <a:t> Particles discovered yet …..</a:t>
            </a: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2057399" y="5476875"/>
            <a:ext cx="7192963" cy="1066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 </a:t>
            </a:r>
            <a:r>
              <a:rPr lang="en-US" sz="3200" kern="0" dirty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. . . </a:t>
            </a: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but potential </a:t>
            </a:r>
            <a:r>
              <a:rPr lang="en-US" sz="3200" kern="0" dirty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for discovery </a:t>
            </a: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of  SUSY  </a:t>
            </a:r>
          </a:p>
          <a:p>
            <a:pPr>
              <a:defRPr/>
            </a:pPr>
            <a:r>
              <a:rPr lang="en-US" sz="3200" kern="0" dirty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 </a:t>
            </a:r>
            <a:r>
              <a:rPr lang="en-US" sz="3200" kern="0" dirty="0" smtClean="0">
                <a:solidFill>
                  <a:srgbClr val="C00000"/>
                </a:solidFill>
                <a:latin typeface="Times New Roman" pitchFamily="18" charset="0"/>
                <a:ea typeface="ＭＳ Ｐゴシック" pitchFamily="31" charset="-128"/>
                <a:cs typeface="Times New Roman" pitchFamily="18" charset="0"/>
              </a:rPr>
              <a:t>      particles sizeable in the coming years</a:t>
            </a:r>
            <a:endParaRPr lang="en-US" sz="4000" kern="0" dirty="0">
              <a:solidFill>
                <a:srgbClr val="336699"/>
              </a:solidFill>
              <a:latin typeface="Times New Roman" pitchFamily="18" charset="0"/>
              <a:ea typeface="ＭＳ Ｐゴシック" pitchFamily="31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1037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5" y="836613"/>
            <a:ext cx="8137525" cy="1511300"/>
          </a:xfrm>
          <a:noFill/>
        </p:spPr>
        <p:txBody>
          <a:bodyPr/>
          <a:lstStyle/>
          <a:p>
            <a:pPr marL="320964" indent="0" eaLnBrk="1" hangingPunct="1">
              <a:spcBef>
                <a:spcPct val="0"/>
              </a:spcBef>
              <a:buNone/>
              <a:tabLst>
                <a:tab pos="556542" algn="l"/>
              </a:tabLst>
            </a:pPr>
            <a:r>
              <a:rPr lang="en-US" sz="2900">
                <a:solidFill>
                  <a:srgbClr val="FFFF00"/>
                </a:solidFill>
              </a:rPr>
              <a:t>LHC results should allow, </a:t>
            </a:r>
          </a:p>
          <a:p>
            <a:pPr marL="320964" indent="0" eaLnBrk="1" hangingPunct="1">
              <a:spcBef>
                <a:spcPct val="0"/>
              </a:spcBef>
              <a:buNone/>
              <a:tabLst>
                <a:tab pos="556542" algn="l"/>
              </a:tabLst>
            </a:pPr>
            <a:r>
              <a:rPr lang="en-US" sz="2900">
                <a:solidFill>
                  <a:srgbClr val="FFFF00"/>
                </a:solidFill>
              </a:rPr>
              <a:t>together with dedicated dark matter searches,</a:t>
            </a:r>
          </a:p>
          <a:p>
            <a:pPr marL="320964" indent="0" eaLnBrk="1" hangingPunct="1">
              <a:spcBef>
                <a:spcPct val="0"/>
              </a:spcBef>
              <a:buNone/>
              <a:tabLst>
                <a:tab pos="556542" algn="l"/>
              </a:tabLst>
            </a:pPr>
            <a:r>
              <a:rPr lang="en-US" sz="2900">
                <a:solidFill>
                  <a:srgbClr val="FFFF00"/>
                </a:solidFill>
              </a:rPr>
              <a:t>first discoveries in the dark universe</a:t>
            </a:r>
          </a:p>
        </p:txBody>
      </p:sp>
      <p:sp>
        <p:nvSpPr>
          <p:cNvPr id="1196035" name="Text Box 3"/>
          <p:cNvSpPr txBox="1">
            <a:spLocks noChangeArrowheads="1"/>
          </p:cNvSpPr>
          <p:nvPr/>
        </p:nvSpPr>
        <p:spPr bwMode="auto">
          <a:xfrm>
            <a:off x="827088" y="1628810"/>
            <a:ext cx="6985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57" tIns="45531" rIns="91057" bIns="45531">
            <a:spAutoFit/>
          </a:bodyPr>
          <a:lstStyle/>
          <a:p>
            <a:pPr>
              <a:spcBef>
                <a:spcPts val="4700"/>
              </a:spcBef>
              <a:buSzPct val="66000"/>
              <a:buFontTx/>
              <a:buChar char="•"/>
            </a:pPr>
            <a:r>
              <a:rPr lang="en-US" sz="2900">
                <a:solidFill>
                  <a:srgbClr val="000000"/>
                </a:solidFill>
                <a:latin typeface="Chalkboard" charset="0"/>
                <a:cs typeface="+mn-cs"/>
                <a:sym typeface="Chalkboard" charset="0"/>
              </a:rPr>
              <a:t>  </a:t>
            </a:r>
            <a:r>
              <a:rPr lang="en-US" sz="2900">
                <a:solidFill>
                  <a:srgbClr val="FFFF00"/>
                </a:solidFill>
                <a:latin typeface="Chalkboard" charset="0"/>
                <a:cs typeface="+mn-cs"/>
                <a:sym typeface="Chalkboard" charset="0"/>
              </a:rPr>
              <a:t>around 73% of the Universe is in some mysterious  “dark energy”.  It is evenly spread. </a:t>
            </a:r>
            <a:endParaRPr lang="en-GB" sz="1800" smtClean="0">
              <a:solidFill>
                <a:srgbClr val="FFFF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196036" name="Rectangle 4"/>
          <p:cNvSpPr>
            <a:spLocks noChangeArrowheads="1"/>
          </p:cNvSpPr>
          <p:nvPr/>
        </p:nvSpPr>
        <p:spPr bwMode="auto">
          <a:xfrm>
            <a:off x="1619293" y="3860800"/>
            <a:ext cx="6048375" cy="151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0966" tIns="0" rIns="40966" bIns="0" anchor="ctr"/>
          <a:lstStyle/>
          <a:p>
            <a:pPr marL="320964">
              <a:buSzPct val="66000"/>
              <a:tabLst>
                <a:tab pos="556542" algn="l"/>
              </a:tabLst>
            </a:pPr>
            <a:r>
              <a:rPr lang="en-US" sz="2900">
                <a:solidFill>
                  <a:srgbClr val="FFFF00"/>
                </a:solidFill>
                <a:latin typeface="Chalkboard" charset="0"/>
                <a:cs typeface="+mn-cs"/>
                <a:sym typeface="Chalkboard" charset="0"/>
              </a:rPr>
              <a:t>Challenge: </a:t>
            </a:r>
          </a:p>
          <a:p>
            <a:pPr marL="320964">
              <a:buSzPct val="66000"/>
              <a:tabLst>
                <a:tab pos="556542" algn="l"/>
              </a:tabLst>
            </a:pPr>
            <a:r>
              <a:rPr lang="en-US" sz="2900">
                <a:solidFill>
                  <a:srgbClr val="FFFF00"/>
                </a:solidFill>
                <a:latin typeface="Chalkboard" charset="0"/>
                <a:cs typeface="+mn-cs"/>
                <a:sym typeface="Chalkboard" charset="0"/>
              </a:rPr>
              <a:t>get first hints about the world of dark energy in the laboratory</a:t>
            </a:r>
            <a:r>
              <a:rPr lang="en-US" sz="2900">
                <a:solidFill>
                  <a:srgbClr val="000000"/>
                </a:solidFill>
                <a:latin typeface="Chalkboard" charset="0"/>
                <a:cs typeface="+mn-cs"/>
                <a:sym typeface="Chalkboard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883862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96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96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6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96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96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6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196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96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6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6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6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96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96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6035" grpId="0"/>
      <p:bldP spid="119603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Text Box 2"/>
          <p:cNvSpPr txBox="1">
            <a:spLocks noChangeArrowheads="1"/>
          </p:cNvSpPr>
          <p:nvPr/>
        </p:nvSpPr>
        <p:spPr bwMode="auto">
          <a:xfrm>
            <a:off x="0" y="9593"/>
            <a:ext cx="9144000" cy="65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027" tIns="45516" rIns="91027" bIns="45516">
            <a:spAutoFit/>
          </a:bodyPr>
          <a:lstStyle/>
          <a:p>
            <a:pPr algn="ctr"/>
            <a:r>
              <a:rPr lang="en-US" sz="3200">
                <a:solidFill>
                  <a:srgbClr val="FF8000"/>
                </a:solidFill>
                <a:latin typeface="Arial" pitchFamily="34" charset="0"/>
                <a:cs typeface="+mn-cs"/>
              </a:rPr>
              <a:t>The Higgs is Different!</a:t>
            </a:r>
            <a:endParaRPr lang="en-US" sz="2800">
              <a:solidFill>
                <a:srgbClr val="FF8000"/>
              </a:solidFill>
              <a:latin typeface="Arial" pitchFamily="34" charset="0"/>
              <a:cs typeface="+mn-cs"/>
            </a:endParaRPr>
          </a:p>
          <a:p>
            <a:pPr algn="ctr"/>
            <a:endParaRPr lang="en-US" sz="2800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FFFF"/>
                </a:solidFill>
                <a:latin typeface="Arial" pitchFamily="34" charset="0"/>
                <a:cs typeface="+mn-cs"/>
              </a:rPr>
              <a:t>All the matter particles are spin-1/2 fermions.</a:t>
            </a:r>
          </a:p>
          <a:p>
            <a:pPr algn="ctr"/>
            <a:r>
              <a:rPr lang="en-US">
                <a:solidFill>
                  <a:srgbClr val="FFFFFF"/>
                </a:solidFill>
                <a:latin typeface="Arial" pitchFamily="34" charset="0"/>
                <a:cs typeface="+mn-cs"/>
              </a:rPr>
              <a:t>All the force carriers are spin-1 bosons.</a:t>
            </a:r>
          </a:p>
          <a:p>
            <a:pPr algn="ctr"/>
            <a:endParaRPr lang="en-US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FF66"/>
                </a:solidFill>
                <a:latin typeface="Arial" pitchFamily="34" charset="0"/>
                <a:cs typeface="+mn-cs"/>
              </a:rPr>
              <a:t>Higgs particles are spin-0 bosons (scalars).</a:t>
            </a:r>
          </a:p>
          <a:p>
            <a:pPr algn="ctr"/>
            <a:r>
              <a:rPr lang="en-US">
                <a:solidFill>
                  <a:srgbClr val="FFFF66"/>
                </a:solidFill>
                <a:latin typeface="Arial" pitchFamily="34" charset="0"/>
                <a:cs typeface="+mn-cs"/>
              </a:rPr>
              <a:t>The Higgs is neither matter nor force.</a:t>
            </a:r>
          </a:p>
          <a:p>
            <a:pPr algn="ctr"/>
            <a:r>
              <a:rPr lang="en-US">
                <a:solidFill>
                  <a:srgbClr val="FFFF66"/>
                </a:solidFill>
                <a:latin typeface="Arial" pitchFamily="34" charset="0"/>
                <a:cs typeface="+mn-cs"/>
              </a:rPr>
              <a:t>The Higgs is just different.</a:t>
            </a:r>
            <a:endParaRPr lang="en-US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FF66"/>
                </a:solidFill>
                <a:latin typeface="Arial" pitchFamily="34" charset="0"/>
                <a:cs typeface="+mn-cs"/>
              </a:rPr>
              <a:t>This would be the first fundamental scalar ever discovered.</a:t>
            </a:r>
          </a:p>
          <a:p>
            <a:pPr algn="ctr"/>
            <a:endParaRPr lang="en-US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FFFF"/>
                </a:solidFill>
                <a:latin typeface="Arial" pitchFamily="34" charset="0"/>
                <a:cs typeface="+mn-cs"/>
              </a:rPr>
              <a:t>The Higgs field is thought to fill the entire universe.</a:t>
            </a:r>
          </a:p>
          <a:p>
            <a:pPr algn="ctr"/>
            <a:r>
              <a:rPr lang="en-US">
                <a:solidFill>
                  <a:srgbClr val="FFFFFF"/>
                </a:solidFill>
                <a:latin typeface="Arial" pitchFamily="34" charset="0"/>
                <a:cs typeface="+mn-cs"/>
              </a:rPr>
              <a:t>Could it give some handle of dark energy (scalar field)?</a:t>
            </a:r>
          </a:p>
          <a:p>
            <a:pPr algn="ctr"/>
            <a:endParaRPr lang="en-US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FFFF"/>
                </a:solidFill>
                <a:latin typeface="Arial" pitchFamily="34" charset="0"/>
                <a:cs typeface="+mn-cs"/>
              </a:rPr>
              <a:t>Many modern theories predict other scalar particles like the Higgs.</a:t>
            </a:r>
          </a:p>
          <a:p>
            <a:pPr algn="ctr"/>
            <a:r>
              <a:rPr lang="en-US">
                <a:solidFill>
                  <a:srgbClr val="FFFFFF"/>
                </a:solidFill>
                <a:latin typeface="Arial" pitchFamily="34" charset="0"/>
                <a:cs typeface="+mn-cs"/>
              </a:rPr>
              <a:t>Why, after all, should the Higgs be the only one of its kind?</a:t>
            </a:r>
          </a:p>
          <a:p>
            <a:pPr algn="ctr"/>
            <a:endParaRPr lang="en-US">
              <a:solidFill>
                <a:srgbClr val="FFFFFF"/>
              </a:solidFill>
              <a:latin typeface="Arial" pitchFamily="34" charset="0"/>
              <a:cs typeface="+mn-cs"/>
            </a:endParaRPr>
          </a:p>
          <a:p>
            <a:pPr algn="ctr"/>
            <a:r>
              <a:rPr lang="en-US">
                <a:solidFill>
                  <a:srgbClr val="FFFF00"/>
                </a:solidFill>
                <a:latin typeface="Arial" pitchFamily="34" charset="0"/>
                <a:cs typeface="+mn-cs"/>
              </a:rPr>
              <a:t>LHC can search for and study new scalars with precision.</a:t>
            </a:r>
          </a:p>
        </p:txBody>
      </p:sp>
      <p:sp>
        <p:nvSpPr>
          <p:cNvPr id="272387" name="Text Box 3"/>
          <p:cNvSpPr txBox="1">
            <a:spLocks noChangeArrowheads="1"/>
          </p:cNvSpPr>
          <p:nvPr/>
        </p:nvSpPr>
        <p:spPr bwMode="auto">
          <a:xfrm>
            <a:off x="-1119687" y="1222393"/>
            <a:ext cx="460891" cy="9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91057" tIns="45531" rIns="91057" bIns="45531">
            <a:spAutoFit/>
          </a:bodyPr>
          <a:lstStyle/>
          <a:p>
            <a:endParaRPr lang="en-US" sz="1800" smtClean="0">
              <a:solidFill>
                <a:srgbClr val="00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272388" name="Rectangle 4"/>
          <p:cNvSpPr>
            <a:spLocks noChangeArrowheads="1"/>
          </p:cNvSpPr>
          <p:nvPr/>
        </p:nvSpPr>
        <p:spPr bwMode="auto">
          <a:xfrm>
            <a:off x="755650" y="3789363"/>
            <a:ext cx="7632700" cy="100806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lIns="91057" tIns="45531" rIns="91057" bIns="45531" anchor="ctr"/>
          <a:lstStyle/>
          <a:p>
            <a:endParaRPr lang="en-US" sz="1800" smtClean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306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iggs_3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81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9016" y="503240"/>
            <a:ext cx="4352925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1" name="Rectangle 6"/>
          <p:cNvSpPr>
            <a:spLocks noChangeArrowheads="1"/>
          </p:cNvSpPr>
          <p:nvPr/>
        </p:nvSpPr>
        <p:spPr bwMode="auto">
          <a:xfrm>
            <a:off x="357188" y="5"/>
            <a:ext cx="8286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800" b="1" dirty="0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Search for the Higgs-Boson at the LHC</a:t>
            </a:r>
            <a:endParaRPr lang="en-GB" sz="2800" b="1" dirty="0" smtClean="0">
              <a:solidFill>
                <a:srgbClr val="FF0000"/>
              </a:solidFill>
              <a:latin typeface="Times New Roman" pitchFamily="18" charset="0"/>
              <a:cs typeface="+mn-cs"/>
            </a:endParaRPr>
          </a:p>
        </p:txBody>
      </p:sp>
      <p:cxnSp>
        <p:nvCxnSpPr>
          <p:cNvPr id="176132" name="Straight Arrow Connector 11"/>
          <p:cNvCxnSpPr>
            <a:cxnSpLocks noChangeShapeType="1"/>
          </p:cNvCxnSpPr>
          <p:nvPr/>
        </p:nvCxnSpPr>
        <p:spPr bwMode="auto">
          <a:xfrm>
            <a:off x="2484443" y="1412923"/>
            <a:ext cx="4730750" cy="32305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6133" name="TextBox 6"/>
          <p:cNvSpPr txBox="1">
            <a:spLocks noChangeArrowheads="1"/>
          </p:cNvSpPr>
          <p:nvPr/>
        </p:nvSpPr>
        <p:spPr bwMode="auto">
          <a:xfrm>
            <a:off x="611210" y="1197020"/>
            <a:ext cx="2358277" cy="92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Production rate</a:t>
            </a:r>
          </a:p>
          <a:p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of the Higgs-Bosons</a:t>
            </a:r>
          </a:p>
          <a:p>
            <a:r>
              <a:rPr lang="en-US" sz="180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depends on its mass</a:t>
            </a:r>
          </a:p>
        </p:txBody>
      </p:sp>
      <p:cxnSp>
        <p:nvCxnSpPr>
          <p:cNvPr id="176135" name="Straight Arrow Connector 13"/>
          <p:cNvCxnSpPr>
            <a:cxnSpLocks noChangeShapeType="1"/>
          </p:cNvCxnSpPr>
          <p:nvPr/>
        </p:nvCxnSpPr>
        <p:spPr bwMode="auto">
          <a:xfrm rot="5400000">
            <a:off x="214321" y="2643216"/>
            <a:ext cx="1000125" cy="428625"/>
          </a:xfrm>
          <a:prstGeom prst="straightConnector1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68335" y="2349503"/>
            <a:ext cx="3648695" cy="36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0" tIns="45706" rIns="91410" bIns="45706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as well as its decay possibilities </a:t>
            </a:r>
          </a:p>
        </p:txBody>
      </p:sp>
      <p:pic>
        <p:nvPicPr>
          <p:cNvPr id="13" name="Picture 12" descr="br.pn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895600"/>
            <a:ext cx="3896416" cy="3758988"/>
          </a:xfrm>
          <a:prstGeom prst="rect">
            <a:avLst/>
          </a:prstGeom>
          <a:ln>
            <a:solidFill>
              <a:srgbClr val="000000"/>
            </a:solidFill>
          </a:ln>
        </p:spPr>
      </p:pic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 flipH="1">
            <a:off x="2895600" y="2636841"/>
            <a:ext cx="714400" cy="868361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" name="Oval 1"/>
          <p:cNvSpPr/>
          <p:nvPr/>
        </p:nvSpPr>
        <p:spPr bwMode="auto">
          <a:xfrm>
            <a:off x="1975147" y="5232294"/>
            <a:ext cx="914400" cy="914400"/>
          </a:xfrm>
          <a:prstGeom prst="ellips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>
              <a:solidFill>
                <a:srgbClr val="000000"/>
              </a:solidFill>
              <a:latin typeface="Arial" pitchFamily="31" charset="0"/>
              <a:ea typeface="ＭＳ Ｐゴシック" pitchFamily="31" charset="-128"/>
              <a:cs typeface="ＭＳ Ｐゴシック" pitchFamily="3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843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dirty="0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Today’s </a:t>
            </a:r>
            <a:r>
              <a:rPr lang="en-GB" sz="36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Scientific Challenge: </a:t>
            </a:r>
          </a:p>
          <a:p>
            <a:pPr algn="ctr"/>
            <a:r>
              <a:rPr lang="en-GB" sz="3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5" y="3384"/>
              <a:ext cx="1604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  <a:endParaRPr lang="en-GB" sz="14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Higgs_4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73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 fullScrn="1"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4624"/>
            <a:ext cx="7632848" cy="1200328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cs typeface="+mn-cs"/>
              </a:rPr>
              <a:t>4 July 2012: CERN scientific seminar</a:t>
            </a:r>
          </a:p>
          <a:p>
            <a:pPr algn="ctr"/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cs typeface="+mn-cs"/>
              </a:rPr>
              <a:t>“CERN experiments observe particle consistent with long-sought Higgs boson</a:t>
            </a:r>
            <a:r>
              <a:rPr lang="en-GB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cs typeface="+mn-cs"/>
              </a:rPr>
              <a:t>”</a:t>
            </a:r>
            <a:endParaRPr lang="en-US" dirty="0">
              <a:solidFill>
                <a:srgbClr val="FFFF00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cs typeface="+mn-cs"/>
            </a:endParaRPr>
          </a:p>
        </p:txBody>
      </p:sp>
      <p:pic>
        <p:nvPicPr>
          <p:cNvPr id="10" name="Picture 9" descr="cern_logo_1.png"/>
          <p:cNvPicPr>
            <a:picLocks noChangeAspect="1"/>
          </p:cNvPicPr>
          <p:nvPr/>
        </p:nvPicPr>
        <p:blipFill>
          <a:blip r:embed="rId3">
            <a:lum bright="100000" contrast="-100000"/>
          </a:blip>
          <a:stretch>
            <a:fillRect/>
          </a:stretch>
        </p:blipFill>
        <p:spPr>
          <a:xfrm>
            <a:off x="107504" y="116632"/>
            <a:ext cx="792087" cy="778885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3">
            <a:lum bright="100000" contrast="-100000"/>
          </a:blip>
          <a:stretch>
            <a:fillRect/>
          </a:stretch>
        </p:blipFill>
        <p:spPr>
          <a:xfrm>
            <a:off x="8244407" y="116632"/>
            <a:ext cx="792087" cy="778885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pic>
        <p:nvPicPr>
          <p:cNvPr id="12" name="Picture 11" descr="gammagamma_run194108_evt564224000_ispy_3d-annotated-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1412776"/>
            <a:ext cx="7251849" cy="504056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9737858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6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41" y="390436"/>
            <a:ext cx="4437433" cy="446276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23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A historical day : 4</a:t>
            </a:r>
            <a:r>
              <a:rPr lang="en-US" sz="2300" baseline="300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th</a:t>
            </a:r>
            <a:r>
              <a:rPr lang="en-US" sz="23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 July 2012</a:t>
            </a:r>
          </a:p>
        </p:txBody>
      </p:sp>
      <p:pic>
        <p:nvPicPr>
          <p:cNvPr id="5" name="Picture 4" descr="ebCxtkHs8bM0vPaV-A3i1FfpW32qC2v77tXBw0SWUC0.jpe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36" y="1628800"/>
            <a:ext cx="6419088" cy="4814316"/>
          </a:xfrm>
          <a:prstGeom prst="rect">
            <a:avLst/>
          </a:prstGeom>
          <a:ln>
            <a:solidFill>
              <a:srgbClr val="800000"/>
            </a:solidFill>
          </a:ln>
        </p:spPr>
      </p:pic>
      <p:pic>
        <p:nvPicPr>
          <p:cNvPr id="9" name="Picture 8" descr="1207136_101-A5-at-72-dpi.jpg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943" y="3225552"/>
            <a:ext cx="2137410" cy="142494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0" name="Picture 9" descr="1207136_42-A5-at-72-dpi.jpg"/>
          <p:cNvPicPr preferRelativeResize="0"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2137410" cy="142494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1" name="Picture 10" descr="1207136_62-A5-at-72-dpi.jpg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607" y="108867"/>
            <a:ext cx="2257105" cy="1504737"/>
          </a:xfrm>
          <a:prstGeom prst="rect">
            <a:avLst/>
          </a:prstGeom>
          <a:ln w="19050" cmpd="sng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1534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7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" y="685800"/>
            <a:ext cx="8594848" cy="595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-152400" y="-37799"/>
            <a:ext cx="8229600" cy="838200"/>
          </a:xfrm>
        </p:spPr>
        <p:txBody>
          <a:bodyPr/>
          <a:lstStyle/>
          <a:p>
            <a:pPr eaLnBrk="1"/>
            <a:r>
              <a:rPr lang="en-US" dirty="0" smtClean="0">
                <a:solidFill>
                  <a:srgbClr val="FFFF00"/>
                </a:solidFill>
              </a:rPr>
              <a:t>Seminar July 4, 2012</a:t>
            </a:r>
            <a:endParaRPr lang="en-GB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23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95536" y="620688"/>
            <a:ext cx="7056784" cy="5688632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pic>
        <p:nvPicPr>
          <p:cNvPr id="5" name="Picture 4" descr="Untitled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6330884" cy="52995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5205" y="61174"/>
            <a:ext cx="4390971" cy="415498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eaLnBrk="0" hangingPunct="0"/>
            <a:r>
              <a:rPr lang="en-US" sz="21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Evolution of the excess with time </a:t>
            </a:r>
          </a:p>
        </p:txBody>
      </p:sp>
      <p:pic>
        <p:nvPicPr>
          <p:cNvPr id="7" name="Picture 6" descr="Untitled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56834"/>
            <a:ext cx="6295834" cy="530847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Untitled3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6478062" cy="526413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 descr="Untitled4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6446942" cy="529410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5" name="Picture 14" descr="Untitled5.png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54209"/>
            <a:ext cx="6401543" cy="541109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436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58824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pPr eaLnBrk="0" hangingPunct="0"/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rPr>
              <a:t>            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4070" y="1412857"/>
            <a:ext cx="865172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it is a Higgs Boson !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is it 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the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Higgs Boson (of the Standard Model) ?</a:t>
            </a:r>
          </a:p>
          <a:p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or one of several 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4119" y="3140968"/>
            <a:ext cx="73368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its properties could give information  </a:t>
            </a:r>
          </a:p>
          <a:p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on Dark Matter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its properties could give first hints</a:t>
            </a:r>
          </a:p>
          <a:p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on Dark Energy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5516110"/>
            <a:ext cx="8610600" cy="1077218"/>
          </a:xfrm>
          <a:prstGeom prst="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o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ur understanding of the Universe </a:t>
            </a:r>
          </a:p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                                   is about to change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34117" y="260727"/>
            <a:ext cx="57626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… but that’s only the beginning !</a:t>
            </a:r>
          </a:p>
          <a:p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 What’s </a:t>
            </a:r>
            <a:r>
              <a:rPr lang="en-US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next ?</a:t>
            </a:r>
            <a:endParaRPr lang="en-GB" sz="18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20603027">
            <a:off x="2212858" y="2149513"/>
            <a:ext cx="5309467" cy="107721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prstClr val="black"/>
                </a:solidFill>
                <a:cs typeface="+mn-cs"/>
              </a:rPr>
              <a:t>Physics program at the LHC</a:t>
            </a:r>
          </a:p>
          <a:p>
            <a:r>
              <a:rPr lang="en-GB" sz="3200" dirty="0" smtClean="0">
                <a:solidFill>
                  <a:prstClr val="black"/>
                </a:solidFill>
                <a:cs typeface="+mn-cs"/>
              </a:rPr>
              <a:t>beyond 2030</a:t>
            </a:r>
          </a:p>
        </p:txBody>
      </p:sp>
    </p:spTree>
    <p:extLst>
      <p:ext uri="{BB962C8B-B14F-4D97-AF65-F5344CB8AC3E}">
        <p14:creationId xmlns:p14="http://schemas.microsoft.com/office/powerpoint/2010/main" val="233015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 animBg="1"/>
      <p:bldP spid="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93240" y="-27384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16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pPr eaLnBrk="0" hangingPunct="0"/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  <a:ea typeface="ＭＳ Ｐゴシック" charset="0"/>
                <a:cs typeface="+mn-cs"/>
              </a:rPr>
              <a:t>            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C691D3-1268-BC46-A466-4FE7F8FFD0C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7148" y="836712"/>
            <a:ext cx="905364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The next steps:</a:t>
            </a:r>
          </a:p>
          <a:p>
            <a:endParaRPr lang="en-US" sz="3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- Data taking 2010-2013  at 8 </a:t>
            </a:r>
            <a:r>
              <a:rPr lang="en-US" sz="3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TeV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</a:p>
          <a:p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terminated, Data analysis in full swing</a:t>
            </a:r>
          </a:p>
          <a:p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</a:p>
          <a:p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- LHC and the whole accelerator chain will be   </a:t>
            </a:r>
          </a:p>
          <a:p>
            <a:r>
              <a:rPr lang="en-US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 maintained and improved during 2013/14</a:t>
            </a:r>
          </a:p>
          <a:p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</a:t>
            </a:r>
            <a:r>
              <a:rPr lang="en-US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In particular  all 10,000 high current connections</a:t>
            </a:r>
            <a:endParaRPr lang="en-GB" sz="3200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 between the LHC magnets will be </a:t>
            </a:r>
            <a:r>
              <a:rPr lang="en-GB" sz="32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reinforced</a:t>
            </a:r>
          </a:p>
          <a:p>
            <a:endParaRPr lang="en-GB" sz="3200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- 2015 Start Data taking 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at 13 </a:t>
            </a:r>
            <a:r>
              <a:rPr lang="en-US" sz="3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TeV</a:t>
            </a:r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 up to 14 </a:t>
            </a:r>
            <a:r>
              <a:rPr lang="en-US" sz="3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ＭＳ Ｐゴシック" charset="0"/>
                <a:cs typeface="Arial" pitchFamily="34" charset="0"/>
              </a:rPr>
              <a:t>TeV</a:t>
            </a:r>
            <a:endParaRPr lang="en-US" sz="3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ＭＳ Ｐゴシック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17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newlhc logo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838201" cy="83838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43" name="Rectangle 2"/>
          <p:cNvSpPr txBox="1">
            <a:spLocks noChangeArrowheads="1"/>
          </p:cNvSpPr>
          <p:nvPr/>
        </p:nvSpPr>
        <p:spPr bwMode="auto">
          <a:xfrm>
            <a:off x="1066857" y="228600"/>
            <a:ext cx="80438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4000" ker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a</a:t>
            </a:r>
            <a:r>
              <a:rPr lang="en-US" sz="4000" kern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 remarkable </a:t>
            </a:r>
            <a:r>
              <a:rPr lang="en-US" sz="40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year 2012</a:t>
            </a:r>
            <a:endParaRPr lang="en-GB" sz="4000" kern="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" name="Picture 3"/>
          <p:cNvPicPr preferRelativeResize="0">
            <a:picLocks noGrp="1" noChangeAspect="1" noChangeArrowheads="1"/>
          </p:cNvPicPr>
          <p:nvPr>
            <p:ph sz="half" idx="4294967295"/>
          </p:nvPr>
        </p:nvPicPr>
        <p:blipFill>
          <a:blip r:embed="rId5" cstate="print"/>
          <a:srcRect t="872" b="872"/>
          <a:stretch>
            <a:fillRect/>
          </a:stretch>
        </p:blipFill>
        <p:spPr bwMode="auto">
          <a:xfrm>
            <a:off x="404787" y="1145164"/>
            <a:ext cx="4038600" cy="533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5" descr="economist p1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9" r="3195"/>
          <a:stretch/>
        </p:blipFill>
        <p:spPr>
          <a:xfrm>
            <a:off x="4648200" y="1066800"/>
            <a:ext cx="4209504" cy="5490728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76200" dist="76200" dir="18900000" algn="tl" rotWithShape="0">
              <a:schemeClr val="bg1">
                <a:lumMod val="95000"/>
                <a:alpha val="43000"/>
              </a:scheme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79746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836613"/>
            <a:ext cx="8353747" cy="4392612"/>
          </a:xfrm>
          <a:noFill/>
        </p:spPr>
        <p:txBody>
          <a:bodyPr/>
          <a:lstStyle/>
          <a:p>
            <a:pPr marL="322263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Past decades saw precision studies of 5 % of </a:t>
            </a:r>
          </a:p>
          <a:p>
            <a:pPr marL="322263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our Universe </a:t>
            </a:r>
            <a:r>
              <a:rPr lang="en-US" sz="2800" dirty="0" smtClean="0">
                <a:solidFill>
                  <a:srgbClr val="FFFF00"/>
                </a:solidFill>
                <a:sym typeface="Wingdings" pitchFamily="2" charset="2"/>
              </a:rPr>
              <a:t> Discovery of the Standard Model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322263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FFFF00"/>
              </a:solidFill>
            </a:endParaRPr>
          </a:p>
          <a:p>
            <a:pPr marL="322263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The LHC delivers data and </a:t>
            </a:r>
            <a:r>
              <a:rPr lang="en-US" sz="2800" b="1" dirty="0" smtClean="0"/>
              <a:t>we have a discovery</a:t>
            </a:r>
          </a:p>
          <a:p>
            <a:pPr marL="322263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FFFF00"/>
              </a:solidFill>
            </a:endParaRPr>
          </a:p>
          <a:p>
            <a:pPr marL="322263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We are just at the beginning of exploring </a:t>
            </a:r>
          </a:p>
          <a:p>
            <a:pPr marL="322263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FFFF00"/>
                </a:solidFill>
              </a:rPr>
              <a:t>95 % of the Universe</a:t>
            </a:r>
          </a:p>
          <a:p>
            <a:pPr marL="322263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185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5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54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5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54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15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154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0" y="836613"/>
            <a:ext cx="8425755" cy="4824412"/>
          </a:xfrm>
          <a:solidFill>
            <a:schemeClr val="tx1"/>
          </a:solidFill>
        </p:spPr>
        <p:txBody>
          <a:bodyPr/>
          <a:lstStyle/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Past decades saw precision studies of 5 % of </a:t>
            </a: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our Universe </a:t>
            </a:r>
            <a:r>
              <a:rPr lang="en-US" sz="2800" dirty="0" smtClean="0">
                <a:solidFill>
                  <a:srgbClr val="000099"/>
                </a:solidFill>
                <a:sym typeface="Wingdings" pitchFamily="2" charset="2"/>
              </a:rPr>
              <a:t> Discovery of the Standard Model</a:t>
            </a:r>
            <a:endParaRPr lang="en-US" sz="2800" dirty="0" smtClean="0">
              <a:solidFill>
                <a:srgbClr val="000099"/>
              </a:solidFill>
            </a:endParaRP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The LHC delivers data and </a:t>
            </a:r>
            <a:r>
              <a:rPr lang="en-US" sz="2800" b="1" dirty="0" smtClean="0">
                <a:solidFill>
                  <a:srgbClr val="C00000"/>
                </a:solidFill>
              </a:rPr>
              <a:t>we have a discovery</a:t>
            </a: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We are just at the beginning of exploring </a:t>
            </a: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95 % of the Universe</a:t>
            </a: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          the future is bright in the Dark Universe</a:t>
            </a:r>
          </a:p>
        </p:txBody>
      </p:sp>
    </p:spTree>
    <p:extLst>
      <p:ext uri="{BB962C8B-B14F-4D97-AF65-F5344CB8AC3E}">
        <p14:creationId xmlns:p14="http://schemas.microsoft.com/office/powerpoint/2010/main" val="34253937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650" name="Group 62"/>
          <p:cNvGrpSpPr>
            <a:grpSpLocks/>
          </p:cNvGrpSpPr>
          <p:nvPr/>
        </p:nvGrpSpPr>
        <p:grpSpPr bwMode="auto">
          <a:xfrm>
            <a:off x="1065213" y="533400"/>
            <a:ext cx="7894637" cy="5137150"/>
            <a:chOff x="671" y="362"/>
            <a:chExt cx="4973" cy="3236"/>
          </a:xfrm>
        </p:grpSpPr>
        <p:pic>
          <p:nvPicPr>
            <p:cNvPr id="283672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367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83685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3686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Big Bang</a:t>
                </a:r>
              </a:p>
            </p:txBody>
          </p:sp>
          <p:sp>
            <p:nvSpPr>
              <p:cNvPr id="283690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28367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283675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3676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3677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3678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83679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800" smtClean="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cs typeface="+mn-cs"/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cs typeface="+mn-cs"/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  <a:cs typeface="+mn-cs"/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defRPr/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283662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CH" sz="14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283665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CH" sz="14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8" name="Group 91"/>
          <p:cNvGrpSpPr>
            <a:grpSpLocks/>
          </p:cNvGrpSpPr>
          <p:nvPr/>
        </p:nvGrpSpPr>
        <p:grpSpPr bwMode="auto">
          <a:xfrm>
            <a:off x="65088" y="2085975"/>
            <a:ext cx="3275012" cy="2779713"/>
            <a:chOff x="41" y="1314"/>
            <a:chExt cx="2063" cy="1751"/>
          </a:xfrm>
        </p:grpSpPr>
        <p:sp>
          <p:nvSpPr>
            <p:cNvPr id="33807" name="Line 45"/>
            <p:cNvSpPr>
              <a:spLocks noChangeShapeType="1"/>
            </p:cNvSpPr>
            <p:nvPr/>
          </p:nvSpPr>
          <p:spPr bwMode="auto">
            <a:xfrm>
              <a:off x="1494" y="1314"/>
              <a:ext cx="0" cy="144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33808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 type="triangle" w="med" len="med"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33809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41" y="2761"/>
              <a:ext cx="1674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en-GB" dirty="0">
                  <a:solidFill>
                    <a:srgbClr val="C7EEF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Super-Microscope</a:t>
              </a:r>
              <a:endParaRPr lang="en-GB" sz="2000" dirty="0">
                <a:solidFill>
                  <a:srgbClr val="3A62AB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3811" name="Text Box 50"/>
            <p:cNvSpPr txBox="1">
              <a:spLocks noChangeArrowheads="1"/>
            </p:cNvSpPr>
            <p:nvPr/>
          </p:nvSpPr>
          <p:spPr bwMode="auto">
            <a:xfrm>
              <a:off x="1632" y="2373"/>
              <a:ext cx="472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90000"/>
                </a:lnSpc>
                <a:defRPr/>
              </a:pPr>
              <a:r>
                <a:rPr lang="de-CH" sz="2200" dirty="0">
                  <a:solidFill>
                    <a:srgbClr val="C7EEF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cs typeface="+mn-cs"/>
                </a:rPr>
                <a:t>LHC</a:t>
              </a:r>
            </a:p>
          </p:txBody>
        </p:sp>
        <p:pic>
          <p:nvPicPr>
            <p:cNvPr id="33812" name="Picture 7" descr="interconnect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186088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533400" y="1295400"/>
            <a:ext cx="8431213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56134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tabLst>
                <a:tab pos="56134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tabLst>
                <a:tab pos="56134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tabLst>
                <a:tab pos="56134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tabLst>
                <a:tab pos="56134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134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134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134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13400" algn="l"/>
              </a:tabLs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 smtClean="0">
                <a:solidFill>
                  <a:srgbClr val="333399"/>
                </a:solidFill>
                <a:ea typeface="+mn-ea"/>
                <a:cs typeface="+mn-cs"/>
              </a:rPr>
              <a:t>Resolving the inner structure of matter:</a:t>
            </a:r>
            <a:r>
              <a:rPr lang="de-DE" sz="3600" b="1" smtClean="0">
                <a:solidFill>
                  <a:srgbClr val="333399"/>
                </a:solidFill>
                <a:ea typeface="+mn-ea"/>
                <a:cs typeface="+mn-cs"/>
              </a:rPr>
              <a:t> </a:t>
            </a:r>
            <a:r>
              <a:rPr lang="de-DE" sz="3600" smtClean="0">
                <a:solidFill>
                  <a:srgbClr val="333399"/>
                </a:solidFill>
                <a:ea typeface="+mn-ea"/>
                <a:cs typeface="+mn-cs"/>
              </a:rPr>
              <a:t>  </a:t>
            </a:r>
            <a:r>
              <a:rPr lang="de-DE" sz="3200" b="1" smtClean="0">
                <a:solidFill>
                  <a:srgbClr val="333399"/>
                </a:solidFill>
                <a:ea typeface="+mn-ea"/>
                <a:cs typeface="+mn-cs"/>
              </a:rPr>
              <a:t>E = hc/λ</a:t>
            </a:r>
            <a:endParaRPr lang="de-DE" sz="3600" b="1" smtClean="0">
              <a:solidFill>
                <a:srgbClr val="333399"/>
              </a:solidFill>
              <a:latin typeface="Symbol" pitchFamily="18" charset="2"/>
              <a:ea typeface="+mn-ea"/>
              <a:cs typeface="+mn-cs"/>
            </a:endParaRPr>
          </a:p>
          <a:p>
            <a:pPr eaLnBrk="1" hangingPunct="1">
              <a:spcBef>
                <a:spcPct val="50000"/>
              </a:spcBef>
            </a:pPr>
            <a:endParaRPr lang="de-DE" smtClean="0">
              <a:solidFill>
                <a:srgbClr val="333399"/>
              </a:solidFill>
              <a:ea typeface="+mn-ea"/>
              <a:cs typeface="+mn-cs"/>
            </a:endParaRPr>
          </a:p>
          <a:p>
            <a:pPr eaLnBrk="1" hangingPunct="1">
              <a:spcBef>
                <a:spcPct val="50000"/>
              </a:spcBef>
            </a:pPr>
            <a:r>
              <a:rPr lang="de-DE" b="1" smtClean="0">
                <a:solidFill>
                  <a:srgbClr val="333399"/>
                </a:solidFill>
                <a:ea typeface="+mn-ea"/>
                <a:cs typeface="+mn-cs"/>
              </a:rPr>
              <a:t>Production of new Particles :</a:t>
            </a:r>
            <a:r>
              <a:rPr lang="de-DE" sz="3600" b="1" smtClean="0">
                <a:solidFill>
                  <a:srgbClr val="333399"/>
                </a:solidFill>
                <a:ea typeface="+mn-ea"/>
                <a:cs typeface="+mn-cs"/>
              </a:rPr>
              <a:t>   </a:t>
            </a:r>
            <a:r>
              <a:rPr lang="de-DE" sz="3600" smtClean="0">
                <a:solidFill>
                  <a:srgbClr val="333399"/>
                </a:solidFill>
                <a:ea typeface="+mn-ea"/>
                <a:cs typeface="+mn-cs"/>
              </a:rPr>
              <a:t>	</a:t>
            </a:r>
            <a:r>
              <a:rPr lang="de-DE" sz="3600" b="1" smtClean="0">
                <a:solidFill>
                  <a:srgbClr val="333399"/>
                </a:solidFill>
                <a:ea typeface="+mn-ea"/>
                <a:cs typeface="+mn-cs"/>
              </a:rPr>
              <a:t>  </a:t>
            </a:r>
            <a:r>
              <a:rPr lang="de-DE" sz="3200" b="1" smtClean="0">
                <a:solidFill>
                  <a:srgbClr val="333399"/>
                </a:solidFill>
                <a:ea typeface="+mn-ea"/>
                <a:cs typeface="+mn-cs"/>
              </a:rPr>
              <a:t>E = m c</a:t>
            </a:r>
            <a:r>
              <a:rPr lang="de-DE" sz="3200" b="1" baseline="30000" smtClean="0">
                <a:solidFill>
                  <a:srgbClr val="333399"/>
                </a:solidFill>
                <a:ea typeface="+mn-ea"/>
                <a:cs typeface="+mn-cs"/>
              </a:rPr>
              <a:t>2</a:t>
            </a:r>
            <a:endParaRPr lang="de-DE" sz="3600" b="1" baseline="30000" smtClean="0">
              <a:solidFill>
                <a:srgbClr val="333399"/>
              </a:solidFill>
              <a:ea typeface="+mn-ea"/>
              <a:cs typeface="+mn-cs"/>
            </a:endParaRPr>
          </a:p>
        </p:txBody>
      </p:sp>
      <p:grpSp>
        <p:nvGrpSpPr>
          <p:cNvPr id="1030" name="Group 3"/>
          <p:cNvGrpSpPr>
            <a:grpSpLocks/>
          </p:cNvGrpSpPr>
          <p:nvPr/>
        </p:nvGrpSpPr>
        <p:grpSpPr bwMode="auto">
          <a:xfrm>
            <a:off x="3276600" y="3200400"/>
            <a:ext cx="2209800" cy="1806575"/>
            <a:chOff x="2018" y="2732"/>
            <a:chExt cx="1324" cy="1186"/>
          </a:xfrm>
        </p:grpSpPr>
        <p:pic>
          <p:nvPicPr>
            <p:cNvPr id="1042" name="Picture 4" descr="new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2959"/>
              <a:ext cx="1146" cy="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43" name="Group 5"/>
            <p:cNvGrpSpPr>
              <a:grpSpLocks/>
            </p:cNvGrpSpPr>
            <p:nvPr/>
          </p:nvGrpSpPr>
          <p:grpSpPr bwMode="auto">
            <a:xfrm>
              <a:off x="2018" y="2732"/>
              <a:ext cx="1324" cy="1186"/>
              <a:chOff x="2018" y="2732"/>
              <a:chExt cx="1324" cy="1186"/>
            </a:xfrm>
          </p:grpSpPr>
          <p:graphicFrame>
            <p:nvGraphicFramePr>
              <p:cNvPr id="1026" name="Object 6"/>
              <p:cNvGraphicFramePr>
                <a:graphicFrameLocks noChangeAspect="1"/>
              </p:cNvGraphicFramePr>
              <p:nvPr/>
            </p:nvGraphicFramePr>
            <p:xfrm>
              <a:off x="2018" y="2732"/>
              <a:ext cx="1324" cy="10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77" name="Clip" r:id="rId5" imgW="837360" imgH="639000" progId="MS_ClipArt_Gallery.2">
                      <p:embed/>
                    </p:oleObj>
                  </mc:Choice>
                  <mc:Fallback>
                    <p:oleObj name="Clip" r:id="rId5" imgW="837360" imgH="639000" progId="MS_ClipArt_Gallery.2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18" y="2732"/>
                            <a:ext cx="1324" cy="101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044" name="Group 7"/>
              <p:cNvGrpSpPr>
                <a:grpSpLocks/>
              </p:cNvGrpSpPr>
              <p:nvPr/>
            </p:nvGrpSpPr>
            <p:grpSpPr bwMode="auto">
              <a:xfrm>
                <a:off x="2496" y="2773"/>
                <a:ext cx="532" cy="1145"/>
                <a:chOff x="2496" y="2773"/>
                <a:chExt cx="532" cy="1145"/>
              </a:xfrm>
            </p:grpSpPr>
            <p:graphicFrame>
              <p:nvGraphicFramePr>
                <p:cNvPr id="1027" name="Object 8"/>
                <p:cNvGraphicFramePr>
                  <a:graphicFrameLocks noChangeAspect="1"/>
                </p:cNvGraphicFramePr>
                <p:nvPr/>
              </p:nvGraphicFramePr>
              <p:xfrm>
                <a:off x="2515" y="2773"/>
                <a:ext cx="462" cy="78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78" name="Photo Editor Photo" r:id="rId7" imgW="3285714" imgH="4571429" progId="MSPhotoEd.3">
                        <p:embed/>
                      </p:oleObj>
                    </mc:Choice>
                    <mc:Fallback>
                      <p:oleObj name="Photo Editor Photo" r:id="rId7" imgW="3285714" imgH="4571429" progId="MSPhotoEd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515" y="2773"/>
                              <a:ext cx="462" cy="78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8" name="Object 9"/>
                <p:cNvGraphicFramePr>
                  <a:graphicFrameLocks noChangeAspect="1"/>
                </p:cNvGraphicFramePr>
                <p:nvPr/>
              </p:nvGraphicFramePr>
              <p:xfrm>
                <a:off x="2753" y="3439"/>
                <a:ext cx="11" cy="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79" name="Equation" r:id="rId9" imgW="114120" imgH="215640" progId="Equation.3">
                        <p:embed/>
                      </p:oleObj>
                    </mc:Choice>
                    <mc:Fallback>
                      <p:oleObj name="Equation" r:id="rId9" imgW="11412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753" y="3439"/>
                              <a:ext cx="11" cy="2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rgbClr val="808080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045" name="WordArt 1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496" y="3724"/>
                  <a:ext cx="457" cy="19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GB" sz="3600" kern="10" smtClean="0">
                      <a:solidFill>
                        <a:srgbClr val="FF0000"/>
                      </a:solidFill>
                      <a:effectLst>
                        <a:outerShdw dist="45791" dir="2021404" algn="ctr" rotWithShape="0">
                          <a:srgbClr val="C0C0C0"/>
                        </a:outerShdw>
                      </a:effectLst>
                      <a:latin typeface="Times New Roman"/>
                      <a:ea typeface="+mn-ea"/>
                      <a:cs typeface="Times New Roman"/>
                    </a:rPr>
                    <a:t>E=mc</a:t>
                  </a:r>
                </a:p>
              </p:txBody>
            </p:sp>
            <p:sp>
              <p:nvSpPr>
                <p:cNvPr id="1046" name="WordArt 11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953" y="3672"/>
                  <a:ext cx="75" cy="10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en-GB" sz="2800" kern="10" smtClean="0">
                      <a:solidFill>
                        <a:srgbClr val="FF0000"/>
                      </a:solidFill>
                      <a:effectLst>
                        <a:outerShdw dist="45791" dir="2021404" algn="ctr" rotWithShape="0">
                          <a:srgbClr val="C0C0C0"/>
                        </a:outerShdw>
                      </a:effectLst>
                      <a:latin typeface="Times New Roman"/>
                      <a:ea typeface="+mn-ea"/>
                      <a:cs typeface="Times New Roman"/>
                    </a:rPr>
                    <a:t>2</a:t>
                  </a:r>
                </a:p>
              </p:txBody>
            </p:sp>
          </p:grpSp>
        </p:grpSp>
      </p:grpSp>
      <p:grpSp>
        <p:nvGrpSpPr>
          <p:cNvPr id="1031" name="Group 12"/>
          <p:cNvGrpSpPr>
            <a:grpSpLocks/>
          </p:cNvGrpSpPr>
          <p:nvPr/>
        </p:nvGrpSpPr>
        <p:grpSpPr bwMode="auto">
          <a:xfrm rot="727898">
            <a:off x="5486400" y="3429000"/>
            <a:ext cx="1600200" cy="1447800"/>
            <a:chOff x="3254" y="2732"/>
            <a:chExt cx="1162" cy="1045"/>
          </a:xfrm>
        </p:grpSpPr>
        <p:sp>
          <p:nvSpPr>
            <p:cNvPr id="1040" name="Line 13"/>
            <p:cNvSpPr>
              <a:spLocks noChangeShapeType="1"/>
            </p:cNvSpPr>
            <p:nvPr/>
          </p:nvSpPr>
          <p:spPr bwMode="auto">
            <a:xfrm rot="-2537177">
              <a:off x="3254" y="2732"/>
              <a:ext cx="1162" cy="345"/>
            </a:xfrm>
            <a:prstGeom prst="line">
              <a:avLst/>
            </a:prstGeom>
            <a:noFill/>
            <a:ln w="38100">
              <a:pattFill prst="dkHorz">
                <a:fgClr>
                  <a:srgbClr val="CC0000"/>
                </a:fgClr>
                <a:bgClr>
                  <a:srgbClr val="FFFFFF"/>
                </a:bgClr>
              </a:patt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041" name="Line 14"/>
            <p:cNvSpPr>
              <a:spLocks noChangeShapeType="1"/>
            </p:cNvSpPr>
            <p:nvPr/>
          </p:nvSpPr>
          <p:spPr bwMode="auto">
            <a:xfrm>
              <a:off x="3254" y="3432"/>
              <a:ext cx="1162" cy="345"/>
            </a:xfrm>
            <a:prstGeom prst="line">
              <a:avLst/>
            </a:prstGeom>
            <a:noFill/>
            <a:ln w="38100">
              <a:pattFill prst="dkHorz">
                <a:fgClr>
                  <a:srgbClr val="FF3399"/>
                </a:fgClr>
                <a:bgClr>
                  <a:srgbClr val="FFFFFF"/>
                </a:bgClr>
              </a:patt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1032" name="Group 15"/>
          <p:cNvGrpSpPr>
            <a:grpSpLocks/>
          </p:cNvGrpSpPr>
          <p:nvPr/>
        </p:nvGrpSpPr>
        <p:grpSpPr bwMode="auto">
          <a:xfrm>
            <a:off x="1981200" y="3581400"/>
            <a:ext cx="1616075" cy="1081088"/>
            <a:chOff x="998" y="2871"/>
            <a:chExt cx="1172" cy="834"/>
          </a:xfrm>
        </p:grpSpPr>
        <p:sp>
          <p:nvSpPr>
            <p:cNvPr id="1038" name="Line 16"/>
            <p:cNvSpPr>
              <a:spLocks noChangeShapeType="1"/>
            </p:cNvSpPr>
            <p:nvPr/>
          </p:nvSpPr>
          <p:spPr bwMode="auto">
            <a:xfrm>
              <a:off x="998" y="2871"/>
              <a:ext cx="1162" cy="34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039" name="Line 17"/>
            <p:cNvSpPr>
              <a:spLocks noChangeShapeType="1"/>
            </p:cNvSpPr>
            <p:nvPr/>
          </p:nvSpPr>
          <p:spPr bwMode="auto">
            <a:xfrm rot="-2537177">
              <a:off x="1008" y="3360"/>
              <a:ext cx="1162" cy="345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 sz="1800" smtClean="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pic>
        <p:nvPicPr>
          <p:cNvPr id="1033" name="Picture 18" descr="nucleus_exp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02" b="39551"/>
          <a:stretch>
            <a:fillRect/>
          </a:stretch>
        </p:blipFill>
        <p:spPr bwMode="auto">
          <a:xfrm>
            <a:off x="3429000" y="1905000"/>
            <a:ext cx="21082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ext Box 19"/>
          <p:cNvSpPr txBox="1">
            <a:spLocks noChangeArrowheads="1"/>
          </p:cNvSpPr>
          <p:nvPr/>
        </p:nvSpPr>
        <p:spPr bwMode="auto">
          <a:xfrm>
            <a:off x="468313" y="5445125"/>
            <a:ext cx="5834062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b="1" smtClean="0">
                <a:solidFill>
                  <a:srgbClr val="000000"/>
                </a:solidFill>
                <a:ea typeface="+mn-ea"/>
                <a:cs typeface="+mn-cs"/>
              </a:rPr>
              <a:t>high statistics (= high “luminosity”): </a:t>
            </a:r>
            <a:r>
              <a:rPr lang="en-US" b="1" smtClean="0">
                <a:solidFill>
                  <a:srgbClr val="000000"/>
                </a:solidFill>
                <a:ea typeface="+mn-ea"/>
                <a:cs typeface="+mn-cs"/>
                <a:sym typeface="Wingdings" pitchFamily="2" charset="2"/>
              </a:rPr>
              <a:t> </a:t>
            </a:r>
            <a:endParaRPr lang="en-US" sz="2000" b="1" smtClean="0">
              <a:solidFill>
                <a:srgbClr val="333399"/>
              </a:solidFill>
              <a:ea typeface="+mn-ea"/>
              <a:cs typeface="+mn-cs"/>
            </a:endParaRPr>
          </a:p>
        </p:txBody>
      </p:sp>
      <p:sp>
        <p:nvSpPr>
          <p:cNvPr id="1035" name="Rectangle 20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lIns="91420" tIns="45711" rIns="91420" bIns="45711" anchor="ctr"/>
          <a:lstStyle/>
          <a:p>
            <a:pPr algn="ctr"/>
            <a:r>
              <a:rPr lang="de-DE" b="1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The role of accelerators</a:t>
            </a:r>
            <a:endParaRPr lang="en-GB" b="1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036" name="Text Box 21"/>
          <p:cNvSpPr txBox="1">
            <a:spLocks noChangeArrowheads="1"/>
          </p:cNvSpPr>
          <p:nvPr/>
        </p:nvSpPr>
        <p:spPr bwMode="auto">
          <a:xfrm>
            <a:off x="323850" y="908050"/>
            <a:ext cx="2043113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b="1" smtClean="0">
                <a:solidFill>
                  <a:srgbClr val="000000"/>
                </a:solidFill>
                <a:ea typeface="+mn-ea"/>
                <a:cs typeface="+mn-cs"/>
              </a:rPr>
              <a:t>high energy:</a:t>
            </a:r>
            <a:endParaRPr lang="en-US" sz="2000" b="1" smtClean="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037" name="Text Box 22"/>
          <p:cNvSpPr txBox="1">
            <a:spLocks noChangeArrowheads="1"/>
          </p:cNvSpPr>
          <p:nvPr/>
        </p:nvSpPr>
        <p:spPr bwMode="auto">
          <a:xfrm>
            <a:off x="519113" y="6118225"/>
            <a:ext cx="3813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b="1" smtClean="0">
                <a:solidFill>
                  <a:srgbClr val="333399"/>
                </a:solidFill>
                <a:ea typeface="+mn-ea"/>
                <a:cs typeface="+mn-cs"/>
                <a:sym typeface="Wingdings" pitchFamily="2" charset="2"/>
              </a:rPr>
              <a:t>Precision measurements </a:t>
            </a:r>
            <a:endParaRPr lang="en-GB" b="1" smtClean="0">
              <a:solidFill>
                <a:srgbClr val="333399"/>
              </a:solidFill>
              <a:ea typeface="+mn-ea"/>
              <a:cs typeface="+mn-cs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629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620713"/>
            <a:ext cx="7885112" cy="5659437"/>
          </a:xfrm>
          <a:noFill/>
        </p:spPr>
      </p:pic>
      <p:sp>
        <p:nvSpPr>
          <p:cNvPr id="284675" name="Text Box 3"/>
          <p:cNvSpPr txBox="1">
            <a:spLocks noChangeArrowheads="1"/>
          </p:cNvSpPr>
          <p:nvPr/>
        </p:nvSpPr>
        <p:spPr bwMode="auto">
          <a:xfrm>
            <a:off x="1042988" y="620713"/>
            <a:ext cx="7416800" cy="9540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Energy ?</a:t>
            </a:r>
          </a:p>
          <a:p>
            <a:pPr eaLnBrk="1" hangingPunct="1"/>
            <a:r>
              <a:rPr lang="de-DE" sz="2800" smtClean="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rPr>
              <a:t>              Acceleration through electric voltage</a:t>
            </a:r>
            <a:endParaRPr lang="en-GB" sz="2800" smtClean="0">
              <a:solidFill>
                <a:srgbClr val="000000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684213" y="4437063"/>
            <a:ext cx="5232400" cy="1616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2000" smtClean="0">
                <a:solidFill>
                  <a:srgbClr val="000000"/>
                </a:solidFill>
                <a:ea typeface="+mn-ea"/>
                <a:cs typeface="+mn-cs"/>
              </a:rPr>
              <a:t>1 TeV = 1.000 GeV = 1.000.000.000.000 eV</a:t>
            </a:r>
          </a:p>
          <a:p>
            <a:pPr eaLnBrk="1" hangingPunct="1"/>
            <a:endParaRPr lang="de-DE" sz="2000" smtClean="0">
              <a:solidFill>
                <a:srgbClr val="000000"/>
              </a:solidFill>
              <a:ea typeface="+mn-ea"/>
              <a:cs typeface="+mn-cs"/>
            </a:endParaRPr>
          </a:p>
          <a:p>
            <a:pPr eaLnBrk="1" hangingPunct="1"/>
            <a:r>
              <a:rPr lang="de-DE" sz="2000" smtClean="0">
                <a:solidFill>
                  <a:srgbClr val="000000"/>
                </a:solidFill>
                <a:ea typeface="+mn-ea"/>
                <a:cs typeface="+mn-cs"/>
              </a:rPr>
              <a:t>LHC energy: 2 x 7000 billion batteries</a:t>
            </a:r>
          </a:p>
          <a:p>
            <a:pPr eaLnBrk="1" hangingPunct="1"/>
            <a:endParaRPr lang="de-DE" sz="2000" smtClean="0">
              <a:solidFill>
                <a:srgbClr val="000000"/>
              </a:solidFill>
              <a:ea typeface="+mn-ea"/>
              <a:cs typeface="+mn-cs"/>
            </a:endParaRPr>
          </a:p>
          <a:p>
            <a:pPr eaLnBrk="1" hangingPunct="1"/>
            <a:r>
              <a:rPr lang="de-DE" sz="2000" smtClean="0">
                <a:solidFill>
                  <a:srgbClr val="000000"/>
                </a:solidFill>
                <a:ea typeface="+mn-ea"/>
                <a:cs typeface="+mn-cs"/>
              </a:rPr>
              <a:t>14 batteries per star in Andromeda galaxy</a:t>
            </a:r>
            <a:endParaRPr lang="en-GB" sz="2000" smtClean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409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3049" cy="5137150"/>
            <a:chOff x="671" y="362"/>
            <a:chExt cx="4972" cy="3236"/>
          </a:xfrm>
        </p:grpSpPr>
        <p:pic>
          <p:nvPicPr>
            <p:cNvPr id="226336" name="Picture 62" descr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52" cy="763"/>
              <a:chOff x="895" y="362"/>
              <a:chExt cx="1552" cy="763"/>
            </a:xfrm>
          </p:grpSpPr>
          <p:sp>
            <p:nvSpPr>
              <p:cNvPr id="22634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cs typeface="+mn-cs"/>
                </a:endParaRPr>
              </a:p>
            </p:txBody>
          </p:sp>
          <p:sp>
            <p:nvSpPr>
              <p:cNvPr id="22635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cs typeface="+mn-cs"/>
                </a:endParaRPr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8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7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9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Big Bang</a:t>
                </a:r>
              </a:p>
            </p:txBody>
          </p:sp>
          <p:sp>
            <p:nvSpPr>
              <p:cNvPr id="22635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cs typeface="+mn-cs"/>
                </a:endParaRPr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4" cy="2246"/>
              <a:chOff x="2899" y="1296"/>
              <a:chExt cx="2744" cy="2246"/>
            </a:xfrm>
          </p:grpSpPr>
          <p:sp>
            <p:nvSpPr>
              <p:cNvPr id="22633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cs typeface="+mn-cs"/>
                </a:endParaRPr>
              </a:p>
            </p:txBody>
          </p:sp>
          <p:sp>
            <p:nvSpPr>
              <p:cNvPr id="22634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cs typeface="+mn-cs"/>
                </a:endParaRPr>
              </a:p>
            </p:txBody>
          </p:sp>
          <p:sp>
            <p:nvSpPr>
              <p:cNvPr id="22634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cs typeface="+mn-cs"/>
                </a:endParaRPr>
              </a:p>
            </p:txBody>
          </p:sp>
          <p:sp>
            <p:nvSpPr>
              <p:cNvPr id="22634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cs typeface="+mn-cs"/>
                </a:endParaRPr>
              </a:p>
            </p:txBody>
          </p:sp>
          <p:sp>
            <p:nvSpPr>
              <p:cNvPr id="22634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smtClean="0">
                  <a:solidFill>
                    <a:srgbClr val="000000"/>
                  </a:solidFill>
                  <a:latin typeface="Comic Sans MS" pitchFamily="66" charset="0"/>
                  <a:cs typeface="+mn-cs"/>
                </a:endParaRPr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007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cs typeface="+mn-cs"/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0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cs typeface="+mn-cs"/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35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5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defRPr/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  <a:cs typeface="+mn-cs"/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46" y="3360"/>
                <a:ext cx="289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defRPr/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cs typeface="+mn-cs"/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1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4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CH" sz="14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4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de-CH" sz="1400" dirty="0">
                    <a:solidFill>
                      <a:srgbClr val="EAEAEA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2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defRPr/>
              </a:pPr>
              <a:r>
                <a:rPr lang="de-CH" sz="1400" dirty="0">
                  <a:solidFill>
                    <a:srgbClr val="EAEAEA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34201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228600" y="4832363"/>
            <a:ext cx="5638800" cy="1654129"/>
            <a:chOff x="228600" y="4832350"/>
            <a:chExt cx="5638800" cy="1654129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006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Study physics laws of first moments after Big Bang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increasing Symbiosis between Particle Physics,</a:t>
              </a:r>
            </a:p>
            <a:p>
              <a:pPr eaLnBrk="0" hangingPunct="0">
                <a:lnSpc>
                  <a:spcPct val="110000"/>
                </a:lnSpc>
                <a:buFont typeface="Monotype Sorts" pitchFamily="-111" charset="2"/>
                <a:buNone/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Astrophysics and Cosmology</a:t>
              </a:r>
              <a:endParaRPr lang="de-DE" sz="18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22632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smtClean="0">
                <a:solidFill>
                  <a:srgbClr val="000000"/>
                </a:solidFill>
                <a:latin typeface="Comic Sans MS" pitchFamily="66" charset="0"/>
                <a:cs typeface="+mn-cs"/>
              </a:endParaRPr>
            </a:p>
          </p:txBody>
        </p:sp>
      </p:grpSp>
      <p:grpSp>
        <p:nvGrpSpPr>
          <p:cNvPr id="9" name="Group 91"/>
          <p:cNvGrpSpPr>
            <a:grpSpLocks/>
          </p:cNvGrpSpPr>
          <p:nvPr/>
        </p:nvGrpSpPr>
        <p:grpSpPr bwMode="auto">
          <a:xfrm>
            <a:off x="50804" y="2085976"/>
            <a:ext cx="3289299" cy="2784476"/>
            <a:chOff x="32" y="1314"/>
            <a:chExt cx="2072" cy="1754"/>
          </a:xfrm>
        </p:grpSpPr>
        <p:sp>
          <p:nvSpPr>
            <p:cNvPr id="33807" name="Line 45"/>
            <p:cNvSpPr>
              <a:spLocks noChangeShapeType="1"/>
            </p:cNvSpPr>
            <p:nvPr/>
          </p:nvSpPr>
          <p:spPr bwMode="auto">
            <a:xfrm>
              <a:off x="1494" y="1314"/>
              <a:ext cx="0" cy="144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33808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 type="triangle" w="med" len="med"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33809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7AA5BF"/>
              </a:solidFill>
              <a:round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32" y="2761"/>
              <a:ext cx="1692" cy="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en-GB" dirty="0">
                  <a:solidFill>
                    <a:srgbClr val="C7EEF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Super-Microscope</a:t>
              </a:r>
              <a:endParaRPr lang="en-GB" sz="2000" dirty="0">
                <a:solidFill>
                  <a:srgbClr val="3A62AB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3811" name="Text Box 50"/>
            <p:cNvSpPr txBox="1">
              <a:spLocks noChangeArrowheads="1"/>
            </p:cNvSpPr>
            <p:nvPr/>
          </p:nvSpPr>
          <p:spPr bwMode="auto">
            <a:xfrm>
              <a:off x="1632" y="2373"/>
              <a:ext cx="4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90000"/>
                </a:lnSpc>
                <a:defRPr/>
              </a:pPr>
              <a:r>
                <a:rPr lang="de-CH" sz="2200" dirty="0">
                  <a:solidFill>
                    <a:srgbClr val="C7EEF0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cs typeface="+mn-cs"/>
                </a:rPr>
                <a:t>LHC</a:t>
              </a:r>
            </a:p>
          </p:txBody>
        </p:sp>
        <p:pic>
          <p:nvPicPr>
            <p:cNvPr id="33812" name="Picture 7" descr="interconnect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</p:grpSp>
      <p:grpSp>
        <p:nvGrpSpPr>
          <p:cNvPr id="47" name="Group 52"/>
          <p:cNvGrpSpPr>
            <a:grpSpLocks/>
          </p:cNvGrpSpPr>
          <p:nvPr/>
        </p:nvGrpSpPr>
        <p:grpSpPr bwMode="auto">
          <a:xfrm>
            <a:off x="2720978" y="832270"/>
            <a:ext cx="4495800" cy="4572000"/>
            <a:chOff x="2514600" y="914400"/>
            <a:chExt cx="4495800" cy="4572000"/>
          </a:xfrm>
        </p:grpSpPr>
        <p:pic>
          <p:nvPicPr>
            <p:cNvPr id="48" name="Picture 53"/>
            <p:cNvPicPr>
              <a:picLocks noChangeAspect="1" noChangeArrowheads="1"/>
            </p:cNvPicPr>
            <p:nvPr/>
          </p:nvPicPr>
          <p:blipFill>
            <a:blip r:embed="rId11" cstate="print">
              <a:lum bright="-12000" contrast="2000"/>
            </a:blip>
            <a:srcRect/>
            <a:stretch>
              <a:fillRect/>
            </a:stretch>
          </p:blipFill>
          <p:spPr bwMode="auto">
            <a:xfrm>
              <a:off x="4305300" y="914400"/>
              <a:ext cx="2705100" cy="457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1600" dir="2700000" algn="ctr" rotWithShape="0">
                <a:schemeClr val="tx1">
                  <a:alpha val="74997"/>
                </a:schemeClr>
              </a:outerShdw>
            </a:effectLst>
          </p:spPr>
        </p:pic>
        <p:sp>
          <p:nvSpPr>
            <p:cNvPr id="49" name="Line 54"/>
            <p:cNvSpPr>
              <a:spLocks noChangeShapeType="1"/>
            </p:cNvSpPr>
            <p:nvPr/>
          </p:nvSpPr>
          <p:spPr bwMode="auto">
            <a:xfrm flipH="1" flipV="1">
              <a:off x="3052048" y="2479254"/>
              <a:ext cx="1229439" cy="298015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50" name="Line 55"/>
            <p:cNvSpPr>
              <a:spLocks noChangeShapeType="1"/>
            </p:cNvSpPr>
            <p:nvPr/>
          </p:nvSpPr>
          <p:spPr bwMode="auto">
            <a:xfrm flipV="1">
              <a:off x="2514600" y="914400"/>
              <a:ext cx="1752600" cy="57943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solidFill>
                  <a:srgbClr val="000000"/>
                </a:solidFill>
                <a:cs typeface="+mn-cs"/>
              </a:endParaRPr>
            </a:p>
          </p:txBody>
        </p:sp>
      </p:grpSp>
      <p:pic>
        <p:nvPicPr>
          <p:cNvPr id="52" name="Picture 51" descr="Rutherford_young.bmp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442497" y="2006346"/>
            <a:ext cx="1177929" cy="1457833"/>
          </a:xfrm>
          <a:prstGeom prst="rect">
            <a:avLst/>
          </a:prstGeom>
        </p:spPr>
      </p:pic>
      <p:sp>
        <p:nvSpPr>
          <p:cNvPr id="53" name="Oval 52"/>
          <p:cNvSpPr/>
          <p:nvPr/>
        </p:nvSpPr>
        <p:spPr bwMode="auto">
          <a:xfrm>
            <a:off x="5974695" y="692696"/>
            <a:ext cx="1296144" cy="1130424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80202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9"/>
</p:tagLst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9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3_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2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Default Design">
  <a:themeElements>
    <a:clrScheme name="9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3_Default Design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6_Default Design">
  <a:themeElements>
    <a:clrScheme name="9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5_Default Design">
  <a:themeElements>
    <a:clrScheme name="9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7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5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8_Default Design">
  <a:themeElements>
    <a:clrScheme name="1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0_Default Design">
  <a:themeElements>
    <a:clrScheme name="9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5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5_Default Design">
  <a:themeElements>
    <a:clrScheme name="7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halkboard"/>
        <a:ea typeface=""/>
        <a:cs typeface=""/>
      </a:majorFont>
      <a:minorFont>
        <a:latin typeface="Chalkboa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2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7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7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3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2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3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18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13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9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19_Default Design">
  <a:themeElements>
    <a:clrScheme name="8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2_Bullets">
  <a:themeElements>
    <a:clrScheme name="">
      <a:dk1>
        <a:srgbClr val="80808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Chalkboard"/>
        <a:ea typeface=""/>
        <a:cs typeface=""/>
      </a:majorFont>
      <a:minorFont>
        <a:latin typeface="Chalkboar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3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16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20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21_Default Design">
  <a:themeElements>
    <a:clrScheme name="5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4.xml><?xml version="1.0" encoding="utf-8"?>
<a:theme xmlns:a="http://schemas.openxmlformats.org/drawingml/2006/main" name="6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1" charset="0"/>
            <a:ea typeface="ＭＳ Ｐゴシック" pitchFamily="31" charset="-128"/>
            <a:cs typeface="ＭＳ Ｐゴシック" pitchFamily="31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29_Default Design">
  <a:themeElements>
    <a:clrScheme name="1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pitchFamily="-107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7.xml><?xml version="1.0" encoding="utf-8"?>
<a:theme xmlns:a="http://schemas.openxmlformats.org/drawingml/2006/main" name="SFU_Lectur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21BFF"/>
      </a:hlink>
      <a:folHlink>
        <a:srgbClr val="B2B2B2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8.xml><?xml version="1.0" encoding="utf-8"?>
<a:theme xmlns:a="http://schemas.openxmlformats.org/drawingml/2006/main" name="8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4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Default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Default Design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-111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effectLst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6_Default Design">
  <a:themeElements>
    <a:clrScheme name="1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7_Default Design">
  <a:themeElements>
    <a:clrScheme name="1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sharepoint/v3/fields"/>
    <ds:schemaRef ds:uri="http://schemas.microsoft.com/sharepoint/v3"/>
    <ds:schemaRef ds:uri="9d6bd219-ebbf-484d-aa26-3d98f6a666ba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3497</TotalTime>
  <Words>2405</Words>
  <Application>Microsoft Office PowerPoint</Application>
  <PresentationFormat>On-screen Show (4:3)</PresentationFormat>
  <Paragraphs>618</Paragraphs>
  <Slides>59</Slides>
  <Notes>34</Notes>
  <HiddenSlides>0</HiddenSlides>
  <MMClips>5</MMClips>
  <ScaleCrop>false</ScaleCrop>
  <HeadingPairs>
    <vt:vector size="6" baseType="variant">
      <vt:variant>
        <vt:lpstr>Theme</vt:lpstr>
      </vt:variant>
      <vt:variant>
        <vt:i4>48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59</vt:i4>
      </vt:variant>
    </vt:vector>
  </HeadingPairs>
  <TitlesOfParts>
    <vt:vector size="110" baseType="lpstr">
      <vt:lpstr>Bold Stripes</vt:lpstr>
      <vt:lpstr>5_Default Design</vt:lpstr>
      <vt:lpstr>17_Default Design</vt:lpstr>
      <vt:lpstr>13_Default Design</vt:lpstr>
      <vt:lpstr>14_Bold Stripes</vt:lpstr>
      <vt:lpstr>12_Bold Stripes</vt:lpstr>
      <vt:lpstr>6_Default Design</vt:lpstr>
      <vt:lpstr>26_Default Design</vt:lpstr>
      <vt:lpstr>27_Default Design</vt:lpstr>
      <vt:lpstr>10_Bold Stripes</vt:lpstr>
      <vt:lpstr>19_Bold Stripes</vt:lpstr>
      <vt:lpstr>22_Bold Stripes</vt:lpstr>
      <vt:lpstr>1_Apex</vt:lpstr>
      <vt:lpstr>3_PrésentationCERN2</vt:lpstr>
      <vt:lpstr>2_DESY_Vortrag_3-1</vt:lpstr>
      <vt:lpstr>14_Default Design</vt:lpstr>
      <vt:lpstr>3_Default Design</vt:lpstr>
      <vt:lpstr>16_Default Design</vt:lpstr>
      <vt:lpstr>15_Default Design</vt:lpstr>
      <vt:lpstr>7_Default Design</vt:lpstr>
      <vt:lpstr>5_Bold Stripes</vt:lpstr>
      <vt:lpstr>28_Default Design</vt:lpstr>
      <vt:lpstr>10_Default Design</vt:lpstr>
      <vt:lpstr>5_Standarddesign</vt:lpstr>
      <vt:lpstr>1_Standarddesign</vt:lpstr>
      <vt:lpstr>11_Bold Stripes</vt:lpstr>
      <vt:lpstr>25_Default Design</vt:lpstr>
      <vt:lpstr>Bullets</vt:lpstr>
      <vt:lpstr>24_Default Design</vt:lpstr>
      <vt:lpstr>7_Bold Stripes</vt:lpstr>
      <vt:lpstr>3_Bold Stripes</vt:lpstr>
      <vt:lpstr>2_Standarddesign</vt:lpstr>
      <vt:lpstr>3_Standarddesign</vt:lpstr>
      <vt:lpstr>18_Default Design</vt:lpstr>
      <vt:lpstr>13_Bold Stripes</vt:lpstr>
      <vt:lpstr>2_Office Theme</vt:lpstr>
      <vt:lpstr>9_Bold Stripes</vt:lpstr>
      <vt:lpstr>19_Default Design</vt:lpstr>
      <vt:lpstr>2_Bullets</vt:lpstr>
      <vt:lpstr>16_Bold Stripes</vt:lpstr>
      <vt:lpstr>20_Default Design</vt:lpstr>
      <vt:lpstr>21_Default Design</vt:lpstr>
      <vt:lpstr>6_Office Theme</vt:lpstr>
      <vt:lpstr>6_Bold Stripes</vt:lpstr>
      <vt:lpstr>29_Default Design</vt:lpstr>
      <vt:lpstr>3_Blank Presentation</vt:lpstr>
      <vt:lpstr>SFU_Lecture</vt:lpstr>
      <vt:lpstr>8_Bold Stripes</vt:lpstr>
      <vt:lpstr>Clip</vt:lpstr>
      <vt:lpstr>Photo Editor Photo</vt:lpstr>
      <vt:lpstr>Equation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matter particles</vt:lpstr>
      <vt:lpstr>PowerPoint Presentation</vt:lpstr>
      <vt:lpstr>Structure of Matter  I</vt:lpstr>
      <vt:lpstr>Forces</vt:lpstr>
      <vt:lpstr>Structure of Matter  II</vt:lpstr>
      <vt:lpstr>The Standard Model</vt:lpstr>
      <vt:lpstr>THE last cornerstone of the Standard Model</vt:lpstr>
      <vt:lpstr>The Standard Model</vt:lpstr>
      <vt:lpstr>PowerPoint Presentation</vt:lpstr>
      <vt:lpstr>Key Questions of Particle Physics</vt:lpstr>
      <vt:lpstr>PowerPoint Presentation</vt:lpstr>
      <vt:lpstr>Solutions to the key questions ?</vt:lpstr>
      <vt:lpstr>PowerPoint Presentation</vt:lpstr>
      <vt:lpstr>PowerPoint Presentation</vt:lpstr>
      <vt:lpstr>The accelerators</vt:lpstr>
      <vt:lpstr>PowerPoint Presentation</vt:lpstr>
      <vt:lpstr>PowerPoint Presentation</vt:lpstr>
      <vt:lpstr>One of the coldest places in the Universe…</vt:lpstr>
      <vt:lpstr> One of the hottest places in the galaxy…</vt:lpstr>
      <vt:lpstr>2010: A New Era in Fundamental Science</vt:lpstr>
      <vt:lpstr>PowerPoint Presentation</vt:lpstr>
      <vt:lpstr>PowerPoint Presentation</vt:lpstr>
      <vt:lpstr>PowerPoint Presentation</vt:lpstr>
      <vt:lpstr>            the largest and most complex detectors </vt:lpstr>
      <vt:lpstr>Basic processes at LHC</vt:lpstr>
      <vt:lpstr>Basic processes at LHC</vt:lpstr>
      <vt:lpstr>PowerPoint Presentation</vt:lpstr>
      <vt:lpstr>PowerPoint Presentation</vt:lpstr>
      <vt:lpstr>PowerPoint Presentation</vt:lpstr>
      <vt:lpstr>PowerPoint Presentation</vt:lpstr>
      <vt:lpstr>Computing Technologies: the Grid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Seminar July 4, 2012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Rolf Heuer</cp:lastModifiedBy>
  <cp:revision>322</cp:revision>
  <cp:lastPrinted>2012-04-13T11:04:29Z</cp:lastPrinted>
  <dcterms:created xsi:type="dcterms:W3CDTF">2012-01-25T12:11:40Z</dcterms:created>
  <dcterms:modified xsi:type="dcterms:W3CDTF">2013-04-26T10:05:16Z</dcterms:modified>
</cp:coreProperties>
</file>