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741" autoAdjust="0"/>
  </p:normalViewPr>
  <p:slideViewPr>
    <p:cSldViewPr snapToGrid="0" snapToObjects="1">
      <p:cViewPr>
        <p:scale>
          <a:sx n="125" d="100"/>
          <a:sy n="125" d="100"/>
        </p:scale>
        <p:origin x="-296" y="10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231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135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83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418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7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807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630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897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91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484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48F5-395A-7E43-AAFF-F9ACC702AB27}" type="datetimeFigureOut">
              <a:rPr lang="fr-FR" smtClean="0"/>
              <a:t>4/18/13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35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048F5-395A-7E43-AAFF-F9ACC702AB27}" type="datetimeFigureOut">
              <a:rPr lang="fr-FR" smtClean="0"/>
              <a:t>4/22/13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54471-598A-EE45-A000-763565901EE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6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56860"/>
            <a:ext cx="1209040" cy="534020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78888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08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82558"/>
            <a:ext cx="8229600" cy="1143000"/>
          </a:xfrm>
        </p:spPr>
        <p:txBody>
          <a:bodyPr>
            <a:noAutofit/>
          </a:bodyPr>
          <a:lstStyle/>
          <a:p>
            <a:r>
              <a:rPr lang="en-GB" sz="11500" dirty="0" smtClean="0"/>
              <a:t>FLASH  INFO</a:t>
            </a:r>
            <a:endParaRPr lang="en-GB" sz="11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36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 to DIS2013!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90040"/>
            <a:ext cx="8595360" cy="4912360"/>
          </a:xfrm>
        </p:spPr>
        <p:txBody>
          <a:bodyPr>
            <a:normAutofit/>
          </a:bodyPr>
          <a:lstStyle/>
          <a:p>
            <a:r>
              <a:rPr lang="en-GB" dirty="0" smtClean="0"/>
              <a:t>Organisers: badges with the red band: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Daily news displayed close to the welcome desk</a:t>
            </a:r>
          </a:p>
          <a:p>
            <a:r>
              <a:rPr lang="en-GB" dirty="0" smtClean="0"/>
              <a:t>Breaks:</a:t>
            </a:r>
          </a:p>
          <a:p>
            <a:pPr lvl="1"/>
            <a:r>
              <a:rPr lang="en-GB" dirty="0" smtClean="0"/>
              <a:t>Coffee : 10h30 or 16h00  ;   Lunch 12h30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892163" y="2138658"/>
            <a:ext cx="5140960" cy="88902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361926" y="2384621"/>
            <a:ext cx="41830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baseline="30000" dirty="0" smtClean="0">
                <a:solidFill>
                  <a:schemeClr val="bg1"/>
                </a:solidFill>
              </a:rPr>
              <a:t>ORGANIZATION</a:t>
            </a:r>
            <a:endParaRPr lang="en-GB" sz="7200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02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Monday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Lunch 12h30 : hot/buffet (bar tables, garden)</a:t>
            </a:r>
          </a:p>
          <a:p>
            <a:pPr lvl="1"/>
            <a:r>
              <a:rPr lang="en-GB" dirty="0" smtClean="0"/>
              <a:t>No ticket needed</a:t>
            </a:r>
          </a:p>
          <a:p>
            <a:r>
              <a:rPr lang="en-GB" dirty="0" smtClean="0"/>
              <a:t>End of the session: 18h30 </a:t>
            </a:r>
            <a:r>
              <a:rPr lang="en-GB" b="1" dirty="0" smtClean="0">
                <a:solidFill>
                  <a:srgbClr val="FF0000"/>
                </a:solidFill>
                <a:latin typeface="Princetown LET"/>
                <a:cs typeface="Princetown LET"/>
              </a:rPr>
              <a:t>sharp</a:t>
            </a:r>
          </a:p>
          <a:p>
            <a:pPr lvl="1"/>
            <a:r>
              <a:rPr lang="en-GB" dirty="0" smtClean="0"/>
              <a:t>“Hotel de Ville” : Cocktail </a:t>
            </a:r>
            <a:r>
              <a:rPr lang="en-US" dirty="0"/>
              <a:t>offered by the Mayor of Marseille, Jean-Claude </a:t>
            </a:r>
            <a:r>
              <a:rPr lang="en-US" dirty="0" err="1"/>
              <a:t>Gaudin</a:t>
            </a:r>
            <a:r>
              <a:rPr lang="en-US" dirty="0" smtClean="0">
                <a:effectLst/>
              </a:rPr>
              <a:t> </a:t>
            </a:r>
            <a:endParaRPr lang="en-GB" dirty="0" smtClean="0"/>
          </a:p>
          <a:p>
            <a:pPr lvl="2"/>
            <a:r>
              <a:rPr lang="en-GB" dirty="0" smtClean="0"/>
              <a:t>Follow the map to “Hotel de Ville”</a:t>
            </a:r>
          </a:p>
          <a:p>
            <a:pPr lvl="1"/>
            <a:r>
              <a:rPr lang="en-GB" dirty="0" smtClean="0"/>
              <a:t>Starts 19h30	welcome speech </a:t>
            </a:r>
          </a:p>
          <a:p>
            <a:pPr lvl="2"/>
            <a:r>
              <a:rPr lang="en-GB" dirty="0" smtClean="0"/>
              <a:t>M</a:t>
            </a:r>
            <a:r>
              <a:rPr lang="en-GB" baseline="30000" dirty="0" smtClean="0"/>
              <a:t>me</a:t>
            </a:r>
            <a:r>
              <a:rPr lang="en-GB" dirty="0" smtClean="0"/>
              <a:t> Catherine </a:t>
            </a:r>
            <a:r>
              <a:rPr lang="en-GB" dirty="0" err="1" smtClean="0"/>
              <a:t>Giner</a:t>
            </a:r>
            <a:r>
              <a:rPr lang="en-GB" dirty="0" smtClean="0"/>
              <a:t>, </a:t>
            </a:r>
            <a:r>
              <a:rPr lang="en-GB" dirty="0" err="1" smtClean="0"/>
              <a:t>Déléguée</a:t>
            </a:r>
            <a:r>
              <a:rPr lang="en-GB" dirty="0" smtClean="0"/>
              <a:t> </a:t>
            </a:r>
            <a:r>
              <a:rPr lang="en-GB" dirty="0" err="1" smtClean="0"/>
              <a:t>à</a:t>
            </a:r>
            <a:r>
              <a:rPr lang="en-GB" dirty="0" smtClean="0"/>
              <a:t> </a:t>
            </a:r>
            <a:r>
              <a:rPr lang="en-GB" dirty="0" err="1" smtClean="0"/>
              <a:t>l’enseignement</a:t>
            </a:r>
            <a:r>
              <a:rPr lang="en-GB" dirty="0" smtClean="0"/>
              <a:t> </a:t>
            </a:r>
            <a:r>
              <a:rPr lang="en-GB" dirty="0" err="1" smtClean="0"/>
              <a:t>supérieur</a:t>
            </a:r>
            <a:r>
              <a:rPr lang="en-GB" dirty="0" smtClean="0"/>
              <a:t> et </a:t>
            </a:r>
            <a:r>
              <a:rPr lang="en-GB" dirty="0" err="1" smtClean="0"/>
              <a:t>à</a:t>
            </a:r>
            <a:r>
              <a:rPr lang="en-GB" dirty="0" smtClean="0"/>
              <a:t> la </a:t>
            </a:r>
            <a:r>
              <a:rPr lang="en-GB" dirty="0" err="1" smtClean="0"/>
              <a:t>recherche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48619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Tuesday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402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Parallel sessions start 8h30 </a:t>
            </a:r>
          </a:p>
          <a:p>
            <a:r>
              <a:rPr lang="en-GB" dirty="0" smtClean="0"/>
              <a:t>Lunch: box (ticket)</a:t>
            </a:r>
          </a:p>
          <a:p>
            <a:r>
              <a:rPr lang="en-GB" dirty="0" smtClean="0"/>
              <a:t>Speakers: upload talk in </a:t>
            </a:r>
            <a:r>
              <a:rPr lang="en-GB" dirty="0" err="1" smtClean="0"/>
              <a:t>indico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the day before</a:t>
            </a:r>
            <a:r>
              <a:rPr lang="en-GB" dirty="0" smtClean="0"/>
              <a:t>!</a:t>
            </a:r>
          </a:p>
          <a:p>
            <a:pPr lvl="1"/>
            <a:r>
              <a:rPr lang="en-GB" dirty="0" smtClean="0"/>
              <a:t>Talks are “pushed” to local directories of room computers</a:t>
            </a:r>
            <a:endParaRPr lang="en-GB" dirty="0" smtClean="0"/>
          </a:p>
          <a:p>
            <a:pPr lvl="1"/>
            <a:r>
              <a:rPr lang="en-GB" dirty="0" err="1" smtClean="0"/>
              <a:t>Escalette</a:t>
            </a:r>
            <a:r>
              <a:rPr lang="en-GB" dirty="0" smtClean="0"/>
              <a:t> for help (Dirk Hoffmann and his team)</a:t>
            </a:r>
          </a:p>
          <a:p>
            <a:r>
              <a:rPr lang="en-GB" b="1" dirty="0" smtClean="0"/>
              <a:t>Agenda </a:t>
            </a:r>
            <a:r>
              <a:rPr lang="en-GB" dirty="0" smtClean="0"/>
              <a:t>of parallel sessions will be </a:t>
            </a:r>
            <a:r>
              <a:rPr lang="en-GB" b="1" dirty="0" smtClean="0"/>
              <a:t>printed</a:t>
            </a:r>
            <a:r>
              <a:rPr lang="en-GB" dirty="0" smtClean="0"/>
              <a:t> in the evening and distributed on paper in the beginning of the day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2968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12h30 Lunch: box</a:t>
            </a:r>
          </a:p>
          <a:p>
            <a:r>
              <a:rPr lang="en-GB" b="1" dirty="0" smtClean="0"/>
              <a:t>Conference Photo:</a:t>
            </a:r>
          </a:p>
          <a:p>
            <a:pPr lvl="1"/>
            <a:r>
              <a:rPr lang="en-GB" dirty="0" smtClean="0"/>
              <a:t>Wednesday 13h45 (in front of </a:t>
            </a:r>
            <a:r>
              <a:rPr lang="en-GB" dirty="0" err="1" smtClean="0"/>
              <a:t>Palais</a:t>
            </a:r>
            <a:r>
              <a:rPr lang="en-GB" dirty="0" smtClean="0"/>
              <a:t> des </a:t>
            </a:r>
            <a:r>
              <a:rPr lang="en-GB" dirty="0" err="1" smtClean="0"/>
              <a:t>Congr</a:t>
            </a:r>
            <a:r>
              <a:rPr lang="en-GB" dirty="0" err="1" smtClean="0"/>
              <a:t>è</a:t>
            </a:r>
            <a:r>
              <a:rPr lang="en-GB" dirty="0" err="1" smtClean="0"/>
              <a:t>s</a:t>
            </a:r>
            <a:r>
              <a:rPr lang="en-GB" dirty="0" smtClean="0"/>
              <a:t>)</a:t>
            </a:r>
          </a:p>
          <a:p>
            <a:r>
              <a:rPr lang="en-GB" dirty="0" smtClean="0"/>
              <a:t>Dinner de Gala (= “conference dinner”) </a:t>
            </a:r>
            <a:r>
              <a:rPr lang="en-GB" dirty="0" err="1" smtClean="0"/>
              <a:t>Pharo-Espace</a:t>
            </a:r>
            <a:r>
              <a:rPr lang="en-GB" dirty="0" smtClean="0"/>
              <a:t> Vieux-Port</a:t>
            </a:r>
          </a:p>
          <a:p>
            <a:pPr lvl="1"/>
            <a:r>
              <a:rPr lang="en-GB" dirty="0" smtClean="0"/>
              <a:t>Walk by yourself, extraordinary view on Marseille, sea, island, </a:t>
            </a:r>
            <a:r>
              <a:rPr lang="en-GB" dirty="0" err="1" smtClean="0"/>
              <a:t>harbor</a:t>
            </a:r>
            <a:r>
              <a:rPr lang="en-GB" dirty="0" smtClean="0"/>
              <a:t> etc. + outside sculpture exhibition at </a:t>
            </a:r>
            <a:r>
              <a:rPr lang="en-GB" dirty="0" err="1" smtClean="0"/>
              <a:t>Pharo</a:t>
            </a:r>
            <a:endParaRPr lang="en-GB" dirty="0" smtClean="0"/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NEW! </a:t>
            </a:r>
            <a:r>
              <a:rPr lang="en-GB" dirty="0" smtClean="0"/>
              <a:t>: Busses to </a:t>
            </a:r>
            <a:r>
              <a:rPr lang="en-GB" dirty="0" err="1" smtClean="0"/>
              <a:t>Jardin</a:t>
            </a:r>
            <a:r>
              <a:rPr lang="en-GB" dirty="0" smtClean="0"/>
              <a:t> du </a:t>
            </a:r>
            <a:r>
              <a:rPr lang="en-GB" dirty="0" err="1" smtClean="0"/>
              <a:t>Pharo</a:t>
            </a:r>
            <a:endParaRPr lang="en-GB" dirty="0" smtClean="0"/>
          </a:p>
          <a:p>
            <a:pPr lvl="2"/>
            <a:r>
              <a:rPr lang="en-GB" dirty="0" smtClean="0"/>
              <a:t>Via “</a:t>
            </a:r>
            <a:r>
              <a:rPr lang="en-GB" dirty="0" err="1" smtClean="0"/>
              <a:t>Corniche</a:t>
            </a:r>
            <a:r>
              <a:rPr lang="en-GB" dirty="0" smtClean="0"/>
              <a:t>” (sea sight) </a:t>
            </a:r>
          </a:p>
          <a:p>
            <a:pPr lvl="2"/>
            <a:r>
              <a:rPr lang="en-GB" dirty="0" smtClean="0"/>
              <a:t>Start 17h45 (will wait for longer sessions)</a:t>
            </a:r>
          </a:p>
          <a:p>
            <a:pPr lvl="1"/>
            <a:r>
              <a:rPr lang="en-GB" dirty="0" smtClean="0"/>
              <a:t>Guided visits will be possible starting ~19h00</a:t>
            </a:r>
            <a:endParaRPr lang="en-GB" dirty="0"/>
          </a:p>
          <a:p>
            <a:pPr lvl="1"/>
            <a:r>
              <a:rPr lang="en-GB" dirty="0" smtClean="0"/>
              <a:t>19h30-20h30 Cocktail</a:t>
            </a:r>
          </a:p>
          <a:p>
            <a:pPr lvl="1"/>
            <a:r>
              <a:rPr lang="en-GB" dirty="0" smtClean="0"/>
              <a:t>20h30 Dinner</a:t>
            </a:r>
          </a:p>
          <a:p>
            <a:pPr lvl="1"/>
            <a:r>
              <a:rPr lang="en-GB" dirty="0" smtClean="0"/>
              <a:t>Busses to hotels at the end of the dinner </a:t>
            </a:r>
          </a:p>
        </p:txBody>
      </p:sp>
    </p:spTree>
    <p:extLst>
      <p:ext uri="{BB962C8B-B14F-4D97-AF65-F5344CB8AC3E}">
        <p14:creationId xmlns:p14="http://schemas.microsoft.com/office/powerpoint/2010/main" val="2489276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Thursday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8h30-12h30</a:t>
            </a:r>
          </a:p>
          <a:p>
            <a:r>
              <a:rPr lang="en-GB" dirty="0" smtClean="0"/>
              <a:t>Lunch box</a:t>
            </a:r>
          </a:p>
          <a:p>
            <a:r>
              <a:rPr lang="en-GB" dirty="0" smtClean="0"/>
              <a:t>Excursions:</a:t>
            </a:r>
          </a:p>
          <a:p>
            <a:pPr lvl="1"/>
            <a:r>
              <a:rPr lang="en-GB" dirty="0" smtClean="0"/>
              <a:t>Cassis (full) bus from here</a:t>
            </a:r>
          </a:p>
          <a:p>
            <a:pPr lvl="1"/>
            <a:r>
              <a:rPr lang="en-GB" dirty="0" smtClean="0"/>
              <a:t>City Centre: meet at Office du </a:t>
            </a:r>
            <a:r>
              <a:rPr lang="en-GB" dirty="0" err="1" smtClean="0"/>
              <a:t>Tourisme</a:t>
            </a:r>
            <a:r>
              <a:rPr lang="en-GB" dirty="0" smtClean="0"/>
              <a:t> 14h00 (Vieux Port)</a:t>
            </a:r>
          </a:p>
          <a:p>
            <a:r>
              <a:rPr lang="en-GB" dirty="0" smtClean="0"/>
              <a:t>If you have no idea yet (but good shoes):</a:t>
            </a:r>
          </a:p>
          <a:p>
            <a:pPr lvl="1"/>
            <a:r>
              <a:rPr lang="en-GB" dirty="0" smtClean="0"/>
              <a:t>Cultural: Go to Vieux-Port</a:t>
            </a:r>
          </a:p>
          <a:p>
            <a:pPr lvl="2"/>
            <a:r>
              <a:rPr lang="en-GB" dirty="0" smtClean="0"/>
              <a:t>Walk around Vieux-Port on the right side, </a:t>
            </a:r>
            <a:r>
              <a:rPr lang="en-GB" dirty="0"/>
              <a:t> </a:t>
            </a:r>
            <a:r>
              <a:rPr lang="en-GB" dirty="0" smtClean="0"/>
              <a:t>round the corner to the new buildings </a:t>
            </a:r>
            <a:r>
              <a:rPr lang="en-GB" dirty="0" err="1" smtClean="0"/>
              <a:t>Mucem</a:t>
            </a:r>
            <a:r>
              <a:rPr lang="en-GB" dirty="0" smtClean="0"/>
              <a:t> and </a:t>
            </a:r>
            <a:r>
              <a:rPr lang="en-GB" dirty="0" err="1" smtClean="0"/>
              <a:t>Maison</a:t>
            </a:r>
            <a:r>
              <a:rPr lang="en-GB" dirty="0" smtClean="0"/>
              <a:t> de la </a:t>
            </a:r>
            <a:r>
              <a:rPr lang="en-GB" dirty="0" err="1" smtClean="0"/>
              <a:t>Mediterran</a:t>
            </a:r>
            <a:r>
              <a:rPr lang="en-GB" dirty="0" err="1" smtClean="0"/>
              <a:t>ée</a:t>
            </a:r>
            <a:r>
              <a:rPr lang="en-GB" dirty="0" smtClean="0"/>
              <a:t> (old/new architecture), and in “</a:t>
            </a:r>
            <a:r>
              <a:rPr lang="en-GB" dirty="0" err="1" smtClean="0"/>
              <a:t>Panier</a:t>
            </a:r>
            <a:r>
              <a:rPr lang="en-GB" dirty="0" smtClean="0"/>
              <a:t>” quarters (</a:t>
            </a:r>
            <a:r>
              <a:rPr lang="en-GB" dirty="0" err="1" smtClean="0"/>
              <a:t>Vieille</a:t>
            </a:r>
            <a:r>
              <a:rPr lang="en-GB" dirty="0" smtClean="0"/>
              <a:t> </a:t>
            </a:r>
            <a:r>
              <a:rPr lang="en-GB" dirty="0" err="1" smtClean="0"/>
              <a:t>Charité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Or: Take the “</a:t>
            </a:r>
            <a:r>
              <a:rPr lang="en-GB" dirty="0" err="1" smtClean="0"/>
              <a:t>Navette</a:t>
            </a:r>
            <a:r>
              <a:rPr lang="en-GB" dirty="0" smtClean="0"/>
              <a:t>” to Pointe Rouge or </a:t>
            </a:r>
            <a:r>
              <a:rPr lang="en-GB" dirty="0" err="1" smtClean="0"/>
              <a:t>Estaque</a:t>
            </a:r>
            <a:r>
              <a:rPr lang="en-GB" dirty="0" smtClean="0"/>
              <a:t> (there may be queue) 3 euro</a:t>
            </a:r>
          </a:p>
          <a:p>
            <a:pPr lvl="2"/>
            <a:r>
              <a:rPr lang="en-GB" dirty="0" smtClean="0"/>
              <a:t>Or: Go to Notre Dame de la </a:t>
            </a:r>
            <a:r>
              <a:rPr lang="en-GB" dirty="0" err="1" smtClean="0"/>
              <a:t>Garde</a:t>
            </a:r>
            <a:r>
              <a:rPr lang="en-GB" dirty="0" smtClean="0"/>
              <a:t> (“la bonne </a:t>
            </a:r>
            <a:r>
              <a:rPr lang="en-GB" dirty="0" err="1" smtClean="0"/>
              <a:t>mère</a:t>
            </a:r>
            <a:r>
              <a:rPr lang="en-GB" dirty="0" smtClean="0"/>
              <a:t>” of Marseille people)</a:t>
            </a:r>
            <a:endParaRPr lang="en-GB" dirty="0" smtClean="0"/>
          </a:p>
          <a:p>
            <a:pPr lvl="1"/>
            <a:r>
              <a:rPr lang="en-GB" dirty="0" smtClean="0"/>
              <a:t>Nature: Bus 21 to </a:t>
            </a:r>
            <a:r>
              <a:rPr lang="en-GB" dirty="0" err="1" smtClean="0"/>
              <a:t>Luminy</a:t>
            </a:r>
            <a:r>
              <a:rPr lang="en-GB" dirty="0"/>
              <a:t> </a:t>
            </a:r>
            <a:r>
              <a:rPr lang="en-GB" dirty="0" smtClean="0"/>
              <a:t>(terminus) then 30 min walk to </a:t>
            </a:r>
            <a:r>
              <a:rPr lang="en-GB" dirty="0" err="1" smtClean="0"/>
              <a:t>callanque</a:t>
            </a:r>
            <a:r>
              <a:rPr lang="en-GB" dirty="0" smtClean="0"/>
              <a:t> </a:t>
            </a:r>
            <a:r>
              <a:rPr lang="en-GB" dirty="0" err="1" smtClean="0"/>
              <a:t>Sormiou</a:t>
            </a:r>
            <a:r>
              <a:rPr lang="en-GB" dirty="0" smtClean="0"/>
              <a:t> (flat), monumental view to the </a:t>
            </a:r>
            <a:r>
              <a:rPr lang="en-GB" dirty="0" err="1" smtClean="0"/>
              <a:t>Mediteranean</a:t>
            </a:r>
            <a:r>
              <a:rPr lang="en-GB" dirty="0" smtClean="0"/>
              <a:t> Sea</a:t>
            </a:r>
          </a:p>
          <a:p>
            <a:pPr marL="457200" lvl="1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10336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Plenary session starts </a:t>
            </a:r>
            <a:r>
              <a:rPr lang="en-GB" b="1" dirty="0" smtClean="0">
                <a:solidFill>
                  <a:srgbClr val="008000"/>
                </a:solidFill>
              </a:rPr>
              <a:t>9h00</a:t>
            </a:r>
          </a:p>
          <a:p>
            <a:pPr lvl="1"/>
            <a:r>
              <a:rPr lang="en-GB" dirty="0" smtClean="0"/>
              <a:t>Morning WG 1-6 “</a:t>
            </a:r>
            <a:r>
              <a:rPr lang="en-GB" dirty="0" err="1" smtClean="0"/>
              <a:t>Highlights+Discussion</a:t>
            </a:r>
            <a:r>
              <a:rPr lang="en-GB" dirty="0" smtClean="0"/>
              <a:t>”</a:t>
            </a:r>
          </a:p>
          <a:p>
            <a:pPr lvl="1"/>
            <a:r>
              <a:rPr lang="en-GB" dirty="0" smtClean="0"/>
              <a:t>Afternoon session : Future experiment, HEP in Europe and Overview talk then Closing</a:t>
            </a:r>
          </a:p>
          <a:p>
            <a:r>
              <a:rPr lang="en-GB" dirty="0" smtClean="0"/>
              <a:t>End of conference 16h30</a:t>
            </a:r>
          </a:p>
          <a:p>
            <a:r>
              <a:rPr lang="en-GB" dirty="0" smtClean="0"/>
              <a:t>18h00: Public Lecture Rolf </a:t>
            </a:r>
            <a:r>
              <a:rPr lang="en-GB" dirty="0" err="1" smtClean="0"/>
              <a:t>Heuer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Followed by a  cocktail</a:t>
            </a:r>
          </a:p>
          <a:p>
            <a:pPr lvl="1"/>
            <a:r>
              <a:rPr lang="en-GB" b="1" dirty="0" smtClean="0">
                <a:solidFill>
                  <a:srgbClr val="008000"/>
                </a:solidFill>
              </a:rPr>
              <a:t>Register</a:t>
            </a:r>
            <a:r>
              <a:rPr lang="en-GB" dirty="0" smtClean="0"/>
              <a:t> if you are interested (on the web)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4690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Aube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5486</TotalTime>
  <Words>456</Words>
  <Application>Microsoft Macintosh PowerPoint</Application>
  <PresentationFormat>Présentation à l'écran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FLASH  INFO</vt:lpstr>
      <vt:lpstr>Welcome to DIS2013!</vt:lpstr>
      <vt:lpstr>Monday</vt:lpstr>
      <vt:lpstr>Tuesday</vt:lpstr>
      <vt:lpstr>Wednesday</vt:lpstr>
      <vt:lpstr>Thursday</vt:lpstr>
      <vt:lpstr>Friday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Cristinel Diaconu</dc:creator>
  <cp:lastModifiedBy>Cristinel Diaconu</cp:lastModifiedBy>
  <cp:revision>11</cp:revision>
  <dcterms:created xsi:type="dcterms:W3CDTF">2013-04-18T10:32:10Z</dcterms:created>
  <dcterms:modified xsi:type="dcterms:W3CDTF">2013-04-22T05:59:09Z</dcterms:modified>
</cp:coreProperties>
</file>