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3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9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0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20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037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38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71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62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0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53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922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C5C3E-2B56-8C4D-A936-4CFFF9E8FF1D}" type="datetimeFigureOut">
              <a:rPr lang="en-US" smtClean="0"/>
              <a:t>4/2/12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3E985-D9C6-8447-943A-D508016217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96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7525" y="165856"/>
            <a:ext cx="8349002" cy="6524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Ongoing experiments, R&amp;D and demonstrations for future facilities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status, lesson learned, plans</a:t>
            </a:r>
          </a:p>
          <a:p>
            <a:endParaRPr lang="en-US" dirty="0" smtClean="0"/>
          </a:p>
          <a:p>
            <a:r>
              <a:rPr lang="en-US" dirty="0" smtClean="0"/>
              <a:t>1. CNGS should go to completion, what is the prospective and what have we learnt?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2. Hadron </a:t>
            </a:r>
            <a:r>
              <a:rPr lang="en-US" dirty="0"/>
              <a:t>production and cross </a:t>
            </a:r>
            <a:r>
              <a:rPr lang="en-US" dirty="0" smtClean="0"/>
              <a:t>section measurements: The  SHINE experiment (hadron cross sections) should be pursued and the possibility to build a </a:t>
            </a: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/>
              <a:t>Storage </a:t>
            </a:r>
            <a:r>
              <a:rPr lang="en-US" dirty="0" smtClean="0"/>
              <a:t>Ring should be evaluated.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3. A </a:t>
            </a:r>
            <a:r>
              <a:rPr lang="en-US" dirty="0"/>
              <a:t>l</a:t>
            </a:r>
            <a:r>
              <a:rPr lang="en-US" dirty="0" smtClean="0"/>
              <a:t>ow energy </a:t>
            </a:r>
            <a:r>
              <a:rPr lang="en-US" dirty="0" err="1" smtClean="0"/>
              <a:t>muon</a:t>
            </a:r>
            <a:r>
              <a:rPr lang="en-US" dirty="0" smtClean="0"/>
              <a:t> collider  for Higgs production </a:t>
            </a:r>
          </a:p>
          <a:p>
            <a:pPr lvl="0"/>
            <a:r>
              <a:rPr lang="en-US" dirty="0" smtClean="0"/>
              <a:t>	Synergy would be the driver, production and acceleration</a:t>
            </a:r>
          </a:p>
          <a:p>
            <a:pPr lvl="0"/>
            <a:endParaRPr lang="en-US" dirty="0"/>
          </a:p>
          <a:p>
            <a:r>
              <a:rPr lang="en-US" dirty="0" smtClean="0"/>
              <a:t>4. Experiments related to a Neutrino </a:t>
            </a:r>
            <a:r>
              <a:rPr lang="en-US" dirty="0"/>
              <a:t>factory </a:t>
            </a:r>
          </a:p>
          <a:p>
            <a:pPr lvl="1"/>
            <a:r>
              <a:rPr lang="en-US" dirty="0"/>
              <a:t>Cooling Channel</a:t>
            </a:r>
          </a:p>
          <a:p>
            <a:pPr lvl="1"/>
            <a:r>
              <a:rPr lang="en-US" dirty="0"/>
              <a:t>MICE </a:t>
            </a:r>
            <a:r>
              <a:rPr lang="en-US" dirty="0" smtClean="0"/>
              <a:t>extended</a:t>
            </a:r>
          </a:p>
          <a:p>
            <a:pPr lvl="1"/>
            <a:endParaRPr lang="en-US" dirty="0"/>
          </a:p>
          <a:p>
            <a:pPr lvl="0"/>
            <a:r>
              <a:rPr lang="en-US" dirty="0" smtClean="0"/>
              <a:t>5. Experiments related to a </a:t>
            </a:r>
            <a:r>
              <a:rPr lang="en-US" dirty="0" smtClean="0"/>
              <a:t>Beta Beams</a:t>
            </a:r>
            <a:endParaRPr lang="en-US" dirty="0"/>
          </a:p>
          <a:p>
            <a:pPr lvl="1"/>
            <a:r>
              <a:rPr lang="en-US" dirty="0"/>
              <a:t>Ion production</a:t>
            </a:r>
          </a:p>
          <a:p>
            <a:pPr lvl="1"/>
            <a:r>
              <a:rPr lang="en-US" dirty="0" smtClean="0"/>
              <a:t>Beam </a:t>
            </a:r>
            <a:r>
              <a:rPr lang="en-US" dirty="0"/>
              <a:t>stability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6. SPL  (R&amp;D and experience from ESS)</a:t>
            </a:r>
          </a:p>
          <a:p>
            <a:pPr lvl="0"/>
            <a:endParaRPr lang="en-US" dirty="0"/>
          </a:p>
          <a:p>
            <a:r>
              <a:rPr lang="en-US" dirty="0" smtClean="0"/>
              <a:t>7. </a:t>
            </a:r>
            <a:r>
              <a:rPr lang="en-US" dirty="0" smtClean="0"/>
              <a:t>Present status of present facilities (T2K, Minos, etc…)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157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7781" y="683293"/>
            <a:ext cx="834900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Define the next steps for a future precision facility:</a:t>
            </a:r>
          </a:p>
          <a:p>
            <a:endParaRPr lang="en-US" sz="2000" dirty="0"/>
          </a:p>
          <a:p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Conclude the research on facilities studied (Beta Beam, Neutrino Factory and Super Beam) concerning costing and </a:t>
            </a:r>
            <a:r>
              <a:rPr lang="en-US" sz="2000" dirty="0" err="1" smtClean="0"/>
              <a:t>layous</a:t>
            </a:r>
            <a:r>
              <a:rPr lang="en-US" sz="2000" dirty="0" smtClean="0"/>
              <a:t> including optimizations for new hints of theta13. </a:t>
            </a:r>
            <a:r>
              <a:rPr lang="en-US" sz="2000" dirty="0"/>
              <a:t>D</a:t>
            </a:r>
            <a:r>
              <a:rPr lang="en-US" sz="2000" dirty="0" smtClean="0"/>
              <a:t>efine goals to avoid R&amp;D to go on for too long.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Make clear what </a:t>
            </a:r>
            <a:r>
              <a:rPr lang="en-US" sz="2000" dirty="0" smtClean="0"/>
              <a:t>detectors can</a:t>
            </a:r>
            <a:r>
              <a:rPr lang="en-US" sz="2000" dirty="0" smtClean="0"/>
              <a:t> be available within a reasonable time-scale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Set out clearly what can be housed by CERN, timescale, available machine time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Proposed road-map from realistic estimates</a:t>
            </a:r>
            <a:endParaRPr lang="en-US" sz="2000" dirty="0"/>
          </a:p>
          <a:p>
            <a:r>
              <a:rPr lang="en-US" sz="2000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429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99</Words>
  <Application>Microsoft Macintosh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Wildner</dc:creator>
  <cp:lastModifiedBy>Elena Wildner</cp:lastModifiedBy>
  <cp:revision>2</cp:revision>
  <dcterms:created xsi:type="dcterms:W3CDTF">2012-04-02T14:18:14Z</dcterms:created>
  <dcterms:modified xsi:type="dcterms:W3CDTF">2012-04-02T15:02:19Z</dcterms:modified>
</cp:coreProperties>
</file>