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B74FA-AA6D-E642-8956-12EC1AF4D8E7}" type="datetimeFigureOut">
              <a:rPr lang="it-IT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62440-8CD8-4046-9FE1-742F4F5CD5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676400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latin typeface="Helvetica Neue"/>
                <a:cs typeface="Helvetica Neue"/>
              </a:rPr>
              <a:t> Access </a:t>
            </a:r>
            <a:r>
              <a:rPr lang="en-US" sz="2400" dirty="0">
                <a:latin typeface="Helvetica Neue"/>
                <a:cs typeface="Helvetica Neue"/>
              </a:rPr>
              <a:t>starts Mon at 9:</a:t>
            </a:r>
            <a:r>
              <a:rPr lang="en-US" sz="2400" dirty="0" smtClean="0">
                <a:latin typeface="Helvetica Neue"/>
                <a:cs typeface="Helvetica Neue"/>
              </a:rPr>
              <a:t>15</a:t>
            </a:r>
          </a:p>
          <a:p>
            <a:r>
              <a:rPr lang="en-US" sz="2400" dirty="0" smtClean="0">
                <a:latin typeface="Helvetica Neue"/>
                <a:cs typeface="Helvetica Neue"/>
              </a:rPr>
              <a:t>• No </a:t>
            </a:r>
            <a:r>
              <a:rPr lang="en-US" sz="2400" dirty="0">
                <a:latin typeface="Helvetica Neue"/>
                <a:cs typeface="Helvetica Neue"/>
              </a:rPr>
              <a:t>access during the following periods:</a:t>
            </a:r>
            <a:r>
              <a:rPr lang="en-US" sz="2400" dirty="0" smtClean="0">
                <a:latin typeface="Helvetica Neue"/>
                <a:cs typeface="Helvetica Neue"/>
              </a:rPr>
              <a:t> </a:t>
            </a:r>
          </a:p>
          <a:p>
            <a:r>
              <a:rPr lang="en-US" sz="2400" dirty="0" smtClean="0">
                <a:latin typeface="Helvetica Neue"/>
                <a:cs typeface="Helvetica Neue"/>
              </a:rPr>
              <a:t>–</a:t>
            </a:r>
            <a:r>
              <a:rPr lang="en-US" sz="2400" dirty="0">
                <a:latin typeface="Helvetica Neue"/>
                <a:cs typeface="Helvetica Neue"/>
              </a:rPr>
              <a:t> Monday 19:00 PM to 21:00 PM: commissioning Smoke Detection </a:t>
            </a:r>
            <a:r>
              <a:rPr lang="en-US" sz="2400" dirty="0" smtClean="0">
                <a:latin typeface="Helvetica Neue"/>
                <a:cs typeface="Helvetica Neue"/>
              </a:rPr>
              <a:t>System</a:t>
            </a:r>
          </a:p>
          <a:p>
            <a:r>
              <a:rPr lang="en-US" sz="2400" dirty="0" smtClean="0">
                <a:latin typeface="Helvetica Neue"/>
                <a:cs typeface="Helvetica Neue"/>
              </a:rPr>
              <a:t>–</a:t>
            </a:r>
            <a:r>
              <a:rPr lang="en-US" sz="2400" dirty="0">
                <a:latin typeface="Helvetica Neue"/>
                <a:cs typeface="Helvetica Neue"/>
              </a:rPr>
              <a:t>Thursday 7:00 AM to 9:00 AM: monthly maintenance cavern lift (AS703</a:t>
            </a:r>
            <a:r>
              <a:rPr lang="en-US" sz="2400" dirty="0" smtClean="0">
                <a:latin typeface="Helvetica Neue"/>
                <a:cs typeface="Helvetica Neue"/>
              </a:rPr>
              <a:t>)</a:t>
            </a:r>
          </a:p>
          <a:p>
            <a:r>
              <a:rPr lang="en-US" sz="2400" dirty="0" smtClean="0">
                <a:latin typeface="Helvetica Neue"/>
                <a:cs typeface="Helvetica Neue"/>
              </a:rPr>
              <a:t>• No </a:t>
            </a:r>
            <a:r>
              <a:rPr lang="en-US" sz="2400" dirty="0">
                <a:latin typeface="Helvetica Neue"/>
                <a:cs typeface="Helvetica Neue"/>
              </a:rPr>
              <a:t>access inside L3 on Wednesday 8:00 AM – 10:00 AM –Replacement remote switch (Philippe, </a:t>
            </a:r>
            <a:r>
              <a:rPr lang="en-US" sz="2400" dirty="0" err="1">
                <a:latin typeface="Helvetica Neue"/>
                <a:cs typeface="Helvetica Neue"/>
              </a:rPr>
              <a:t>T.Bourrel</a:t>
            </a:r>
            <a:r>
              <a:rPr lang="en-US" sz="2400" dirty="0" smtClean="0">
                <a:latin typeface="Helvetica Neue"/>
                <a:cs typeface="Helvetica Neue"/>
              </a:rPr>
              <a:t>)</a:t>
            </a:r>
          </a:p>
          <a:p>
            <a:r>
              <a:rPr lang="en-US" sz="2400" dirty="0" smtClean="0">
                <a:latin typeface="Helvetica Neue"/>
                <a:cs typeface="Helvetica Neue"/>
              </a:rPr>
              <a:t>• Access </a:t>
            </a:r>
            <a:r>
              <a:rPr lang="en-US" sz="2400" dirty="0">
                <a:latin typeface="Helvetica Neue"/>
                <a:cs typeface="Helvetica Neue"/>
              </a:rPr>
              <a:t>stops Friday at 16:00 (patrol needed)</a:t>
            </a:r>
            <a:endParaRPr lang="en-US" sz="2400" dirty="0">
              <a:latin typeface="Helvetica Neue"/>
              <a:cs typeface="Helvetica Neu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304800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TS1: Cavern and L3 access schedule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97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Claudio Bortolin</dc:creator>
  <cp:lastModifiedBy>Claudio Bortolin</cp:lastModifiedBy>
  <cp:revision>1</cp:revision>
  <dcterms:created xsi:type="dcterms:W3CDTF">2012-04-19T11:32:18Z</dcterms:created>
  <dcterms:modified xsi:type="dcterms:W3CDTF">2012-04-19T11:35:31Z</dcterms:modified>
</cp:coreProperties>
</file>