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C0A17-9F2A-44DF-9BC4-F62FBAB379AA}" type="datetimeFigureOut">
              <a:rPr lang="pt-PT" smtClean="0"/>
              <a:pPr/>
              <a:t>21-04-2012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0BF0C-FE57-45B5-8873-2C43093B1547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695325"/>
            <a:ext cx="85725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006235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5301208"/>
            <a:ext cx="36576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77914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45339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43719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708920"/>
            <a:ext cx="44958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05064"/>
            <a:ext cx="44672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5373216"/>
            <a:ext cx="43719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7974245" cy="432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3650" y="2414588"/>
            <a:ext cx="40767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1164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gaspar</dc:creator>
  <cp:lastModifiedBy>gaspar</cp:lastModifiedBy>
  <cp:revision>8</cp:revision>
  <dcterms:created xsi:type="dcterms:W3CDTF">2012-04-20T12:27:17Z</dcterms:created>
  <dcterms:modified xsi:type="dcterms:W3CDTF">2012-04-21T08:08:03Z</dcterms:modified>
</cp:coreProperties>
</file>