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61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5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F3763A-84A7-E440-8AF2-093060BA7E45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071E-3DB9-6447-8CD3-980E71AC22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71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E85267-1533-3C44-A12A-6795757F5EB9}" type="datetimeFigureOut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28D4F-3D1F-6B43-BD68-759C58E59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6975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681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9460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905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10" y="1247170"/>
            <a:ext cx="8798264" cy="51091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235597" y="149970"/>
            <a:ext cx="7731939" cy="103999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vert="horz"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6129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026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7630964" cy="101822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lnSpc>
                <a:spcPct val="120000"/>
              </a:lnSpc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1608" y="1279828"/>
            <a:ext cx="4370360" cy="507652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289603"/>
            <a:ext cx="4172599" cy="506674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none"/>
        </p:style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366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59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9835" y="137772"/>
            <a:ext cx="6772910" cy="1018226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56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4329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415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71608" y="6356352"/>
            <a:ext cx="2952591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D. Barney, IPPOG Co-Chair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ICATPP Como, 3-7 October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833937" y="6356352"/>
            <a:ext cx="2133600" cy="365125"/>
          </a:xfrm>
          <a:prstGeom prst="rect">
            <a:avLst/>
          </a:prstGeom>
        </p:spPr>
        <p:txBody>
          <a:bodyPr/>
          <a:lstStyle/>
          <a:p>
            <a:fld id="{0176070D-3077-B343-844A-9FD872AEA8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688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-ippog5-07.jpg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09" y="137772"/>
            <a:ext cx="1052549" cy="105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360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Many thanks to Prof. Schindler &amp; Prof. Kuhn for welcoming </a:t>
            </a:r>
            <a:r>
              <a:rPr lang="en-US" smtClean="0"/>
              <a:t>us to </a:t>
            </a:r>
            <a:r>
              <a:rPr lang="en-US" dirty="0" smtClean="0"/>
              <a:t>Innsbruck during this centennial year of Hess’ discovery of cosmic rays!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IPPOG #3</a:t>
            </a:r>
          </a:p>
        </p:txBody>
      </p:sp>
    </p:spTree>
    <p:extLst>
      <p:ext uri="{BB962C8B-B14F-4D97-AF65-F5344CB8AC3E}">
        <p14:creationId xmlns:p14="http://schemas.microsoft.com/office/powerpoint/2010/main" val="2166154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1610" y="1247170"/>
            <a:ext cx="8798264" cy="5464518"/>
          </a:xfrm>
        </p:spPr>
        <p:txBody>
          <a:bodyPr/>
          <a:lstStyle/>
          <a:p>
            <a:r>
              <a:rPr lang="en-US" dirty="0" smtClean="0"/>
              <a:t>Aims of the meeting</a:t>
            </a:r>
          </a:p>
          <a:p>
            <a:pPr lvl="1"/>
            <a:r>
              <a:rPr lang="en-US" dirty="0" err="1" smtClean="0"/>
              <a:t>Masterclass</a:t>
            </a:r>
            <a:r>
              <a:rPr lang="en-US" dirty="0" smtClean="0"/>
              <a:t> debriefing &amp; moving forwards</a:t>
            </a:r>
          </a:p>
          <a:p>
            <a:pPr lvl="1"/>
            <a:r>
              <a:rPr lang="en-US" dirty="0" smtClean="0"/>
              <a:t>Status of the Database and website</a:t>
            </a:r>
          </a:p>
          <a:p>
            <a:pPr lvl="1"/>
            <a:r>
              <a:rPr lang="en-US" dirty="0" smtClean="0"/>
              <a:t>IPPOG @ Conferences</a:t>
            </a:r>
          </a:p>
          <a:p>
            <a:pPr lvl="1"/>
            <a:r>
              <a:rPr lang="en-US" dirty="0" smtClean="0"/>
              <a:t>Discussion groups</a:t>
            </a:r>
          </a:p>
          <a:p>
            <a:pPr lvl="2"/>
            <a:r>
              <a:rPr lang="en-US" dirty="0" smtClean="0"/>
              <a:t>Higgs animation</a:t>
            </a:r>
          </a:p>
          <a:p>
            <a:pPr lvl="2"/>
            <a:r>
              <a:rPr lang="en-US" dirty="0" smtClean="0"/>
              <a:t>Discovery science</a:t>
            </a:r>
          </a:p>
          <a:p>
            <a:pPr lvl="2"/>
            <a:r>
              <a:rPr lang="en-US" dirty="0" err="1" smtClean="0"/>
              <a:t>Masterclass</a:t>
            </a:r>
            <a:r>
              <a:rPr lang="en-US" dirty="0" smtClean="0"/>
              <a:t> spin-offs etc.</a:t>
            </a:r>
          </a:p>
          <a:p>
            <a:pPr lvl="2"/>
            <a:r>
              <a:rPr lang="en-US" dirty="0" smtClean="0"/>
              <a:t>Social media for IPPOG</a:t>
            </a:r>
          </a:p>
          <a:p>
            <a:pPr lvl="1"/>
            <a:r>
              <a:rPr lang="en-US" dirty="0" smtClean="0"/>
              <a:t>National reports</a:t>
            </a:r>
          </a:p>
          <a:p>
            <a:pPr lvl="1"/>
            <a:r>
              <a:rPr lang="en-US" dirty="0" smtClean="0"/>
              <a:t>AOB </a:t>
            </a:r>
            <a:r>
              <a:rPr lang="en-US" dirty="0" err="1" smtClean="0"/>
              <a:t>inc.</a:t>
            </a:r>
            <a:r>
              <a:rPr lang="en-US" dirty="0" smtClean="0"/>
              <a:t> next meeting &amp; 2013-2015 IPPOG chair(s)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 to IPPOG #3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4791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Welcome to:</a:t>
            </a:r>
          </a:p>
          <a:p>
            <a:pPr lvl="1"/>
            <a:r>
              <a:rPr lang="en-US" dirty="0" smtClean="0"/>
              <a:t>Beatrice </a:t>
            </a:r>
            <a:r>
              <a:rPr lang="en-US" dirty="0" err="1" smtClean="0"/>
              <a:t>Bressan</a:t>
            </a:r>
            <a:r>
              <a:rPr lang="en-US" dirty="0" smtClean="0"/>
              <a:t>: our new IPPOG member from the TOTEM collaboration</a:t>
            </a:r>
          </a:p>
          <a:p>
            <a:pPr lvl="1"/>
            <a:r>
              <a:rPr lang="en-US" dirty="0" smtClean="0"/>
              <a:t>Christine </a:t>
            </a:r>
            <a:r>
              <a:rPr lang="en-US" dirty="0" err="1" smtClean="0"/>
              <a:t>Kourkoumelis</a:t>
            </a:r>
            <a:r>
              <a:rPr lang="en-US" dirty="0" smtClean="0"/>
              <a:t>: new E&amp;O Coordinator for ATLAS with Steve Goldfarb; replaces Michael Barnett 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IPPOG #3</a:t>
            </a:r>
          </a:p>
        </p:txBody>
      </p:sp>
    </p:spTree>
    <p:extLst>
      <p:ext uri="{BB962C8B-B14F-4D97-AF65-F5344CB8AC3E}">
        <p14:creationId xmlns:p14="http://schemas.microsoft.com/office/powerpoint/2010/main" val="2541143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Many thanks to </a:t>
            </a:r>
            <a:r>
              <a:rPr lang="en-US" dirty="0" err="1" smtClean="0"/>
              <a:t>Laurenz</a:t>
            </a:r>
            <a:r>
              <a:rPr lang="en-US" dirty="0" smtClean="0"/>
              <a:t> and colleagues for organizing this meeting!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to IPPOG #3</a:t>
            </a:r>
          </a:p>
        </p:txBody>
      </p:sp>
    </p:spTree>
    <p:extLst>
      <p:ext uri="{BB962C8B-B14F-4D97-AF65-F5344CB8AC3E}">
        <p14:creationId xmlns:p14="http://schemas.microsoft.com/office/powerpoint/2010/main" val="1355403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9810</TotalTime>
  <Words>139</Words>
  <Application>Microsoft Macintosh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Introduction to IPPOG #3</vt:lpstr>
      <vt:lpstr>Introduction to IPPOG #3</vt:lpstr>
      <vt:lpstr>Introduction to IPPOG #3</vt:lpstr>
      <vt:lpstr>Introduction to IPPOG #3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Barney</dc:creator>
  <cp:lastModifiedBy>David Barney</cp:lastModifiedBy>
  <cp:revision>73</cp:revision>
  <cp:lastPrinted>2011-10-01T12:58:46Z</cp:lastPrinted>
  <dcterms:created xsi:type="dcterms:W3CDTF">2011-09-27T06:43:36Z</dcterms:created>
  <dcterms:modified xsi:type="dcterms:W3CDTF">2012-04-20T07:19:27Z</dcterms:modified>
</cp:coreProperties>
</file>