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75" r:id="rId1"/>
  </p:sldMasterIdLst>
  <p:notesMasterIdLst>
    <p:notesMasterId r:id="rId7"/>
  </p:notes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58E28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DDF40-A73B-2B4C-967A-485216B7FA18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A95BC-167A-D349-BD6A-CB5FF21509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3385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F2F5E10-5301-4EE6-90D2-A6C4A3F62BE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pic>
        <p:nvPicPr>
          <p:cNvPr id="11" name="Picture 10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7442" y="1843721"/>
            <a:ext cx="3128308" cy="30031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LisaMc</a:t>
            </a:r>
            <a:r>
              <a:rPr lang="en-US" dirty="0" smtClean="0"/>
              <a:t> </a:t>
            </a:r>
            <a:r>
              <a:rPr lang="en-US" dirty="0" err="1" smtClean="0"/>
              <a:t>Carthy</a:t>
            </a:r>
            <a:r>
              <a:rPr lang="en-US" dirty="0" smtClean="0"/>
              <a:t>, IPPOG Mtg. Innsbruck, Austria</a:t>
            </a:r>
            <a:br>
              <a:rPr lang="en-US" dirty="0" smtClean="0"/>
            </a:br>
            <a:r>
              <a:rPr lang="en-US" dirty="0" smtClean="0"/>
              <a:t>20 April,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356878" y="344121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10" name="Picture 9" descr="W-ippog5-02small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6224" y="1755980"/>
            <a:ext cx="806823" cy="7261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028700" y="1600200"/>
            <a:ext cx="7086600" cy="3474720"/>
          </a:xfrm>
          <a:prstGeom prst="roundRect">
            <a:avLst>
              <a:gd name="adj" fmla="val 312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4182" y="3388659"/>
            <a:ext cx="4200617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W-ippog5-02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84182" y="2245659"/>
            <a:ext cx="2233023" cy="20097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W-ippog5-02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2116" y="544048"/>
            <a:ext cx="813142" cy="7318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24" name="Picture 23" descr="ippog5-10pub.ps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18696" y="457200"/>
            <a:ext cx="902344" cy="902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Mc </a:t>
            </a:r>
            <a:r>
              <a:rPr lang="en-US" dirty="0" err="1" smtClean="0"/>
              <a:t>Carthy</a:t>
            </a:r>
            <a:r>
              <a:rPr lang="en-US" dirty="0" smtClean="0"/>
              <a:t>, IPPOG Meeting- Innsbruck, Austria</a:t>
            </a:r>
            <a:br>
              <a:rPr lang="en-US" dirty="0" smtClean="0"/>
            </a:br>
            <a:r>
              <a:rPr lang="en-US" dirty="0" smtClean="0"/>
              <a:t>20 April,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>
            <a:lvl1pPr>
              <a:defRPr>
                <a:solidFill>
                  <a:srgbClr val="4479A0"/>
                </a:solidFill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W-ippog5-02small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75981" y="557800"/>
            <a:ext cx="806823" cy="7261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418696" y="457200"/>
            <a:ext cx="914400" cy="914400"/>
          </a:xfrm>
          <a:prstGeom prst="roundRect">
            <a:avLst>
              <a:gd name="adj" fmla="val 93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Picture 15" descr="ippog5-10pub.psd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18696" y="457200"/>
            <a:ext cx="902344" cy="9023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CAB037A-B0DB-D64A-A01E-DB2C593555E7}" type="datetimeFigureOut">
              <a:rPr lang="en-US" smtClean="0"/>
              <a:pPr/>
              <a:t>4/19/12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L. Mc </a:t>
            </a:r>
            <a:r>
              <a:rPr lang="en-US" dirty="0" err="1" smtClean="0"/>
              <a:t>Carthy</a:t>
            </a:r>
            <a:r>
              <a:rPr lang="en-US" dirty="0" smtClean="0"/>
              <a:t>, IPPOG </a:t>
            </a:r>
            <a:r>
              <a:rPr lang="en-US" dirty="0" err="1" smtClean="0"/>
              <a:t>Meetin</a:t>
            </a:r>
            <a:r>
              <a:rPr lang="en-US" dirty="0" smtClean="0"/>
              <a:t> Innsbruck,</a:t>
            </a:r>
            <a:br>
              <a:rPr lang="en-US" dirty="0" smtClean="0"/>
            </a:br>
            <a:r>
              <a:rPr lang="en-US" dirty="0" smtClean="0"/>
              <a:t>20 April,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A432D5E0-29E4-0045-99CB-1440DA45FF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842682" y="2971800"/>
            <a:ext cx="914400" cy="914400"/>
          </a:xfrm>
          <a:prstGeom prst="roundRect">
            <a:avLst>
              <a:gd name="adj" fmla="val 931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W-ippog5-02small.jpg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60956" y="3083798"/>
            <a:ext cx="806823" cy="7261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Country Contact List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97985" y="4512331"/>
            <a:ext cx="1526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next?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994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– Country Outreach Contact Lists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0664" y="1472587"/>
            <a:ext cx="79608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Proposed at November 2011 IPPOG Meeting @ CERN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In response to Mick </a:t>
            </a:r>
            <a:r>
              <a:rPr lang="en-US" dirty="0" err="1" smtClean="0"/>
              <a:t>Storr’s</a:t>
            </a:r>
            <a:r>
              <a:rPr lang="en-US" dirty="0" smtClean="0"/>
              <a:t> presentation on CERN teacher programs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“country outreach contact” lists to lend further support to teachers returning home after a visit to CERN.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These lists could contain names and contact details of key individuals working in outreach for particle physics in a particular country.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mentioned that others besides teachers could also possibly benefit from such a list. 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IPPOGers</a:t>
            </a:r>
            <a:r>
              <a:rPr lang="en-US" dirty="0" smtClean="0"/>
              <a:t> shared their thoughts on this concept.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r>
              <a:rPr lang="en-US" dirty="0" smtClean="0"/>
              <a:t>OF FEEDBACK ON CONCEPT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0664" y="1472587"/>
            <a:ext cx="796083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Overall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good idea (as long as nothing like it already exists in the country!)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b="1" dirty="0" smtClean="0"/>
              <a:t>Purpose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strengthen networks, ongoing efforts, encourage new efforts, etc.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b="1" dirty="0" smtClean="0"/>
              <a:t>Content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Suggestions varied, but not by much (e.g. what info to provide - phone number, e-mail, etc.)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Updates</a:t>
            </a:r>
            <a:br>
              <a:rPr lang="en-US" b="1" dirty="0" smtClean="0"/>
            </a:br>
            <a:r>
              <a:rPr lang="en-US" dirty="0" smtClean="0"/>
              <a:t>Most said to update list yearly, some every 6 months.  One suggested updates should be done as needed by the IPPOG representative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Format</a:t>
            </a:r>
            <a:br>
              <a:rPr lang="en-US" b="1" dirty="0" smtClean="0"/>
            </a:br>
            <a:r>
              <a:rPr lang="en-US" dirty="0" smtClean="0"/>
              <a:t>One person mentioned a standard format would be impossible across all countries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0664" y="2281101"/>
            <a:ext cx="6719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USA &amp; GERMANY </a:t>
            </a:r>
            <a:r>
              <a:rPr lang="en-US" dirty="0" smtClean="0"/>
              <a:t>are huge and varied with many resources.  </a:t>
            </a:r>
          </a:p>
          <a:p>
            <a:r>
              <a:rPr lang="en-US" dirty="0" smtClean="0"/>
              <a:t>Not sure how we would handle a lists for the entire country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3065" y="3245650"/>
            <a:ext cx="7784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Similar resource such as “Contact Lists” probably already exist </a:t>
            </a:r>
            <a:br>
              <a:rPr lang="en-US" b="1" dirty="0" smtClean="0"/>
            </a:br>
            <a:r>
              <a:rPr lang="en-US" dirty="0" smtClean="0"/>
              <a:t>(Or do they?)</a:t>
            </a:r>
          </a:p>
          <a:p>
            <a:r>
              <a:rPr lang="en-US" dirty="0" smtClean="0"/>
              <a:t>e.g. France has a website with contacts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69081" y="2906247"/>
            <a:ext cx="3200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NOW WHAT?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8262</TotalTime>
  <Words>260</Words>
  <Application>Microsoft Macintosh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Inspiration</vt:lpstr>
      <vt:lpstr>Country Contact List </vt:lpstr>
      <vt:lpstr>The Concept – Country Outreach Contact Lists</vt:lpstr>
      <vt:lpstr>SUMMARY OF FEEDBACK ON CONCEPT</vt:lpstr>
      <vt:lpstr>CONCERNS</vt:lpstr>
      <vt:lpstr>And…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Marcelloni</dc:creator>
  <cp:lastModifiedBy>outreach</cp:lastModifiedBy>
  <cp:revision>131</cp:revision>
  <dcterms:created xsi:type="dcterms:W3CDTF">2012-04-19T21:08:55Z</dcterms:created>
  <dcterms:modified xsi:type="dcterms:W3CDTF">2012-04-19T21:14:26Z</dcterms:modified>
</cp:coreProperties>
</file>