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5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B4275"/>
    <a:srgbClr val="558E28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DDF40-A73B-2B4C-967A-485216B7FA18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95BC-167A-D349-BD6A-CB5FF21509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38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A95BC-167A-D349-BD6A-CB5FF215091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11" name="Picture 10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7442" y="1843721"/>
            <a:ext cx="3128308" cy="30031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LisaMc</a:t>
            </a:r>
            <a:r>
              <a:rPr lang="en-US" dirty="0" smtClean="0"/>
              <a:t> </a:t>
            </a:r>
            <a:r>
              <a:rPr lang="en-US" dirty="0" err="1" smtClean="0"/>
              <a:t>Carthy</a:t>
            </a:r>
            <a:r>
              <a:rPr lang="en-US" dirty="0" smtClean="0"/>
              <a:t>, IPPOG Mtg. Innsbruck, Austria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356878" y="34412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10" name="Picture 9" descr="W-ippog5-02small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6224" y="1755980"/>
            <a:ext cx="806823" cy="7261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028700" y="1600200"/>
            <a:ext cx="7086600" cy="3474720"/>
          </a:xfrm>
          <a:prstGeom prst="roundRect">
            <a:avLst>
              <a:gd name="adj" fmla="val 312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4182" y="3388659"/>
            <a:ext cx="4200617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4182" y="2245659"/>
            <a:ext cx="2233023" cy="20097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2116" y="544048"/>
            <a:ext cx="813142" cy="7318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24" name="Picture 23" descr="ippog5-10pub.ps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8696" y="457200"/>
            <a:ext cx="902344" cy="902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Mc </a:t>
            </a:r>
            <a:r>
              <a:rPr lang="en-US" dirty="0" err="1" smtClean="0"/>
              <a:t>Carthy</a:t>
            </a:r>
            <a:r>
              <a:rPr lang="en-US" dirty="0" smtClean="0"/>
              <a:t>, IPPOG Meeting- Innsbruck, Austria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>
            <a:lvl1pPr>
              <a:defRPr>
                <a:solidFill>
                  <a:srgbClr val="4479A0"/>
                </a:solidFill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75981" y="557800"/>
            <a:ext cx="806823" cy="7261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Picture 15" descr="ippog5-10pub.ps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8696" y="457200"/>
            <a:ext cx="902344" cy="902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L. Mc </a:t>
            </a:r>
            <a:r>
              <a:rPr lang="en-US" dirty="0" err="1" smtClean="0"/>
              <a:t>Carthy</a:t>
            </a:r>
            <a:r>
              <a:rPr lang="en-US" dirty="0" smtClean="0"/>
              <a:t>, IPPOG </a:t>
            </a:r>
            <a:r>
              <a:rPr lang="en-US" dirty="0" err="1" smtClean="0"/>
              <a:t>Meetin</a:t>
            </a:r>
            <a:r>
              <a:rPr lang="en-US" dirty="0" smtClean="0"/>
              <a:t> Innsbruck,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842682" y="2971800"/>
            <a:ext cx="914400" cy="914400"/>
          </a:xfrm>
          <a:prstGeom prst="roundRect">
            <a:avLst>
              <a:gd name="adj" fmla="val 931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W-ippog5-02small.jpg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60956" y="3083798"/>
            <a:ext cx="806823" cy="7261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2287307"/>
            <a:ext cx="3273552" cy="16405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“MEMBERS” &amp; “ABOUT US”</a:t>
            </a:r>
            <a:br>
              <a:rPr lang="en-US" dirty="0" smtClean="0"/>
            </a:br>
            <a:r>
              <a:rPr lang="en-US" dirty="0" smtClean="0"/>
              <a:t>Web Pages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94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2-04-19 at 6.09.0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5642"/>
            <a:ext cx="9144000" cy="576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4-19 at 6.15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409"/>
            <a:ext cx="9144000" cy="61051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4-19 at 6.19.0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" y="279400"/>
            <a:ext cx="8394700" cy="6299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4-20 at 6.43.3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761"/>
            <a:ext cx="9144000" cy="66264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4-19 at 11.00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7955"/>
            <a:ext cx="9144000" cy="12530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8974</TotalTime>
  <Words>13</Words>
  <Application>Microsoft Macintosh PowerPoint</Application>
  <PresentationFormat>On-screen Show (4:3)</PresentationFormat>
  <Paragraphs>2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Inspiration</vt:lpstr>
      <vt:lpstr>“MEMBERS” &amp; “ABOUT US” Web Pages </vt:lpstr>
      <vt:lpstr>Slide 2</vt:lpstr>
      <vt:lpstr>Slide 3</vt:lpstr>
      <vt:lpstr>Slide 4</vt:lpstr>
      <vt:lpstr>Slide 5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Marcelloni</dc:creator>
  <cp:lastModifiedBy>outreach</cp:lastModifiedBy>
  <cp:revision>134</cp:revision>
  <dcterms:created xsi:type="dcterms:W3CDTF">2012-04-19T21:40:38Z</dcterms:created>
  <dcterms:modified xsi:type="dcterms:W3CDTF">2012-04-20T04:45:23Z</dcterms:modified>
</cp:coreProperties>
</file>