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Default Extension="bin" ContentType="application/vnd.openxmlformats-officedocument.presentationml.printerSettings"/>
  <Override PartName="/ppt/embeddings/Microsoft_Equation5.bin" ContentType="application/vnd.openxmlformats-officedocument.oleObject"/>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slideLayouts/slideLayout36.xml" ContentType="application/vnd.openxmlformats-officedocument.presentationml.slideLayout+xml"/>
  <Override PartName="/ppt/slideLayouts/slideLayout55.xml" ContentType="application/vnd.openxmlformats-officedocument.presentationml.slideLayout+xml"/>
  <Default Extension="wmf" ContentType="image/x-wmf"/>
  <Override PartName="/ppt/slideLayouts/slideLayout60.xml" ContentType="application/vnd.openxmlformats-officedocument.presentationml.slideLayout+xml"/>
  <Override PartName="/ppt/slides/slide18.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theme/theme1.xml" ContentType="application/vnd.openxmlformats-officedocument.theme+xml"/>
  <Override PartName="/ppt/slideLayouts/slideLayout24.xml" ContentType="application/vnd.openxmlformats-officedocument.presentationml.slideLayout+xml"/>
  <Override PartName="/ppt/slideLayouts/slideLayout43.xml" ContentType="application/vnd.openxmlformats-officedocument.presentationml.slideLayout+xml"/>
  <Override PartName="/ppt/slideLayouts/slideLayout59.xml" ContentType="application/vnd.openxmlformats-officedocument.presentationml.slideLayout+xml"/>
  <Override PartName="/ppt/slideLayouts/slideLayout10.xml" ContentType="application/vnd.openxmlformats-officedocument.presentationml.slideLayout+xml"/>
  <Override PartName="/ppt/slideLayouts/slideLayout64.xml" ContentType="application/vnd.openxmlformats-officedocument.presentationml.slideLayout+xml"/>
  <Override PartName="/ppt/slides/slide7.xml" ContentType="application/vnd.openxmlformats-officedocument.presentationml.slide+xml"/>
  <Override PartName="/ppt/slideLayouts/slideLayout5.xml" ContentType="application/vnd.openxmlformats-officedocument.presentationml.slideLayout+xml"/>
  <Override PartName="/ppt/slides/slide11.xml" ContentType="application/vnd.openxmlformats-officedocument.presentationml.slide+xml"/>
  <Override PartName="/ppt/slideMasters/slideMaster3.xml" ContentType="application/vnd.openxmlformats-officedocument.presentationml.slideMaster+xml"/>
  <Override PartName="/ppt/theme/theme5.xml" ContentType="application/vnd.openxmlformats-officedocument.theme+xml"/>
  <Override PartName="/ppt/slideLayouts/slideLayout28.xml" ContentType="application/vnd.openxmlformats-officedocument.presentationml.slideLayout+xml"/>
  <Override PartName="/ppt/slideLayouts/slideLayout47.xml" ContentType="application/vnd.openxmlformats-officedocument.presentationml.slideLayout+xml"/>
  <Override PartName="/ppt/slideLayouts/slideLayout66.xml" ContentType="application/vnd.openxmlformats-officedocument.presentationml.slideLayout+xml"/>
  <Override PartName="/ppt/embeddings/Microsoft_Equation2.bin" ContentType="application/vnd.openxmlformats-officedocument.oleObject"/>
  <Default Extension="gif" ContentType="image/gif"/>
  <Override PartName="/ppt/slideLayouts/slideLayout14.xml" ContentType="application/vnd.openxmlformats-officedocument.presentationml.slideLayout+xml"/>
  <Override PartName="/ppt/slideLayouts/slideLayout33.xml" ContentType="application/vnd.openxmlformats-officedocument.presentationml.slideLayout+xml"/>
  <Override PartName="/ppt/slideLayouts/slideLayout52.xml" ContentType="application/vnd.openxmlformats-officedocument.presentationml.slideLayout+xml"/>
  <Override PartName="/ppt/slideLayouts/slideLayout9.xml" ContentType="application/vnd.openxmlformats-officedocument.presentationml.slideLayout+xml"/>
  <Override PartName="/ppt/slides/slide15.xml" ContentType="application/vnd.openxmlformats-officedocument.presentationml.slide+xml"/>
  <Override PartName="/ppt/embeddings/Microsoft_Equation6.bin" ContentType="application/vnd.openxmlformats-officedocument.oleObject"/>
  <Override PartName="/ppt/slideLayouts/slideLayout21.xml" ContentType="application/vnd.openxmlformats-officedocument.presentationml.slideLayout+xml"/>
  <Override PartName="/ppt/slideLayouts/slideLayout40.xml" ContentType="application/vnd.openxmlformats-officedocument.presentationml.slideLayout+xml"/>
  <Override PartName="/ppt/presProps.xml" ContentType="application/vnd.openxmlformats-officedocument.presentationml.presProps+xml"/>
  <Override PartName="/ppt/slideLayouts/slideLayout56.xml" ContentType="application/vnd.openxmlformats-officedocument.presentationml.slideLayout+xml"/>
  <Override PartName="/ppt/slideLayouts/slideLayout37.xml" ContentType="application/vnd.openxmlformats-officedocument.presentationml.slideLayout+xml"/>
  <Override PartName="/ppt/slideLayouts/slideLayout18.xml" ContentType="application/vnd.openxmlformats-officedocument.presentationml.slideLayout+xml"/>
  <Override PartName="/ppt/slideLayouts/slideLayout61.xml" ContentType="application/vnd.openxmlformats-officedocument.presentationml.slideLayout+xml"/>
  <Override PartName="/ppt/slides/slide4.xml" ContentType="application/vnd.openxmlformats-officedocument.presentationml.slide+xml"/>
  <Override PartName="/ppt/slideLayouts/slideLayout2.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44.xml" ContentType="application/vnd.openxmlformats-officedocument.presentationml.slideLayout+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slideLayouts/slideLayout30.xml" ContentType="application/vnd.openxmlformats-officedocument.presentationml.slideLayout+xml"/>
  <Override PartName="/docProps/core.xml" ContentType="application/vnd.openxmlformats-package.core-properties+xml"/>
  <Default Extension="jpeg" ContentType="image/jpeg"/>
  <Default Extension="vml" ContentType="application/vnd.openxmlformats-officedocument.vmlDrawing"/>
  <Override PartName="/ppt/slides/slide8.xml" ContentType="application/vnd.openxmlformats-officedocument.presentationml.slide+xml"/>
  <Override PartName="/ppt/slides/slide12.xml" ContentType="application/vnd.openxmlformats-officedocument.presentationml.slide+xml"/>
  <Override PartName="/ppt/slideMasters/slideMaster4.xml" ContentType="application/vnd.openxmlformats-officedocument.presentationml.slideMaster+xml"/>
  <Override PartName="/ppt/slideLayouts/slideLayout6.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48.xml" ContentType="application/vnd.openxmlformats-officedocument.presentationml.slideLayout+xml"/>
  <Override PartName="/ppt/embeddings/Microsoft_Equation3.bin" ContentType="application/vnd.openxmlformats-officedocument.oleObject"/>
  <Override PartName="/ppt/slideLayouts/slideLayout15.xml" ContentType="application/vnd.openxmlformats-officedocument.presentationml.slideLayout+xml"/>
  <Override PartName="/ppt/slideLayouts/slideLayout34.xml" ContentType="application/vnd.openxmlformats-officedocument.presentationml.slideLayout+xml"/>
  <Override PartName="/ppt/slideLayouts/slideLayout53.xml" ContentType="application/vnd.openxmlformats-officedocument.presentationml.slideLayout+xml"/>
  <Default Extension="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Layouts/slideLayout22.xml" ContentType="application/vnd.openxmlformats-officedocument.presentationml.slideLayout+xml"/>
  <Override PartName="/ppt/slideLayouts/slideLayout41.xml" ContentType="application/vnd.openxmlformats-officedocument.presentationml.slideLayout+xml"/>
  <Override PartName="/ppt/slideLayouts/slideLayout38.xml" ContentType="application/vnd.openxmlformats-officedocument.presentationml.slideLayout+xml"/>
  <Override PartName="/ppt/slideLayouts/slideLayout57.xml" ContentType="application/vnd.openxmlformats-officedocument.presentationml.slideLayout+xml"/>
  <Override PartName="/ppt/slideLayouts/slideLayout19.xml" ContentType="application/vnd.openxmlformats-officedocument.presentationml.slideLayout+xml"/>
  <Override PartName="/ppt/slideLayouts/slideLayout62.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45.xml" ContentType="application/vnd.openxmlformats-officedocument.presentationml.slideLayout+xml"/>
  <Override PartName="/ppt/slideLayouts/slideLayout12.xml" ContentType="application/vnd.openxmlformats-officedocument.presentationml.slideLayout+xml"/>
  <Override PartName="/ppt/slideLayouts/slideLayout31.xml" ContentType="application/vnd.openxmlformats-officedocument.presentationml.slideLayout+xml"/>
  <Override PartName="/ppt/slideLayouts/slideLayout50.xml" ContentType="application/vnd.openxmlformats-officedocument.presentationml.slideLayout+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theme/theme7.xml" ContentType="application/vnd.openxmlformats-officedocument.theme+xml"/>
  <Override PartName="/ppt/slideMasters/slideMaster5.xml" ContentType="application/vnd.openxmlformats-officedocument.presentationml.slideMaster+xml"/>
  <Override PartName="/ppt/slideLayouts/slideLayout49.xml" ContentType="application/vnd.openxmlformats-officedocument.presentationml.slideLayout+xml"/>
  <Override PartName="/ppt/embeddings/Microsoft_Equation4.bin" ContentType="application/vnd.openxmlformats-officedocument.oleObject"/>
  <Override PartName="/docProps/app.xml" ContentType="application/vnd.openxmlformats-officedocument.extended-properties+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35.xml" ContentType="application/vnd.openxmlformats-officedocument.presentationml.slideLayout+xml"/>
  <Override PartName="/ppt/slideLayouts/slideLayout54.xml" ContentType="application/vnd.openxmlformats-officedocument.presentationml.slideLayou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slides/slide17.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slideLayouts/slideLayout23.xml" ContentType="application/vnd.openxmlformats-officedocument.presentationml.slideLayout+xml"/>
  <Override PartName="/ppt/slideLayouts/slideLayout42.xml" ContentType="application/vnd.openxmlformats-officedocument.presentationml.slideLayout+xml"/>
  <Override PartName="/ppt/slideLayouts/slideLayout39.xml" ContentType="application/vnd.openxmlformats-officedocument.presentationml.slideLayout+xml"/>
  <Override PartName="/ppt/slideLayouts/slideLayout58.xml" ContentType="application/vnd.openxmlformats-officedocument.presentationml.slideLayout+xml"/>
  <Override PartName="/ppt/slideLayouts/slideLayout63.xml" ContentType="application/vnd.openxmlformats-officedocument.presentationml.slideLayout+xml"/>
  <Override PartName="/ppt/slides/slide6.xml" ContentType="application/vnd.openxmlformats-officedocument.presentationml.slide+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s/slide10.xml" ContentType="application/vnd.openxmlformats-officedocument.presentationml.slide+xml"/>
  <Override PartName="/ppt/theme/theme4.xml" ContentType="application/vnd.openxmlformats-officedocument.theme+xml"/>
  <Override PartName="/ppt/slideLayouts/slideLayout27.xml" ContentType="application/vnd.openxmlformats-officedocument.presentationml.slideLayout+xml"/>
  <Override PartName="/ppt/slideLayouts/slideLayout46.xml" ContentType="application/vnd.openxmlformats-officedocument.presentationml.slideLayout+xml"/>
  <Override PartName="/ppt/slideLayouts/slideLayout65.xml" ContentType="application/vnd.openxmlformats-officedocument.presentationml.slideLayout+xml"/>
  <Override PartName="/ppt/embeddings/Microsoft_Equation1.bin" ContentType="application/vnd.openxmlformats-officedocument.oleObject"/>
  <Override PartName="/ppt/slideLayouts/slideLayout13.xml" ContentType="application/vnd.openxmlformats-officedocument.presentationml.slideLayout+xml"/>
  <Override PartName="/ppt/slideLayouts/slideLayout32.xml" ContentType="application/vnd.openxmlformats-officedocument.presentationml.slideLayout+xml"/>
  <Override PartName="/ppt/slideLayouts/slideLayout51.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48" r:id="rId1"/>
    <p:sldMasterId id="2147483661" r:id="rId2"/>
    <p:sldMasterId id="2147483673" r:id="rId3"/>
    <p:sldMasterId id="2147483690" r:id="rId4"/>
    <p:sldMasterId id="2147483707" r:id="rId5"/>
  </p:sldMasterIdLst>
  <p:notesMasterIdLst>
    <p:notesMasterId r:id="rId24"/>
  </p:notesMasterIdLst>
  <p:handoutMasterIdLst>
    <p:handoutMasterId r:id="rId25"/>
  </p:handoutMasterIdLst>
  <p:sldIdLst>
    <p:sldId id="257" r:id="rId6"/>
    <p:sldId id="281" r:id="rId7"/>
    <p:sldId id="272" r:id="rId8"/>
    <p:sldId id="273" r:id="rId9"/>
    <p:sldId id="275" r:id="rId10"/>
    <p:sldId id="276" r:id="rId11"/>
    <p:sldId id="274" r:id="rId12"/>
    <p:sldId id="282" r:id="rId13"/>
    <p:sldId id="283" r:id="rId14"/>
    <p:sldId id="279" r:id="rId15"/>
    <p:sldId id="280" r:id="rId16"/>
    <p:sldId id="277" r:id="rId17"/>
    <p:sldId id="285" r:id="rId18"/>
    <p:sldId id="287" r:id="rId19"/>
    <p:sldId id="288" r:id="rId20"/>
    <p:sldId id="289" r:id="rId21"/>
    <p:sldId id="278" r:id="rId22"/>
    <p:sldId id="286" r:id="rId23"/>
  </p:sldIdLst>
  <p:sldSz cx="9144000" cy="6858000" type="screen4x3"/>
  <p:notesSz cx="7099300" cy="10234613"/>
  <p:defaultTextStyle>
    <a:defPPr>
      <a:defRPr lang="de-DE"/>
    </a:defPPr>
    <a:lvl1pPr algn="l" rtl="0" fontAlgn="base">
      <a:spcBef>
        <a:spcPct val="0"/>
      </a:spcBef>
      <a:spcAft>
        <a:spcPct val="0"/>
      </a:spcAft>
      <a:defRPr sz="1000" b="1" kern="1200">
        <a:solidFill>
          <a:schemeClr val="bg2"/>
        </a:solidFill>
        <a:latin typeface="Microsoft Sans Serif" pitchFamily="34" charset="0"/>
        <a:ea typeface="+mn-ea"/>
        <a:cs typeface="+mn-cs"/>
      </a:defRPr>
    </a:lvl1pPr>
    <a:lvl2pPr marL="457200" algn="l" rtl="0" fontAlgn="base">
      <a:spcBef>
        <a:spcPct val="0"/>
      </a:spcBef>
      <a:spcAft>
        <a:spcPct val="0"/>
      </a:spcAft>
      <a:defRPr sz="1000" b="1" kern="1200">
        <a:solidFill>
          <a:schemeClr val="bg2"/>
        </a:solidFill>
        <a:latin typeface="Microsoft Sans Serif" pitchFamily="34" charset="0"/>
        <a:ea typeface="+mn-ea"/>
        <a:cs typeface="+mn-cs"/>
      </a:defRPr>
    </a:lvl2pPr>
    <a:lvl3pPr marL="914400" algn="l" rtl="0" fontAlgn="base">
      <a:spcBef>
        <a:spcPct val="0"/>
      </a:spcBef>
      <a:spcAft>
        <a:spcPct val="0"/>
      </a:spcAft>
      <a:defRPr sz="1000" b="1" kern="1200">
        <a:solidFill>
          <a:schemeClr val="bg2"/>
        </a:solidFill>
        <a:latin typeface="Microsoft Sans Serif" pitchFamily="34" charset="0"/>
        <a:ea typeface="+mn-ea"/>
        <a:cs typeface="+mn-cs"/>
      </a:defRPr>
    </a:lvl3pPr>
    <a:lvl4pPr marL="1371600" algn="l" rtl="0" fontAlgn="base">
      <a:spcBef>
        <a:spcPct val="0"/>
      </a:spcBef>
      <a:spcAft>
        <a:spcPct val="0"/>
      </a:spcAft>
      <a:defRPr sz="1000" b="1" kern="1200">
        <a:solidFill>
          <a:schemeClr val="bg2"/>
        </a:solidFill>
        <a:latin typeface="Microsoft Sans Serif" pitchFamily="34" charset="0"/>
        <a:ea typeface="+mn-ea"/>
        <a:cs typeface="+mn-cs"/>
      </a:defRPr>
    </a:lvl4pPr>
    <a:lvl5pPr marL="1828800" algn="l" rtl="0" fontAlgn="base">
      <a:spcBef>
        <a:spcPct val="0"/>
      </a:spcBef>
      <a:spcAft>
        <a:spcPct val="0"/>
      </a:spcAft>
      <a:defRPr sz="1000" b="1" kern="1200">
        <a:solidFill>
          <a:schemeClr val="bg2"/>
        </a:solidFill>
        <a:latin typeface="Microsoft Sans Serif" pitchFamily="34" charset="0"/>
        <a:ea typeface="+mn-ea"/>
        <a:cs typeface="+mn-cs"/>
      </a:defRPr>
    </a:lvl5pPr>
    <a:lvl6pPr marL="2286000" algn="l" defTabSz="914400" rtl="0" eaLnBrk="1" latinLnBrk="0" hangingPunct="1">
      <a:defRPr sz="1000" b="1" kern="1200">
        <a:solidFill>
          <a:schemeClr val="bg2"/>
        </a:solidFill>
        <a:latin typeface="Microsoft Sans Serif" pitchFamily="34" charset="0"/>
        <a:ea typeface="+mn-ea"/>
        <a:cs typeface="+mn-cs"/>
      </a:defRPr>
    </a:lvl6pPr>
    <a:lvl7pPr marL="2743200" algn="l" defTabSz="914400" rtl="0" eaLnBrk="1" latinLnBrk="0" hangingPunct="1">
      <a:defRPr sz="1000" b="1" kern="1200">
        <a:solidFill>
          <a:schemeClr val="bg2"/>
        </a:solidFill>
        <a:latin typeface="Microsoft Sans Serif" pitchFamily="34" charset="0"/>
        <a:ea typeface="+mn-ea"/>
        <a:cs typeface="+mn-cs"/>
      </a:defRPr>
    </a:lvl7pPr>
    <a:lvl8pPr marL="3200400" algn="l" defTabSz="914400" rtl="0" eaLnBrk="1" latinLnBrk="0" hangingPunct="1">
      <a:defRPr sz="1000" b="1" kern="1200">
        <a:solidFill>
          <a:schemeClr val="bg2"/>
        </a:solidFill>
        <a:latin typeface="Microsoft Sans Serif" pitchFamily="34" charset="0"/>
        <a:ea typeface="+mn-ea"/>
        <a:cs typeface="+mn-cs"/>
      </a:defRPr>
    </a:lvl8pPr>
    <a:lvl9pPr marL="3657600" algn="l" defTabSz="914400" rtl="0" eaLnBrk="1" latinLnBrk="0" hangingPunct="1">
      <a:defRPr sz="1000" b="1" kern="1200">
        <a:solidFill>
          <a:schemeClr val="bg2"/>
        </a:solidFill>
        <a:latin typeface="Microsoft Sans Serif"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990099"/>
    <a:srgbClr val="993366"/>
    <a:srgbClr val="FF6600"/>
    <a:srgbClr val="FFFFCC"/>
    <a:srgbClr val="FFFF99"/>
    <a:srgbClr val="0B2A51"/>
    <a:srgbClr val="001D4B"/>
  </p:clrMru>
</p:presentationPr>
</file>

<file path=ppt/tableStyles.xml><?xml version="1.0" encoding="utf-8"?>
<a:tblStyleLst xmlns:a="http://schemas.openxmlformats.org/drawingml/2006/main" def="{5C22544A-7EE6-4342-B048-85BDC9FD1C3A}">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8182" autoAdjust="0"/>
    <p:restoredTop sz="94304" autoAdjust="0"/>
  </p:normalViewPr>
  <p:slideViewPr>
    <p:cSldViewPr>
      <p:cViewPr varScale="1">
        <p:scale>
          <a:sx n="115" d="100"/>
          <a:sy n="115" d="100"/>
        </p:scale>
        <p:origin x="-104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 Id="rId2" Type="http://schemas.openxmlformats.org/officeDocument/2006/relationships/image" Target="../media/image16.wmf"/><Relationship Id="rId3"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 Id="rId2" Type="http://schemas.openxmlformats.org/officeDocument/2006/relationships/image" Target="../media/image20.wmf"/><Relationship Id="rId3"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77321" cy="510585"/>
          </a:xfrm>
          <a:prstGeom prst="rect">
            <a:avLst/>
          </a:prstGeom>
          <a:noFill/>
          <a:ln w="9525">
            <a:noFill/>
            <a:miter lim="800000"/>
            <a:headEnd/>
            <a:tailEnd/>
          </a:ln>
          <a:effectLst/>
        </p:spPr>
        <p:txBody>
          <a:bodyPr vert="horz" wrap="square" lIns="99039" tIns="49520" rIns="99039" bIns="49520" numCol="1" anchor="t" anchorCtr="0" compatLnSpc="1">
            <a:prstTxWarp prst="textNoShape">
              <a:avLst/>
            </a:prstTxWarp>
          </a:bodyPr>
          <a:lstStyle>
            <a:lvl1pPr defTabSz="989723">
              <a:defRPr sz="1300" b="0">
                <a:solidFill>
                  <a:schemeClr val="tx1"/>
                </a:solidFill>
                <a:latin typeface="Times New Roman" pitchFamily="18" charset="0"/>
              </a:defRPr>
            </a:lvl1pPr>
          </a:lstStyle>
          <a:p>
            <a:endParaRPr lang="de-DE"/>
          </a:p>
        </p:txBody>
      </p:sp>
      <p:sp>
        <p:nvSpPr>
          <p:cNvPr id="11267" name="Rectangle 3"/>
          <p:cNvSpPr>
            <a:spLocks noGrp="1" noChangeArrowheads="1"/>
          </p:cNvSpPr>
          <p:nvPr>
            <p:ph type="dt" sz="quarter" idx="1"/>
          </p:nvPr>
        </p:nvSpPr>
        <p:spPr bwMode="auto">
          <a:xfrm>
            <a:off x="4021979" y="0"/>
            <a:ext cx="3077321" cy="510585"/>
          </a:xfrm>
          <a:prstGeom prst="rect">
            <a:avLst/>
          </a:prstGeom>
          <a:noFill/>
          <a:ln w="9525">
            <a:noFill/>
            <a:miter lim="800000"/>
            <a:headEnd/>
            <a:tailEnd/>
          </a:ln>
          <a:effectLst/>
        </p:spPr>
        <p:txBody>
          <a:bodyPr vert="horz" wrap="square" lIns="99039" tIns="49520" rIns="99039" bIns="49520" numCol="1" anchor="t" anchorCtr="0" compatLnSpc="1">
            <a:prstTxWarp prst="textNoShape">
              <a:avLst/>
            </a:prstTxWarp>
          </a:bodyPr>
          <a:lstStyle>
            <a:lvl1pPr algn="r" defTabSz="989723">
              <a:defRPr sz="1300" b="0">
                <a:solidFill>
                  <a:schemeClr val="tx1"/>
                </a:solidFill>
                <a:latin typeface="Times New Roman" pitchFamily="18" charset="0"/>
              </a:defRPr>
            </a:lvl1pPr>
          </a:lstStyle>
          <a:p>
            <a:endParaRPr lang="de-DE"/>
          </a:p>
        </p:txBody>
      </p:sp>
      <p:sp>
        <p:nvSpPr>
          <p:cNvPr id="11268" name="Rectangle 4"/>
          <p:cNvSpPr>
            <a:spLocks noGrp="1" noChangeArrowheads="1"/>
          </p:cNvSpPr>
          <p:nvPr>
            <p:ph type="ftr" sz="quarter" idx="2"/>
          </p:nvPr>
        </p:nvSpPr>
        <p:spPr bwMode="auto">
          <a:xfrm>
            <a:off x="0" y="9724028"/>
            <a:ext cx="3077321" cy="510585"/>
          </a:xfrm>
          <a:prstGeom prst="rect">
            <a:avLst/>
          </a:prstGeom>
          <a:noFill/>
          <a:ln w="9525">
            <a:noFill/>
            <a:miter lim="800000"/>
            <a:headEnd/>
            <a:tailEnd/>
          </a:ln>
          <a:effectLst/>
        </p:spPr>
        <p:txBody>
          <a:bodyPr vert="horz" wrap="square" lIns="99039" tIns="49520" rIns="99039" bIns="49520" numCol="1" anchor="b" anchorCtr="0" compatLnSpc="1">
            <a:prstTxWarp prst="textNoShape">
              <a:avLst/>
            </a:prstTxWarp>
          </a:bodyPr>
          <a:lstStyle>
            <a:lvl1pPr defTabSz="989723">
              <a:defRPr sz="1300" b="0">
                <a:solidFill>
                  <a:schemeClr val="tx1"/>
                </a:solidFill>
                <a:latin typeface="Times New Roman" pitchFamily="18" charset="0"/>
              </a:defRPr>
            </a:lvl1pPr>
          </a:lstStyle>
          <a:p>
            <a:endParaRPr lang="de-DE"/>
          </a:p>
        </p:txBody>
      </p:sp>
      <p:sp>
        <p:nvSpPr>
          <p:cNvPr id="11269" name="Rectangle 5"/>
          <p:cNvSpPr>
            <a:spLocks noGrp="1" noChangeArrowheads="1"/>
          </p:cNvSpPr>
          <p:nvPr>
            <p:ph type="sldNum" sz="quarter" idx="3"/>
          </p:nvPr>
        </p:nvSpPr>
        <p:spPr bwMode="auto">
          <a:xfrm>
            <a:off x="4021979" y="9724028"/>
            <a:ext cx="3077321" cy="510585"/>
          </a:xfrm>
          <a:prstGeom prst="rect">
            <a:avLst/>
          </a:prstGeom>
          <a:noFill/>
          <a:ln w="9525">
            <a:noFill/>
            <a:miter lim="800000"/>
            <a:headEnd/>
            <a:tailEnd/>
          </a:ln>
          <a:effectLst/>
        </p:spPr>
        <p:txBody>
          <a:bodyPr vert="horz" wrap="square" lIns="99039" tIns="49520" rIns="99039" bIns="49520" numCol="1" anchor="b" anchorCtr="0" compatLnSpc="1">
            <a:prstTxWarp prst="textNoShape">
              <a:avLst/>
            </a:prstTxWarp>
          </a:bodyPr>
          <a:lstStyle>
            <a:lvl1pPr algn="r" defTabSz="989723">
              <a:defRPr sz="1300" b="0">
                <a:solidFill>
                  <a:schemeClr val="tx1"/>
                </a:solidFill>
                <a:latin typeface="Times New Roman" pitchFamily="18" charset="0"/>
              </a:defRPr>
            </a:lvl1pPr>
          </a:lstStyle>
          <a:p>
            <a:fld id="{0ED94E4F-41C5-410D-848F-4BDD1938E2D0}" type="slidenum">
              <a:rPr lang="de-DE"/>
              <a:pPr/>
              <a:t>‹#›</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77321" cy="510585"/>
          </a:xfrm>
          <a:prstGeom prst="rect">
            <a:avLst/>
          </a:prstGeom>
          <a:noFill/>
          <a:ln w="9525">
            <a:noFill/>
            <a:miter lim="800000"/>
            <a:headEnd/>
            <a:tailEnd/>
          </a:ln>
          <a:effectLst/>
        </p:spPr>
        <p:txBody>
          <a:bodyPr vert="horz" wrap="square" lIns="99039" tIns="49520" rIns="99039" bIns="49520" numCol="1" anchor="t" anchorCtr="0" compatLnSpc="1">
            <a:prstTxWarp prst="textNoShape">
              <a:avLst/>
            </a:prstTxWarp>
          </a:bodyPr>
          <a:lstStyle>
            <a:lvl1pPr defTabSz="989723">
              <a:defRPr sz="1300" b="0">
                <a:solidFill>
                  <a:schemeClr val="tx1"/>
                </a:solidFill>
                <a:latin typeface="Times New Roman" pitchFamily="18" charset="0"/>
              </a:defRPr>
            </a:lvl1pPr>
          </a:lstStyle>
          <a:p>
            <a:endParaRPr lang="de-DE"/>
          </a:p>
        </p:txBody>
      </p:sp>
      <p:sp>
        <p:nvSpPr>
          <p:cNvPr id="6147" name="Rectangle 3"/>
          <p:cNvSpPr>
            <a:spLocks noGrp="1" noChangeArrowheads="1"/>
          </p:cNvSpPr>
          <p:nvPr>
            <p:ph type="dt" idx="1"/>
          </p:nvPr>
        </p:nvSpPr>
        <p:spPr bwMode="auto">
          <a:xfrm>
            <a:off x="4021979" y="0"/>
            <a:ext cx="3077321" cy="510585"/>
          </a:xfrm>
          <a:prstGeom prst="rect">
            <a:avLst/>
          </a:prstGeom>
          <a:noFill/>
          <a:ln w="9525">
            <a:noFill/>
            <a:miter lim="800000"/>
            <a:headEnd/>
            <a:tailEnd/>
          </a:ln>
          <a:effectLst/>
        </p:spPr>
        <p:txBody>
          <a:bodyPr vert="horz" wrap="square" lIns="99039" tIns="49520" rIns="99039" bIns="49520" numCol="1" anchor="t" anchorCtr="0" compatLnSpc="1">
            <a:prstTxWarp prst="textNoShape">
              <a:avLst/>
            </a:prstTxWarp>
          </a:bodyPr>
          <a:lstStyle>
            <a:lvl1pPr algn="r" defTabSz="989723">
              <a:defRPr sz="1300" b="0">
                <a:solidFill>
                  <a:schemeClr val="tx1"/>
                </a:solidFill>
                <a:latin typeface="Times New Roman" pitchFamily="18" charset="0"/>
              </a:defRPr>
            </a:lvl1pPr>
          </a:lstStyle>
          <a:p>
            <a:endParaRPr lang="de-DE"/>
          </a:p>
        </p:txBody>
      </p:sp>
      <p:sp>
        <p:nvSpPr>
          <p:cNvPr id="6148" name="Rectangle 4"/>
          <p:cNvSpPr>
            <a:spLocks noGrp="1" noRot="1" noChangeAspect="1" noChangeArrowheads="1" noTextEdit="1"/>
          </p:cNvSpPr>
          <p:nvPr>
            <p:ph type="sldImg" idx="2"/>
          </p:nvPr>
        </p:nvSpPr>
        <p:spPr bwMode="auto">
          <a:xfrm>
            <a:off x="992188" y="769938"/>
            <a:ext cx="5114925" cy="38354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946348" y="4860378"/>
            <a:ext cx="5206604" cy="4605085"/>
          </a:xfrm>
          <a:prstGeom prst="rect">
            <a:avLst/>
          </a:prstGeom>
          <a:noFill/>
          <a:ln w="9525">
            <a:noFill/>
            <a:miter lim="800000"/>
            <a:headEnd/>
            <a:tailEnd/>
          </a:ln>
          <a:effectLst/>
        </p:spPr>
        <p:txBody>
          <a:bodyPr vert="horz" wrap="square" lIns="99039" tIns="49520" rIns="99039" bIns="495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6150" name="Rectangle 6"/>
          <p:cNvSpPr>
            <a:spLocks noGrp="1" noChangeArrowheads="1"/>
          </p:cNvSpPr>
          <p:nvPr>
            <p:ph type="ftr" sz="quarter" idx="4"/>
          </p:nvPr>
        </p:nvSpPr>
        <p:spPr bwMode="auto">
          <a:xfrm>
            <a:off x="0" y="9724028"/>
            <a:ext cx="3077321" cy="510585"/>
          </a:xfrm>
          <a:prstGeom prst="rect">
            <a:avLst/>
          </a:prstGeom>
          <a:noFill/>
          <a:ln w="9525">
            <a:noFill/>
            <a:miter lim="800000"/>
            <a:headEnd/>
            <a:tailEnd/>
          </a:ln>
          <a:effectLst/>
        </p:spPr>
        <p:txBody>
          <a:bodyPr vert="horz" wrap="square" lIns="99039" tIns="49520" rIns="99039" bIns="49520" numCol="1" anchor="b" anchorCtr="0" compatLnSpc="1">
            <a:prstTxWarp prst="textNoShape">
              <a:avLst/>
            </a:prstTxWarp>
          </a:bodyPr>
          <a:lstStyle>
            <a:lvl1pPr defTabSz="989723">
              <a:defRPr sz="1300" b="0">
                <a:solidFill>
                  <a:schemeClr val="tx1"/>
                </a:solidFill>
                <a:latin typeface="Times New Roman" pitchFamily="18" charset="0"/>
              </a:defRPr>
            </a:lvl1pPr>
          </a:lstStyle>
          <a:p>
            <a:endParaRPr lang="de-DE"/>
          </a:p>
        </p:txBody>
      </p:sp>
      <p:sp>
        <p:nvSpPr>
          <p:cNvPr id="6151" name="Rectangle 7"/>
          <p:cNvSpPr>
            <a:spLocks noGrp="1" noChangeArrowheads="1"/>
          </p:cNvSpPr>
          <p:nvPr>
            <p:ph type="sldNum" sz="quarter" idx="5"/>
          </p:nvPr>
        </p:nvSpPr>
        <p:spPr bwMode="auto">
          <a:xfrm>
            <a:off x="4021979" y="9724028"/>
            <a:ext cx="3077321" cy="510585"/>
          </a:xfrm>
          <a:prstGeom prst="rect">
            <a:avLst/>
          </a:prstGeom>
          <a:noFill/>
          <a:ln w="9525">
            <a:noFill/>
            <a:miter lim="800000"/>
            <a:headEnd/>
            <a:tailEnd/>
          </a:ln>
          <a:effectLst/>
        </p:spPr>
        <p:txBody>
          <a:bodyPr vert="horz" wrap="square" lIns="99039" tIns="49520" rIns="99039" bIns="49520" numCol="1" anchor="b" anchorCtr="0" compatLnSpc="1">
            <a:prstTxWarp prst="textNoShape">
              <a:avLst/>
            </a:prstTxWarp>
          </a:bodyPr>
          <a:lstStyle>
            <a:lvl1pPr algn="r" defTabSz="989723">
              <a:defRPr sz="1300" b="0">
                <a:solidFill>
                  <a:schemeClr val="tx1"/>
                </a:solidFill>
                <a:latin typeface="Times New Roman" pitchFamily="18" charset="0"/>
              </a:defRPr>
            </a:lvl1pPr>
          </a:lstStyle>
          <a:p>
            <a:fld id="{6040A0E1-387D-456F-9CC6-FA9026585B44}" type="slidenum">
              <a:rPr lang="de-DE"/>
              <a:pPr/>
              <a:t>‹#›</a:t>
            </a:fld>
            <a:endParaRPr lang="de-DE"/>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040A0E1-387D-456F-9CC6-FA9026585B44}" type="slidenum">
              <a:rPr lang="de-DE" smtClean="0"/>
              <a:pPr/>
              <a:t>1</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elfolie">
    <p:bg>
      <p:bgPr>
        <a:solidFill>
          <a:srgbClr val="0B2A51"/>
        </a:solidFill>
        <a:effectLst/>
      </p:bgPr>
    </p:bg>
    <p:spTree>
      <p:nvGrpSpPr>
        <p:cNvPr id="1" name=""/>
        <p:cNvGrpSpPr/>
        <p:nvPr/>
      </p:nvGrpSpPr>
      <p:grpSpPr>
        <a:xfrm>
          <a:off x="0" y="0"/>
          <a:ext cx="0" cy="0"/>
          <a:chOff x="0" y="0"/>
          <a:chExt cx="0" cy="0"/>
        </a:xfrm>
      </p:grpSpPr>
      <p:pic>
        <p:nvPicPr>
          <p:cNvPr id="12" name="Grafik 11" descr="FSP101-Atlas-Logo.jpeg"/>
          <p:cNvPicPr>
            <a:picLocks noChangeAspect="1"/>
          </p:cNvPicPr>
          <p:nvPr userDrawn="1"/>
        </p:nvPicPr>
        <p:blipFill>
          <a:blip r:embed="rId2" cstate="print"/>
          <a:stretch>
            <a:fillRect/>
          </a:stretch>
        </p:blipFill>
        <p:spPr>
          <a:xfrm>
            <a:off x="3047815" y="5788800"/>
            <a:ext cx="1524185" cy="665800"/>
          </a:xfrm>
          <a:prstGeom prst="rect">
            <a:avLst/>
          </a:prstGeom>
        </p:spPr>
      </p:pic>
      <p:pic>
        <p:nvPicPr>
          <p:cNvPr id="15" name="Grafik 14" descr="PhysicsAtTerascaleLogo_Farbig.jpg"/>
          <p:cNvPicPr>
            <a:picLocks noChangeAspect="1"/>
          </p:cNvPicPr>
          <p:nvPr userDrawn="1"/>
        </p:nvPicPr>
        <p:blipFill>
          <a:blip r:embed="rId3" cstate="print"/>
          <a:stretch>
            <a:fillRect/>
          </a:stretch>
        </p:blipFill>
        <p:spPr>
          <a:xfrm>
            <a:off x="6213600" y="5796000"/>
            <a:ext cx="648000" cy="648000"/>
          </a:xfrm>
          <a:prstGeom prst="rect">
            <a:avLst/>
          </a:prstGeom>
        </p:spPr>
      </p:pic>
      <p:sp>
        <p:nvSpPr>
          <p:cNvPr id="5122" name="Rectangle 2"/>
          <p:cNvSpPr>
            <a:spLocks noGrp="1" noChangeArrowheads="1"/>
          </p:cNvSpPr>
          <p:nvPr>
            <p:ph type="ctrTitle"/>
          </p:nvPr>
        </p:nvSpPr>
        <p:spPr>
          <a:xfrm>
            <a:off x="982663" y="2703513"/>
            <a:ext cx="7504112" cy="1143000"/>
          </a:xfrm>
        </p:spPr>
        <p:txBody>
          <a:bodyPr tIns="0"/>
          <a:lstStyle>
            <a:lvl1pPr>
              <a:defRPr sz="3600" b="1">
                <a:solidFill>
                  <a:schemeClr val="bg1"/>
                </a:solidFill>
              </a:defRPr>
            </a:lvl1pPr>
          </a:lstStyle>
          <a:p>
            <a:r>
              <a:rPr lang="de-DE" smtClean="0"/>
              <a:t>Titelmasterformat durch Klicken bearbeiten</a:t>
            </a:r>
            <a:endParaRPr lang="de-DE" dirty="0"/>
          </a:p>
        </p:txBody>
      </p:sp>
      <p:sp>
        <p:nvSpPr>
          <p:cNvPr id="5123" name="Rectangle 3"/>
          <p:cNvSpPr>
            <a:spLocks noGrp="1" noChangeArrowheads="1"/>
          </p:cNvSpPr>
          <p:nvPr>
            <p:ph type="subTitle" idx="1"/>
          </p:nvPr>
        </p:nvSpPr>
        <p:spPr>
          <a:xfrm>
            <a:off x="971600" y="4437112"/>
            <a:ext cx="7467600" cy="685800"/>
          </a:xfrm>
        </p:spPr>
        <p:txBody>
          <a:bodyPr tIns="0" anchor="ctr"/>
          <a:lstStyle>
            <a:lvl1pPr marL="0" indent="0">
              <a:spcBef>
                <a:spcPct val="0"/>
              </a:spcBef>
              <a:buNone/>
              <a:defRPr sz="2400">
                <a:solidFill>
                  <a:schemeClr val="bg1"/>
                </a:solidFill>
              </a:defRPr>
            </a:lvl1pPr>
          </a:lstStyle>
          <a:p>
            <a:r>
              <a:rPr lang="de-DE" smtClean="0"/>
              <a:t>Formatvorlage des Untertitelmasters durch Klicken bearbeiten</a:t>
            </a:r>
            <a:endParaRPr lang="de-DE" dirty="0"/>
          </a:p>
        </p:txBody>
      </p:sp>
      <p:sp>
        <p:nvSpPr>
          <p:cNvPr id="5127" name="Line 7"/>
          <p:cNvSpPr>
            <a:spLocks noChangeShapeType="1"/>
          </p:cNvSpPr>
          <p:nvPr/>
        </p:nvSpPr>
        <p:spPr bwMode="auto">
          <a:xfrm>
            <a:off x="-12700" y="1168400"/>
            <a:ext cx="9144000" cy="0"/>
          </a:xfrm>
          <a:prstGeom prst="line">
            <a:avLst/>
          </a:prstGeom>
          <a:noFill/>
          <a:ln w="6350">
            <a:solidFill>
              <a:srgbClr val="FFFFFF"/>
            </a:solidFill>
            <a:round/>
            <a:headEnd/>
            <a:tailEnd/>
          </a:ln>
          <a:effectLst/>
        </p:spPr>
        <p:txBody>
          <a:bodyPr/>
          <a:lstStyle/>
          <a:p>
            <a:endParaRPr lang="de-DE"/>
          </a:p>
        </p:txBody>
      </p:sp>
      <p:sp>
        <p:nvSpPr>
          <p:cNvPr id="5128" name="Line 8"/>
          <p:cNvSpPr>
            <a:spLocks noChangeShapeType="1"/>
          </p:cNvSpPr>
          <p:nvPr/>
        </p:nvSpPr>
        <p:spPr bwMode="auto">
          <a:xfrm>
            <a:off x="0" y="1346200"/>
            <a:ext cx="9144000" cy="0"/>
          </a:xfrm>
          <a:prstGeom prst="line">
            <a:avLst/>
          </a:prstGeom>
          <a:noFill/>
          <a:ln w="6350">
            <a:solidFill>
              <a:srgbClr val="FFFFFF"/>
            </a:solidFill>
            <a:round/>
            <a:headEnd/>
            <a:tailEnd/>
          </a:ln>
          <a:effectLst/>
        </p:spPr>
        <p:txBody>
          <a:bodyPr/>
          <a:lstStyle/>
          <a:p>
            <a:endParaRPr lang="de-DE"/>
          </a:p>
        </p:txBody>
      </p:sp>
      <p:pic>
        <p:nvPicPr>
          <p:cNvPr id="5140" name="Picture 20" descr="D:\Job\Aktive Beratung\TUD Neu CI\Kopie von TU_Logo_90mm\TU_Logo_90_SW.png"/>
          <p:cNvPicPr>
            <a:picLocks noChangeAspect="1" noChangeArrowheads="1"/>
          </p:cNvPicPr>
          <p:nvPr/>
        </p:nvPicPr>
        <p:blipFill>
          <a:blip r:embed="rId4" cstate="print"/>
          <a:srcRect/>
          <a:stretch>
            <a:fillRect/>
          </a:stretch>
        </p:blipFill>
        <p:spPr bwMode="auto">
          <a:xfrm>
            <a:off x="355600" y="438150"/>
            <a:ext cx="1905000" cy="558800"/>
          </a:xfrm>
          <a:prstGeom prst="rect">
            <a:avLst/>
          </a:prstGeom>
          <a:noFill/>
        </p:spPr>
      </p:pic>
      <p:pic>
        <p:nvPicPr>
          <p:cNvPr id="8" name="Bild 9" descr="DDC_Logo_BB-15.png"/>
          <p:cNvPicPr>
            <a:picLocks noChangeAspect="1"/>
          </p:cNvPicPr>
          <p:nvPr userDrawn="1"/>
        </p:nvPicPr>
        <p:blipFill>
          <a:blip r:embed="rId5" cstate="print"/>
          <a:srcRect/>
          <a:stretch>
            <a:fillRect/>
          </a:stretch>
        </p:blipFill>
        <p:spPr bwMode="auto">
          <a:xfrm>
            <a:off x="7812360" y="6237312"/>
            <a:ext cx="1152127" cy="411760"/>
          </a:xfrm>
          <a:prstGeom prst="rect">
            <a:avLst/>
          </a:prstGeom>
          <a:noFill/>
          <a:ln w="9525">
            <a:noFill/>
            <a:miter lim="800000"/>
            <a:headEnd/>
            <a:tailEnd/>
          </a:ln>
        </p:spPr>
      </p:pic>
      <p:pic>
        <p:nvPicPr>
          <p:cNvPr id="10" name="Grafik 9" descr="ATLAS_Dark_Transp_Small01.png"/>
          <p:cNvPicPr>
            <a:picLocks noChangeAspect="1"/>
          </p:cNvPicPr>
          <p:nvPr userDrawn="1"/>
        </p:nvPicPr>
        <p:blipFill>
          <a:blip r:embed="rId6" cstate="print"/>
          <a:stretch>
            <a:fillRect/>
          </a:stretch>
        </p:blipFill>
        <p:spPr>
          <a:xfrm>
            <a:off x="8172400" y="172111"/>
            <a:ext cx="790686" cy="952633"/>
          </a:xfrm>
          <a:prstGeom prst="rect">
            <a:avLst/>
          </a:prstGeom>
        </p:spPr>
      </p:pic>
      <p:pic>
        <p:nvPicPr>
          <p:cNvPr id="11" name="Grafik 10" descr="BMBF_CMYK_Gef_L_e.bmp"/>
          <p:cNvPicPr>
            <a:picLocks noChangeAspect="1"/>
          </p:cNvPicPr>
          <p:nvPr userDrawn="1"/>
        </p:nvPicPr>
        <p:blipFill>
          <a:blip r:embed="rId7" cstate="print"/>
          <a:srcRect l="6652" t="9375" r="14361" b="12500"/>
          <a:stretch>
            <a:fillRect/>
          </a:stretch>
        </p:blipFill>
        <p:spPr>
          <a:xfrm>
            <a:off x="2195736" y="5796536"/>
            <a:ext cx="856511" cy="648872"/>
          </a:xfrm>
          <a:prstGeom prst="rect">
            <a:avLst/>
          </a:prstGeom>
        </p:spPr>
      </p:pic>
      <p:pic>
        <p:nvPicPr>
          <p:cNvPr id="16" name="Grafik 15" descr="GRK-Logo-blue.png"/>
          <p:cNvPicPr>
            <a:picLocks noChangeAspect="1"/>
          </p:cNvPicPr>
          <p:nvPr userDrawn="1"/>
        </p:nvPicPr>
        <p:blipFill>
          <a:blip r:embed="rId8" cstate="print"/>
          <a:stretch>
            <a:fillRect/>
          </a:stretch>
        </p:blipFill>
        <p:spPr>
          <a:xfrm>
            <a:off x="4572000" y="5796000"/>
            <a:ext cx="1629681" cy="648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Bild mit Über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267744" y="188640"/>
            <a:ext cx="5616624" cy="432048"/>
          </a:xfrm>
        </p:spPr>
        <p:txBody>
          <a:bodyPr anchor="b"/>
          <a:lstStyle>
            <a:lvl1pPr algn="l">
              <a:buFont typeface="Arial" pitchFamily="34" charset="0"/>
              <a:buNone/>
              <a:defRPr sz="2000" b="1"/>
            </a:lvl1pPr>
          </a:lstStyle>
          <a:p>
            <a:r>
              <a:rPr lang="de-DE" dirty="0" smtClean="0"/>
              <a:t>Titelmaster durch Klicken bearbeiten</a:t>
            </a:r>
            <a:endParaRPr lang="de-DE" dirty="0"/>
          </a:p>
        </p:txBody>
      </p:sp>
      <p:sp>
        <p:nvSpPr>
          <p:cNvPr id="3" name="Bildplatzhalter 2"/>
          <p:cNvSpPr>
            <a:spLocks noGrp="1"/>
          </p:cNvSpPr>
          <p:nvPr>
            <p:ph type="pic" idx="1"/>
          </p:nvPr>
        </p:nvSpPr>
        <p:spPr>
          <a:xfrm>
            <a:off x="539552" y="1268760"/>
            <a:ext cx="8136904" cy="417646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4" name="Textplatzhalter 3"/>
          <p:cNvSpPr>
            <a:spLocks noGrp="1"/>
          </p:cNvSpPr>
          <p:nvPr>
            <p:ph type="body" sz="half" idx="2"/>
          </p:nvPr>
        </p:nvSpPr>
        <p:spPr>
          <a:xfrm>
            <a:off x="2267744" y="692696"/>
            <a:ext cx="5616624" cy="28803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vl1pPr>
          </a:lstStyle>
          <a:p>
            <a:fld id="{4AB32CC3-B471-4BA0-AD4A-868D8D9A3D01}" type="datetime1">
              <a:rPr lang="de-DE" smtClean="0"/>
              <a:pPr/>
              <a:t>4/20/12</a:t>
            </a:fld>
            <a:endParaRPr lang="de-DE"/>
          </a:p>
        </p:txBody>
      </p:sp>
      <p:sp>
        <p:nvSpPr>
          <p:cNvPr id="6" name="Fußzeilenplatzhalter 5"/>
          <p:cNvSpPr>
            <a:spLocks noGrp="1"/>
          </p:cNvSpPr>
          <p:nvPr>
            <p:ph type="ftr" sz="quarter" idx="11"/>
          </p:nvPr>
        </p:nvSpPr>
        <p:spPr/>
        <p:txBody>
          <a:bodyPr/>
          <a:lstStyle>
            <a:lvl1pPr>
              <a:defRPr/>
            </a:lvl1pPr>
          </a:lstStyle>
          <a:p>
            <a:r>
              <a:rPr lang="de-DE" smtClean="0"/>
              <a:t>Michael Kobel</a:t>
            </a:r>
            <a:endParaRPr lang="de-DE" dirty="0"/>
          </a:p>
        </p:txBody>
      </p:sp>
      <p:sp>
        <p:nvSpPr>
          <p:cNvPr id="7" name="Foliennummernplatzhalter 6"/>
          <p:cNvSpPr>
            <a:spLocks noGrp="1"/>
          </p:cNvSpPr>
          <p:nvPr>
            <p:ph type="sldNum" sz="quarter" idx="12"/>
          </p:nvPr>
        </p:nvSpPr>
        <p:spPr/>
        <p:txBody>
          <a:bodyPr/>
          <a:lstStyle>
            <a:lvl1pPr>
              <a:defRPr/>
            </a:lvl1pPr>
          </a:lstStyle>
          <a:p>
            <a:fld id="{571391A8-12B7-4F59-AC1F-D6F50D2F3692}" type="slidenum">
              <a:rPr lang="de-DE" smtClean="0"/>
              <a:pPr/>
              <a:t>‹#›</a:t>
            </a:fld>
            <a:endParaRPr lang="de-DE" dirty="0"/>
          </a:p>
        </p:txBody>
      </p:sp>
      <p:sp>
        <p:nvSpPr>
          <p:cNvPr id="10" name="Textplatzhalter 3"/>
          <p:cNvSpPr>
            <a:spLocks noGrp="1"/>
          </p:cNvSpPr>
          <p:nvPr>
            <p:ph type="body" sz="half" idx="13"/>
          </p:nvPr>
        </p:nvSpPr>
        <p:spPr>
          <a:xfrm>
            <a:off x="539552" y="5877272"/>
            <a:ext cx="8136904" cy="28803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fld id="{94384D15-547C-4D9B-BB3F-5E2060969EB1}" type="datetime1">
              <a:rPr lang="de-DE" smtClean="0"/>
              <a:pPr/>
              <a:t>4/20/12</a:t>
            </a:fld>
            <a:endParaRPr lang="de-DE"/>
          </a:p>
        </p:txBody>
      </p:sp>
      <p:sp>
        <p:nvSpPr>
          <p:cNvPr id="5" name="Fußzeilenplatzhalter 4"/>
          <p:cNvSpPr>
            <a:spLocks noGrp="1"/>
          </p:cNvSpPr>
          <p:nvPr>
            <p:ph type="ftr" sz="quarter" idx="11"/>
          </p:nvPr>
        </p:nvSpPr>
        <p:spPr/>
        <p:txBody>
          <a:bodyPr/>
          <a:lstStyle>
            <a:lvl1pPr>
              <a:defRPr/>
            </a:lvl1pPr>
          </a:lstStyle>
          <a:p>
            <a:r>
              <a:rPr lang="de-DE" smtClean="0"/>
              <a:t>Michael Kobel</a:t>
            </a:r>
            <a:endParaRPr lang="de-DE"/>
          </a:p>
        </p:txBody>
      </p:sp>
      <p:sp>
        <p:nvSpPr>
          <p:cNvPr id="6" name="Foliennummernplatzhalter 5"/>
          <p:cNvSpPr>
            <a:spLocks noGrp="1"/>
          </p:cNvSpPr>
          <p:nvPr>
            <p:ph type="sldNum" sz="quarter" idx="12"/>
          </p:nvPr>
        </p:nvSpPr>
        <p:spPr/>
        <p:txBody>
          <a:bodyPr/>
          <a:lstStyle>
            <a:lvl1pPr>
              <a:defRPr/>
            </a:lvl1pPr>
          </a:lstStyle>
          <a:p>
            <a:r>
              <a:rPr lang="de-DE" dirty="0" smtClean="0"/>
              <a:t> </a:t>
            </a:r>
            <a:fld id="{D4C937E9-21FD-4E81-917C-0497985623CB}" type="slidenum">
              <a:rPr lang="de-DE" smtClean="0"/>
              <a:pPr/>
              <a:t>‹#›</a:t>
            </a:fld>
            <a:endParaRPr lang="de-DE"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07175" y="1676400"/>
            <a:ext cx="1874838" cy="44196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977900" y="1676400"/>
            <a:ext cx="5476875" cy="44196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fld id="{4C9F7357-985D-4AF2-B365-B68E69EBA303}" type="datetime1">
              <a:rPr lang="de-DE" smtClean="0"/>
              <a:pPr/>
              <a:t>4/20/12</a:t>
            </a:fld>
            <a:endParaRPr lang="de-DE"/>
          </a:p>
        </p:txBody>
      </p:sp>
      <p:sp>
        <p:nvSpPr>
          <p:cNvPr id="5" name="Fußzeilenplatzhalter 4"/>
          <p:cNvSpPr>
            <a:spLocks noGrp="1"/>
          </p:cNvSpPr>
          <p:nvPr>
            <p:ph type="ftr" sz="quarter" idx="11"/>
          </p:nvPr>
        </p:nvSpPr>
        <p:spPr/>
        <p:txBody>
          <a:bodyPr/>
          <a:lstStyle>
            <a:lvl1pPr>
              <a:defRPr/>
            </a:lvl1pPr>
          </a:lstStyle>
          <a:p>
            <a:r>
              <a:rPr lang="de-DE" smtClean="0"/>
              <a:t>Michael Kobel</a:t>
            </a:r>
            <a:endParaRPr lang="de-DE"/>
          </a:p>
        </p:txBody>
      </p:sp>
      <p:sp>
        <p:nvSpPr>
          <p:cNvPr id="6" name="Foliennummernplatzhalter 5"/>
          <p:cNvSpPr>
            <a:spLocks noGrp="1"/>
          </p:cNvSpPr>
          <p:nvPr>
            <p:ph type="sldNum" sz="quarter" idx="12"/>
          </p:nvPr>
        </p:nvSpPr>
        <p:spPr/>
        <p:txBody>
          <a:bodyPr/>
          <a:lstStyle>
            <a:lvl1pPr>
              <a:defRPr/>
            </a:lvl1pPr>
          </a:lstStyle>
          <a:p>
            <a:fld id="{75D992F7-7555-498F-93B3-E6AC768E48C7}" type="slidenum">
              <a:rPr lang="de-DE" smtClean="0"/>
              <a:pPr/>
              <a:t>‹#›</a:t>
            </a:fld>
            <a:r>
              <a:rPr lang="de-DE" dirty="0"/>
              <a:t> </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lvl1pPr>
              <a:defRPr/>
            </a:lvl1pPr>
          </a:lstStyle>
          <a:p>
            <a:endParaRPr lang="de-DE">
              <a:solidFill>
                <a:srgbClr val="000000"/>
              </a:solidFill>
            </a:endParaRPr>
          </a:p>
        </p:txBody>
      </p:sp>
      <p:sp>
        <p:nvSpPr>
          <p:cNvPr id="5" name="Fußzeilenplatzhalter 4"/>
          <p:cNvSpPr>
            <a:spLocks noGrp="1"/>
          </p:cNvSpPr>
          <p:nvPr>
            <p:ph type="ftr" sz="quarter" idx="11"/>
          </p:nvPr>
        </p:nvSpPr>
        <p:spPr/>
        <p:txBody>
          <a:bodyPr/>
          <a:lstStyle>
            <a:lvl1pPr>
              <a:defRPr/>
            </a:lvl1pPr>
          </a:lstStyle>
          <a:p>
            <a:endParaRPr lang="de-DE">
              <a:solidFill>
                <a:srgbClr val="000000"/>
              </a:solidFill>
            </a:endParaRPr>
          </a:p>
        </p:txBody>
      </p:sp>
      <p:sp>
        <p:nvSpPr>
          <p:cNvPr id="6" name="Foliennummernplatzhalter 5"/>
          <p:cNvSpPr>
            <a:spLocks noGrp="1"/>
          </p:cNvSpPr>
          <p:nvPr>
            <p:ph type="sldNum" sz="quarter" idx="12"/>
          </p:nvPr>
        </p:nvSpPr>
        <p:spPr/>
        <p:txBody>
          <a:bodyPr/>
          <a:lstStyle>
            <a:lvl1pPr>
              <a:defRPr/>
            </a:lvl1pPr>
          </a:lstStyle>
          <a:p>
            <a:fld id="{64E7453D-FED2-431D-B146-2FDD61E416FA}"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solidFill>
                <a:srgbClr val="000000"/>
              </a:solidFill>
            </a:endParaRPr>
          </a:p>
        </p:txBody>
      </p:sp>
      <p:sp>
        <p:nvSpPr>
          <p:cNvPr id="5" name="Fußzeilenplatzhalter 4"/>
          <p:cNvSpPr>
            <a:spLocks noGrp="1"/>
          </p:cNvSpPr>
          <p:nvPr>
            <p:ph type="ftr" sz="quarter" idx="11"/>
          </p:nvPr>
        </p:nvSpPr>
        <p:spPr/>
        <p:txBody>
          <a:bodyPr/>
          <a:lstStyle>
            <a:lvl1pPr>
              <a:defRPr/>
            </a:lvl1pPr>
          </a:lstStyle>
          <a:p>
            <a:endParaRPr lang="de-DE">
              <a:solidFill>
                <a:srgbClr val="000000"/>
              </a:solidFill>
            </a:endParaRPr>
          </a:p>
        </p:txBody>
      </p:sp>
      <p:sp>
        <p:nvSpPr>
          <p:cNvPr id="6" name="Foliennummernplatzhalter 5"/>
          <p:cNvSpPr>
            <a:spLocks noGrp="1"/>
          </p:cNvSpPr>
          <p:nvPr>
            <p:ph type="sldNum" sz="quarter" idx="12"/>
          </p:nvPr>
        </p:nvSpPr>
        <p:spPr/>
        <p:txBody>
          <a:bodyPr/>
          <a:lstStyle>
            <a:lvl1pPr>
              <a:defRPr/>
            </a:lvl1pPr>
          </a:lstStyle>
          <a:p>
            <a:fld id="{DC62293C-19A4-4B5E-BAEA-320E4B5D275F}"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lvl1pPr>
              <a:defRPr/>
            </a:lvl1pPr>
          </a:lstStyle>
          <a:p>
            <a:endParaRPr lang="de-DE">
              <a:solidFill>
                <a:srgbClr val="000000"/>
              </a:solidFill>
            </a:endParaRPr>
          </a:p>
        </p:txBody>
      </p:sp>
      <p:sp>
        <p:nvSpPr>
          <p:cNvPr id="5" name="Fußzeilenplatzhalter 4"/>
          <p:cNvSpPr>
            <a:spLocks noGrp="1"/>
          </p:cNvSpPr>
          <p:nvPr>
            <p:ph type="ftr" sz="quarter" idx="11"/>
          </p:nvPr>
        </p:nvSpPr>
        <p:spPr/>
        <p:txBody>
          <a:bodyPr/>
          <a:lstStyle>
            <a:lvl1pPr>
              <a:defRPr/>
            </a:lvl1pPr>
          </a:lstStyle>
          <a:p>
            <a:endParaRPr lang="de-DE">
              <a:solidFill>
                <a:srgbClr val="000000"/>
              </a:solidFill>
            </a:endParaRPr>
          </a:p>
        </p:txBody>
      </p:sp>
      <p:sp>
        <p:nvSpPr>
          <p:cNvPr id="6" name="Foliennummernplatzhalter 5"/>
          <p:cNvSpPr>
            <a:spLocks noGrp="1"/>
          </p:cNvSpPr>
          <p:nvPr>
            <p:ph type="sldNum" sz="quarter" idx="12"/>
          </p:nvPr>
        </p:nvSpPr>
        <p:spPr/>
        <p:txBody>
          <a:bodyPr/>
          <a:lstStyle>
            <a:lvl1pPr>
              <a:defRPr/>
            </a:lvl1pPr>
          </a:lstStyle>
          <a:p>
            <a:fld id="{5373123F-7550-4C7B-8C44-0A528E4C03BD}"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vl1pPr>
          </a:lstStyle>
          <a:p>
            <a:endParaRPr lang="de-DE">
              <a:solidFill>
                <a:srgbClr val="000000"/>
              </a:solidFill>
            </a:endParaRPr>
          </a:p>
        </p:txBody>
      </p:sp>
      <p:sp>
        <p:nvSpPr>
          <p:cNvPr id="6" name="Fußzeilenplatzhalter 5"/>
          <p:cNvSpPr>
            <a:spLocks noGrp="1"/>
          </p:cNvSpPr>
          <p:nvPr>
            <p:ph type="ftr" sz="quarter" idx="11"/>
          </p:nvPr>
        </p:nvSpPr>
        <p:spPr/>
        <p:txBody>
          <a:bodyPr/>
          <a:lstStyle>
            <a:lvl1pPr>
              <a:defRPr/>
            </a:lvl1pPr>
          </a:lstStyle>
          <a:p>
            <a:endParaRPr lang="de-DE">
              <a:solidFill>
                <a:srgbClr val="000000"/>
              </a:solidFill>
            </a:endParaRPr>
          </a:p>
        </p:txBody>
      </p:sp>
      <p:sp>
        <p:nvSpPr>
          <p:cNvPr id="7" name="Foliennummernplatzhalter 6"/>
          <p:cNvSpPr>
            <a:spLocks noGrp="1"/>
          </p:cNvSpPr>
          <p:nvPr>
            <p:ph type="sldNum" sz="quarter" idx="12"/>
          </p:nvPr>
        </p:nvSpPr>
        <p:spPr/>
        <p:txBody>
          <a:bodyPr/>
          <a:lstStyle>
            <a:lvl1pPr>
              <a:defRPr/>
            </a:lvl1pPr>
          </a:lstStyle>
          <a:p>
            <a:fld id="{57BB2F55-ECAC-481F-9297-54B988FBE2CC}"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vl1pPr>
          </a:lstStyle>
          <a:p>
            <a:endParaRPr lang="de-DE">
              <a:solidFill>
                <a:srgbClr val="000000"/>
              </a:solidFill>
            </a:endParaRPr>
          </a:p>
        </p:txBody>
      </p:sp>
      <p:sp>
        <p:nvSpPr>
          <p:cNvPr id="8" name="Fußzeilenplatzhalter 7"/>
          <p:cNvSpPr>
            <a:spLocks noGrp="1"/>
          </p:cNvSpPr>
          <p:nvPr>
            <p:ph type="ftr" sz="quarter" idx="11"/>
          </p:nvPr>
        </p:nvSpPr>
        <p:spPr/>
        <p:txBody>
          <a:bodyPr/>
          <a:lstStyle>
            <a:lvl1pPr>
              <a:defRPr/>
            </a:lvl1pPr>
          </a:lstStyle>
          <a:p>
            <a:endParaRPr lang="de-DE">
              <a:solidFill>
                <a:srgbClr val="000000"/>
              </a:solidFill>
            </a:endParaRPr>
          </a:p>
        </p:txBody>
      </p:sp>
      <p:sp>
        <p:nvSpPr>
          <p:cNvPr id="9" name="Foliennummernplatzhalter 8"/>
          <p:cNvSpPr>
            <a:spLocks noGrp="1"/>
          </p:cNvSpPr>
          <p:nvPr>
            <p:ph type="sldNum" sz="quarter" idx="12"/>
          </p:nvPr>
        </p:nvSpPr>
        <p:spPr/>
        <p:txBody>
          <a:bodyPr/>
          <a:lstStyle>
            <a:lvl1pPr>
              <a:defRPr/>
            </a:lvl1pPr>
          </a:lstStyle>
          <a:p>
            <a:fld id="{FB89DC6C-ECC2-4429-8B4C-2133EC99F9F9}"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lvl1pPr>
              <a:defRPr/>
            </a:lvl1pPr>
          </a:lstStyle>
          <a:p>
            <a:endParaRPr lang="de-DE">
              <a:solidFill>
                <a:srgbClr val="000000"/>
              </a:solidFill>
            </a:endParaRPr>
          </a:p>
        </p:txBody>
      </p:sp>
      <p:sp>
        <p:nvSpPr>
          <p:cNvPr id="4" name="Fußzeilenplatzhalter 3"/>
          <p:cNvSpPr>
            <a:spLocks noGrp="1"/>
          </p:cNvSpPr>
          <p:nvPr>
            <p:ph type="ftr" sz="quarter" idx="11"/>
          </p:nvPr>
        </p:nvSpPr>
        <p:spPr/>
        <p:txBody>
          <a:bodyPr/>
          <a:lstStyle>
            <a:lvl1pPr>
              <a:defRPr/>
            </a:lvl1pPr>
          </a:lstStyle>
          <a:p>
            <a:endParaRPr lang="de-DE">
              <a:solidFill>
                <a:srgbClr val="000000"/>
              </a:solidFill>
            </a:endParaRPr>
          </a:p>
        </p:txBody>
      </p:sp>
      <p:sp>
        <p:nvSpPr>
          <p:cNvPr id="5" name="Foliennummernplatzhalter 4"/>
          <p:cNvSpPr>
            <a:spLocks noGrp="1"/>
          </p:cNvSpPr>
          <p:nvPr>
            <p:ph type="sldNum" sz="quarter" idx="12"/>
          </p:nvPr>
        </p:nvSpPr>
        <p:spPr/>
        <p:txBody>
          <a:bodyPr/>
          <a:lstStyle>
            <a:lvl1pPr>
              <a:defRPr/>
            </a:lvl1pPr>
          </a:lstStyle>
          <a:p>
            <a:fld id="{BFF1B9B5-E1C8-416A-860F-22CC2420C2AE}"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endParaRPr lang="de-DE">
              <a:solidFill>
                <a:srgbClr val="000000"/>
              </a:solidFill>
            </a:endParaRPr>
          </a:p>
        </p:txBody>
      </p:sp>
      <p:sp>
        <p:nvSpPr>
          <p:cNvPr id="3" name="Fußzeilenplatzhalter 2"/>
          <p:cNvSpPr>
            <a:spLocks noGrp="1"/>
          </p:cNvSpPr>
          <p:nvPr>
            <p:ph type="ftr" sz="quarter" idx="11"/>
          </p:nvPr>
        </p:nvSpPr>
        <p:spPr/>
        <p:txBody>
          <a:bodyPr/>
          <a:lstStyle>
            <a:lvl1pPr>
              <a:defRPr/>
            </a:lvl1pPr>
          </a:lstStyle>
          <a:p>
            <a:endParaRPr lang="de-DE">
              <a:solidFill>
                <a:srgbClr val="000000"/>
              </a:solidFill>
            </a:endParaRPr>
          </a:p>
        </p:txBody>
      </p:sp>
      <p:sp>
        <p:nvSpPr>
          <p:cNvPr id="4" name="Foliennummernplatzhalter 3"/>
          <p:cNvSpPr>
            <a:spLocks noGrp="1"/>
          </p:cNvSpPr>
          <p:nvPr>
            <p:ph type="sldNum" sz="quarter" idx="12"/>
          </p:nvPr>
        </p:nvSpPr>
        <p:spPr/>
        <p:txBody>
          <a:bodyPr/>
          <a:lstStyle>
            <a:lvl1pPr>
              <a:defRPr/>
            </a:lvl1pPr>
          </a:lstStyle>
          <a:p>
            <a:fld id="{828EE589-4B60-4768-8264-F552924B34CC}"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2000"/>
            </a:lvl1p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lvl1pPr>
              <a:buSzPct val="130000"/>
              <a:buFont typeface="Wingdings" pitchFamily="2" charset="2"/>
              <a:buChar char="v"/>
              <a:defRPr/>
            </a:lvl1pPr>
            <a:lvl2pPr>
              <a:buSzPct val="150000"/>
              <a:defRPr/>
            </a:lvl2pPr>
            <a:lvl3pPr>
              <a:buSzPct val="150000"/>
              <a:defRPr/>
            </a:lvl3pPr>
            <a:lvl4pPr>
              <a:buSzPct val="125000"/>
              <a:defRPr/>
            </a:lvl4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Datumsplatzhalter 3"/>
          <p:cNvSpPr>
            <a:spLocks noGrp="1"/>
          </p:cNvSpPr>
          <p:nvPr>
            <p:ph type="dt" sz="half" idx="10"/>
          </p:nvPr>
        </p:nvSpPr>
        <p:spPr/>
        <p:txBody>
          <a:bodyPr/>
          <a:lstStyle>
            <a:lvl1pPr>
              <a:defRPr/>
            </a:lvl1pPr>
          </a:lstStyle>
          <a:p>
            <a:fld id="{30C23DD2-E723-44EA-A9A1-6EC7A2A86D68}" type="datetime1">
              <a:rPr lang="de-DE" smtClean="0"/>
              <a:pPr/>
              <a:t>4/20/12</a:t>
            </a:fld>
            <a:endParaRPr lang="de-DE" dirty="0"/>
          </a:p>
        </p:txBody>
      </p:sp>
      <p:sp>
        <p:nvSpPr>
          <p:cNvPr id="5" name="Fußzeilenplatzhalter 4"/>
          <p:cNvSpPr>
            <a:spLocks noGrp="1"/>
          </p:cNvSpPr>
          <p:nvPr>
            <p:ph type="ftr" sz="quarter" idx="11"/>
          </p:nvPr>
        </p:nvSpPr>
        <p:spPr/>
        <p:txBody>
          <a:bodyPr/>
          <a:lstStyle>
            <a:lvl1pPr>
              <a:defRPr/>
            </a:lvl1pPr>
          </a:lstStyle>
          <a:p>
            <a:r>
              <a:rPr lang="de-DE" smtClean="0"/>
              <a:t>Michael Kobel</a:t>
            </a:r>
            <a:endParaRPr lang="de-DE" dirty="0"/>
          </a:p>
        </p:txBody>
      </p:sp>
      <p:sp>
        <p:nvSpPr>
          <p:cNvPr id="6" name="Foliennummernplatzhalter 5"/>
          <p:cNvSpPr>
            <a:spLocks noGrp="1"/>
          </p:cNvSpPr>
          <p:nvPr>
            <p:ph type="sldNum" sz="quarter" idx="12"/>
          </p:nvPr>
        </p:nvSpPr>
        <p:spPr/>
        <p:txBody>
          <a:bodyPr/>
          <a:lstStyle>
            <a:lvl1pPr>
              <a:defRPr/>
            </a:lvl1pPr>
          </a:lstStyle>
          <a:p>
            <a:fld id="{8A8273E9-608F-490E-901B-D137EDF7F20B}" type="slidenum">
              <a:rPr lang="de-DE" smtClean="0"/>
              <a:pPr/>
              <a:t>‹#›</a:t>
            </a:fld>
            <a:r>
              <a:rPr lang="de-DE" dirty="0" smtClean="0"/>
              <a:t>  </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vl1pPr>
          </a:lstStyle>
          <a:p>
            <a:endParaRPr lang="de-DE">
              <a:solidFill>
                <a:srgbClr val="000000"/>
              </a:solidFill>
            </a:endParaRPr>
          </a:p>
        </p:txBody>
      </p:sp>
      <p:sp>
        <p:nvSpPr>
          <p:cNvPr id="6" name="Fußzeilenplatzhalter 5"/>
          <p:cNvSpPr>
            <a:spLocks noGrp="1"/>
          </p:cNvSpPr>
          <p:nvPr>
            <p:ph type="ftr" sz="quarter" idx="11"/>
          </p:nvPr>
        </p:nvSpPr>
        <p:spPr/>
        <p:txBody>
          <a:bodyPr/>
          <a:lstStyle>
            <a:lvl1pPr>
              <a:defRPr/>
            </a:lvl1pPr>
          </a:lstStyle>
          <a:p>
            <a:endParaRPr lang="de-DE">
              <a:solidFill>
                <a:srgbClr val="000000"/>
              </a:solidFill>
            </a:endParaRPr>
          </a:p>
        </p:txBody>
      </p:sp>
      <p:sp>
        <p:nvSpPr>
          <p:cNvPr id="7" name="Foliennummernplatzhalter 6"/>
          <p:cNvSpPr>
            <a:spLocks noGrp="1"/>
          </p:cNvSpPr>
          <p:nvPr>
            <p:ph type="sldNum" sz="quarter" idx="12"/>
          </p:nvPr>
        </p:nvSpPr>
        <p:spPr/>
        <p:txBody>
          <a:bodyPr/>
          <a:lstStyle>
            <a:lvl1pPr>
              <a:defRPr/>
            </a:lvl1pPr>
          </a:lstStyle>
          <a:p>
            <a:fld id="{C83CA062-56E7-4E6E-8823-1F0D79B790D5}"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vl1pPr>
          </a:lstStyle>
          <a:p>
            <a:endParaRPr lang="de-DE">
              <a:solidFill>
                <a:srgbClr val="000000"/>
              </a:solidFill>
            </a:endParaRPr>
          </a:p>
        </p:txBody>
      </p:sp>
      <p:sp>
        <p:nvSpPr>
          <p:cNvPr id="6" name="Fußzeilenplatzhalter 5"/>
          <p:cNvSpPr>
            <a:spLocks noGrp="1"/>
          </p:cNvSpPr>
          <p:nvPr>
            <p:ph type="ftr" sz="quarter" idx="11"/>
          </p:nvPr>
        </p:nvSpPr>
        <p:spPr/>
        <p:txBody>
          <a:bodyPr/>
          <a:lstStyle>
            <a:lvl1pPr>
              <a:defRPr/>
            </a:lvl1pPr>
          </a:lstStyle>
          <a:p>
            <a:endParaRPr lang="de-DE">
              <a:solidFill>
                <a:srgbClr val="000000"/>
              </a:solidFill>
            </a:endParaRPr>
          </a:p>
        </p:txBody>
      </p:sp>
      <p:sp>
        <p:nvSpPr>
          <p:cNvPr id="7" name="Foliennummernplatzhalter 6"/>
          <p:cNvSpPr>
            <a:spLocks noGrp="1"/>
          </p:cNvSpPr>
          <p:nvPr>
            <p:ph type="sldNum" sz="quarter" idx="12"/>
          </p:nvPr>
        </p:nvSpPr>
        <p:spPr/>
        <p:txBody>
          <a:bodyPr/>
          <a:lstStyle>
            <a:lvl1pPr>
              <a:defRPr/>
            </a:lvl1pPr>
          </a:lstStyle>
          <a:p>
            <a:fld id="{840BD187-81F8-4BF3-993D-9073F4FC23C5}"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solidFill>
                <a:srgbClr val="000000"/>
              </a:solidFill>
            </a:endParaRPr>
          </a:p>
        </p:txBody>
      </p:sp>
      <p:sp>
        <p:nvSpPr>
          <p:cNvPr id="5" name="Fußzeilenplatzhalter 4"/>
          <p:cNvSpPr>
            <a:spLocks noGrp="1"/>
          </p:cNvSpPr>
          <p:nvPr>
            <p:ph type="ftr" sz="quarter" idx="11"/>
          </p:nvPr>
        </p:nvSpPr>
        <p:spPr/>
        <p:txBody>
          <a:bodyPr/>
          <a:lstStyle>
            <a:lvl1pPr>
              <a:defRPr/>
            </a:lvl1pPr>
          </a:lstStyle>
          <a:p>
            <a:endParaRPr lang="de-DE">
              <a:solidFill>
                <a:srgbClr val="000000"/>
              </a:solidFill>
            </a:endParaRPr>
          </a:p>
        </p:txBody>
      </p:sp>
      <p:sp>
        <p:nvSpPr>
          <p:cNvPr id="6" name="Foliennummernplatzhalter 5"/>
          <p:cNvSpPr>
            <a:spLocks noGrp="1"/>
          </p:cNvSpPr>
          <p:nvPr>
            <p:ph type="sldNum" sz="quarter" idx="12"/>
          </p:nvPr>
        </p:nvSpPr>
        <p:spPr/>
        <p:txBody>
          <a:bodyPr/>
          <a:lstStyle>
            <a:lvl1pPr>
              <a:defRPr/>
            </a:lvl1pPr>
          </a:lstStyle>
          <a:p>
            <a:fld id="{7C3DAE60-E761-4548-A7B5-5AFAB630D55E}"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496050" y="381000"/>
            <a:ext cx="1962150" cy="57150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09600" y="381000"/>
            <a:ext cx="5734050" cy="57150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endParaRPr lang="de-DE">
              <a:solidFill>
                <a:srgbClr val="000000"/>
              </a:solidFill>
            </a:endParaRPr>
          </a:p>
        </p:txBody>
      </p:sp>
      <p:sp>
        <p:nvSpPr>
          <p:cNvPr id="5" name="Fußzeilenplatzhalter 4"/>
          <p:cNvSpPr>
            <a:spLocks noGrp="1"/>
          </p:cNvSpPr>
          <p:nvPr>
            <p:ph type="ftr" sz="quarter" idx="11"/>
          </p:nvPr>
        </p:nvSpPr>
        <p:spPr/>
        <p:txBody>
          <a:bodyPr/>
          <a:lstStyle>
            <a:lvl1pPr>
              <a:defRPr/>
            </a:lvl1pPr>
          </a:lstStyle>
          <a:p>
            <a:endParaRPr lang="de-DE">
              <a:solidFill>
                <a:srgbClr val="000000"/>
              </a:solidFill>
            </a:endParaRPr>
          </a:p>
        </p:txBody>
      </p:sp>
      <p:sp>
        <p:nvSpPr>
          <p:cNvPr id="6" name="Foliennummernplatzhalter 5"/>
          <p:cNvSpPr>
            <a:spLocks noGrp="1"/>
          </p:cNvSpPr>
          <p:nvPr>
            <p:ph type="sldNum" sz="quarter" idx="12"/>
          </p:nvPr>
        </p:nvSpPr>
        <p:spPr/>
        <p:txBody>
          <a:bodyPr/>
          <a:lstStyle>
            <a:lvl1pPr>
              <a:defRPr/>
            </a:lvl1pPr>
          </a:lstStyle>
          <a:p>
            <a:fld id="{6CCBFFF5-FF36-47B4-908A-9ECAC3195C9A}" type="slidenum">
              <a:rPr lang="de-DE">
                <a:solidFill>
                  <a:srgbClr val="000000"/>
                </a:solidFill>
              </a:rPr>
              <a:pPr/>
              <a:t>‹#›</a:t>
            </a:fld>
            <a:endParaRPr lang="de-DE">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elfolie">
    <p:spTree>
      <p:nvGrpSpPr>
        <p:cNvPr id="1" name=""/>
        <p:cNvGrpSpPr/>
        <p:nvPr/>
      </p:nvGrpSpPr>
      <p:grpSpPr>
        <a:xfrm>
          <a:off x="0" y="0"/>
          <a:ext cx="0" cy="0"/>
          <a:chOff x="0" y="0"/>
          <a:chExt cx="0" cy="0"/>
        </a:xfrm>
      </p:grpSpPr>
      <p:sp>
        <p:nvSpPr>
          <p:cNvPr id="4" name="Freeform 2"/>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5" name="Freeform 3"/>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6" name="Freeform 4"/>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 name="Freeform 5"/>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8" name="Freeform 6"/>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9" name="Freeform 7"/>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10" name="Freeform 8"/>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11" name="Freeform 9"/>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12" name="Freeform 10"/>
          <p:cNvSpPr>
            <a:spLocks/>
          </p:cNvSpPr>
          <p:nvPr/>
        </p:nvSpPr>
        <p:spPr bwMode="hidden">
          <a:xfrm rot="16200000">
            <a:off x="3977481" y="-853281"/>
            <a:ext cx="1722438" cy="3429000"/>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80907" name="Rectangle 11"/>
          <p:cNvSpPr>
            <a:spLocks noGrp="1" noChangeArrowheads="1"/>
          </p:cNvSpPr>
          <p:nvPr>
            <p:ph type="ctrTitle"/>
          </p:nvPr>
        </p:nvSpPr>
        <p:spPr>
          <a:xfrm>
            <a:off x="1143000" y="2286000"/>
            <a:ext cx="7772400" cy="1143000"/>
          </a:xfrm>
        </p:spPr>
        <p:txBody>
          <a:bodyPr/>
          <a:lstStyle>
            <a:lvl1pPr>
              <a:defRPr/>
            </a:lvl1pPr>
          </a:lstStyle>
          <a:p>
            <a:r>
              <a:rPr lang="de-DE"/>
              <a:t>Klicken Sie, um das Titelformat zu bearbeiten</a:t>
            </a:r>
          </a:p>
        </p:txBody>
      </p:sp>
      <p:sp>
        <p:nvSpPr>
          <p:cNvPr id="80908" name="Rectangle 12"/>
          <p:cNvSpPr>
            <a:spLocks noGrp="1" noChangeArrowheads="1"/>
          </p:cNvSpPr>
          <p:nvPr>
            <p:ph type="subTitle" idx="1"/>
          </p:nvPr>
        </p:nvSpPr>
        <p:spPr>
          <a:xfrm>
            <a:off x="2133600" y="4114800"/>
            <a:ext cx="6400800" cy="1752600"/>
          </a:xfrm>
        </p:spPr>
        <p:txBody>
          <a:bodyPr/>
          <a:lstStyle>
            <a:lvl1pPr marL="0" indent="0">
              <a:buFont typeface="Wingdings" pitchFamily="2" charset="2"/>
              <a:buNone/>
              <a:defRPr/>
            </a:lvl1pPr>
          </a:lstStyle>
          <a:p>
            <a:r>
              <a:rPr lang="de-DE"/>
              <a:t>Klicken Sie, um das Format des Untertitelmasters zu bearbeiten</a:t>
            </a:r>
          </a:p>
        </p:txBody>
      </p:sp>
      <p:sp>
        <p:nvSpPr>
          <p:cNvPr id="13" name="Rectangle 13"/>
          <p:cNvSpPr>
            <a:spLocks noGrp="1" noChangeArrowheads="1"/>
          </p:cNvSpPr>
          <p:nvPr>
            <p:ph type="dt" sz="half" idx="10"/>
          </p:nvPr>
        </p:nvSpPr>
        <p:spPr>
          <a:xfrm>
            <a:off x="1143000" y="6248400"/>
            <a:ext cx="1905000" cy="457200"/>
          </a:xfrm>
        </p:spPr>
        <p:txBody>
          <a:bodyPr/>
          <a:lstStyle>
            <a:lvl1pPr>
              <a:defRPr>
                <a:latin typeface="Arial" pitchFamily="34" charset="0"/>
                <a:cs typeface="Arial" pitchFamily="34" charset="0"/>
              </a:defRPr>
            </a:lvl1pPr>
          </a:lstStyle>
          <a:p>
            <a:pPr>
              <a:defRPr/>
            </a:pPr>
            <a:endParaRPr lang="de-DE"/>
          </a:p>
        </p:txBody>
      </p:sp>
      <p:sp>
        <p:nvSpPr>
          <p:cNvPr id="14" name="Rectangle 14"/>
          <p:cNvSpPr>
            <a:spLocks noGrp="1" noChangeArrowheads="1"/>
          </p:cNvSpPr>
          <p:nvPr>
            <p:ph type="ftr" sz="quarter" idx="11"/>
          </p:nvPr>
        </p:nvSpPr>
        <p:spPr>
          <a:xfrm>
            <a:off x="3581400" y="6248400"/>
            <a:ext cx="2895600" cy="457200"/>
          </a:xfrm>
        </p:spPr>
        <p:txBody>
          <a:bodyPr/>
          <a:lstStyle>
            <a:lvl1pPr>
              <a:defRPr>
                <a:latin typeface="Arial" pitchFamily="34" charset="0"/>
                <a:cs typeface="Arial" pitchFamily="34" charset="0"/>
              </a:defRPr>
            </a:lvl1pPr>
          </a:lstStyle>
          <a:p>
            <a:pPr>
              <a:defRPr/>
            </a:pPr>
            <a:endParaRPr lang="de-DE"/>
          </a:p>
        </p:txBody>
      </p:sp>
      <p:sp>
        <p:nvSpPr>
          <p:cNvPr id="15" name="Rectangle 15"/>
          <p:cNvSpPr>
            <a:spLocks noGrp="1" noChangeArrowheads="1"/>
          </p:cNvSpPr>
          <p:nvPr>
            <p:ph type="sldNum" sz="quarter" idx="12"/>
          </p:nvPr>
        </p:nvSpPr>
        <p:spPr>
          <a:xfrm>
            <a:off x="7010400" y="6248400"/>
            <a:ext cx="1905000" cy="457200"/>
          </a:xfrm>
        </p:spPr>
        <p:txBody>
          <a:bodyPr/>
          <a:lstStyle>
            <a:lvl1pPr>
              <a:defRPr>
                <a:latin typeface="Arial" pitchFamily="34" charset="0"/>
                <a:cs typeface="Arial" pitchFamily="34" charset="0"/>
              </a:defRPr>
            </a:lvl1pPr>
          </a:lstStyle>
          <a:p>
            <a:pPr>
              <a:defRPr/>
            </a:pPr>
            <a:fld id="{B86F38F9-C3DA-4451-8F40-17001E0A68D0}" type="slidenum">
              <a:rPr lang="de-DE"/>
              <a:pPr>
                <a:defRPr/>
              </a:pPr>
              <a:t>‹#›</a:t>
            </a:fld>
            <a:endParaRPr lang="de-D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5" name="Fußzeilenplatzhalter 4"/>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6" name="Foliennummernplatzhalter 5"/>
          <p:cNvSpPr>
            <a:spLocks noGrp="1"/>
          </p:cNvSpPr>
          <p:nvPr>
            <p:ph type="sldNum" sz="quarter" idx="12"/>
          </p:nvPr>
        </p:nvSpPr>
        <p:spPr/>
        <p:txBody>
          <a:bodyPr/>
          <a:lstStyle>
            <a:lvl1pPr>
              <a:defRPr>
                <a:latin typeface="Arial" pitchFamily="34" charset="0"/>
                <a:cs typeface="Arial" pitchFamily="34" charset="0"/>
              </a:defRPr>
            </a:lvl1pPr>
          </a:lstStyle>
          <a:p>
            <a:pPr>
              <a:defRPr/>
            </a:pPr>
            <a:fld id="{1A2EA896-6E0E-4758-A66B-ADF3AAA5B6FC}" type="slidenum">
              <a:rPr lang="de-DE"/>
              <a:pPr>
                <a:defRPr/>
              </a:pPr>
              <a:t>‹#›</a:t>
            </a:fld>
            <a:endParaRPr lang="de-D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5" name="Fußzeilenplatzhalter 4"/>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6" name="Foliennummernplatzhalter 5"/>
          <p:cNvSpPr>
            <a:spLocks noGrp="1"/>
          </p:cNvSpPr>
          <p:nvPr>
            <p:ph type="sldNum" sz="quarter" idx="12"/>
          </p:nvPr>
        </p:nvSpPr>
        <p:spPr/>
        <p:txBody>
          <a:bodyPr/>
          <a:lstStyle>
            <a:lvl1pPr>
              <a:defRPr>
                <a:latin typeface="Arial" pitchFamily="34" charset="0"/>
                <a:cs typeface="Arial" pitchFamily="34" charset="0"/>
              </a:defRPr>
            </a:lvl1pPr>
          </a:lstStyle>
          <a:p>
            <a:pPr>
              <a:defRPr/>
            </a:pPr>
            <a:fld id="{CB58ECDC-BF70-42FC-A337-4F3BDA9072DE}" type="slidenum">
              <a:rPr lang="de-DE"/>
              <a:pPr>
                <a:defRPr/>
              </a:pPr>
              <a:t>‹#›</a:t>
            </a:fld>
            <a:endParaRPr lang="de-D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0" y="990600"/>
            <a:ext cx="44958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990600"/>
            <a:ext cx="44958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CFE9E515-AAAC-4E9F-931D-55CC9F52EEA4}" type="slidenum">
              <a:rPr lang="de-DE"/>
              <a:pPr>
                <a:defRPr/>
              </a:pPr>
              <a:t>‹#›</a:t>
            </a:fld>
            <a:endParaRPr lang="de-D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8" name="Fußzeilenplatzhalter 7"/>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9" name="Foliennummernplatzhalter 8"/>
          <p:cNvSpPr>
            <a:spLocks noGrp="1"/>
          </p:cNvSpPr>
          <p:nvPr>
            <p:ph type="sldNum" sz="quarter" idx="12"/>
          </p:nvPr>
        </p:nvSpPr>
        <p:spPr/>
        <p:txBody>
          <a:bodyPr/>
          <a:lstStyle>
            <a:lvl1pPr>
              <a:defRPr>
                <a:latin typeface="Arial" pitchFamily="34" charset="0"/>
                <a:cs typeface="Arial" pitchFamily="34" charset="0"/>
              </a:defRPr>
            </a:lvl1pPr>
          </a:lstStyle>
          <a:p>
            <a:pPr>
              <a:defRPr/>
            </a:pPr>
            <a:fld id="{0C8ACDFC-B0D3-4C6E-B630-11F517D23055}" type="slidenum">
              <a:rPr lang="de-DE"/>
              <a:pPr>
                <a:defRPr/>
              </a:pPr>
              <a:t>‹#›</a:t>
            </a:fld>
            <a:endParaRPr lang="de-D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4" name="Fußzeilenplatzhalter 3"/>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5" name="Foliennummernplatzhalter 4"/>
          <p:cNvSpPr>
            <a:spLocks noGrp="1"/>
          </p:cNvSpPr>
          <p:nvPr>
            <p:ph type="sldNum" sz="quarter" idx="12"/>
          </p:nvPr>
        </p:nvSpPr>
        <p:spPr/>
        <p:txBody>
          <a:bodyPr/>
          <a:lstStyle>
            <a:lvl1pPr>
              <a:defRPr>
                <a:latin typeface="Arial" pitchFamily="34" charset="0"/>
                <a:cs typeface="Arial" pitchFamily="34" charset="0"/>
              </a:defRPr>
            </a:lvl1pPr>
          </a:lstStyle>
          <a:p>
            <a:pPr>
              <a:defRPr/>
            </a:pPr>
            <a:fld id="{1DBA0781-79CD-46F3-A703-79F8C7EF9C87}" type="slidenum">
              <a:rPr lang="de-DE"/>
              <a:pPr>
                <a:defRPr/>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1490861"/>
            <a:ext cx="7772400" cy="1362075"/>
          </a:xfrm>
        </p:spPr>
        <p:txBody>
          <a:bodyPr anchor="t"/>
          <a:lstStyle>
            <a:lvl1pPr algn="l">
              <a:defRPr sz="2800" b="1" cap="all"/>
            </a:lvl1pPr>
          </a:lstStyle>
          <a:p>
            <a:r>
              <a:rPr lang="de-DE" smtClean="0"/>
              <a:t>Titelmasterformat durch Klicken bearbeiten</a:t>
            </a:r>
            <a:endParaRPr lang="de-DE" dirty="0"/>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lvl1pPr>
              <a:defRPr/>
            </a:lvl1pPr>
          </a:lstStyle>
          <a:p>
            <a:fld id="{07239D16-5446-4EB5-A185-C4ECB640B349}" type="datetime1">
              <a:rPr lang="de-DE" smtClean="0"/>
              <a:pPr/>
              <a:t>4/20/12</a:t>
            </a:fld>
            <a:endParaRPr lang="de-DE" dirty="0"/>
          </a:p>
        </p:txBody>
      </p:sp>
      <p:sp>
        <p:nvSpPr>
          <p:cNvPr id="5" name="Fußzeilenplatzhalter 4"/>
          <p:cNvSpPr>
            <a:spLocks noGrp="1"/>
          </p:cNvSpPr>
          <p:nvPr>
            <p:ph type="ftr" sz="quarter" idx="11"/>
          </p:nvPr>
        </p:nvSpPr>
        <p:spPr/>
        <p:txBody>
          <a:bodyPr/>
          <a:lstStyle>
            <a:lvl1pPr>
              <a:defRPr/>
            </a:lvl1pPr>
          </a:lstStyle>
          <a:p>
            <a:r>
              <a:rPr lang="de-DE" smtClean="0"/>
              <a:t>Michael Kobel</a:t>
            </a:r>
            <a:endParaRPr lang="de-DE" dirty="0"/>
          </a:p>
        </p:txBody>
      </p:sp>
      <p:sp>
        <p:nvSpPr>
          <p:cNvPr id="6" name="Foliennummernplatzhalter 5"/>
          <p:cNvSpPr>
            <a:spLocks noGrp="1"/>
          </p:cNvSpPr>
          <p:nvPr>
            <p:ph type="sldNum" sz="quarter" idx="12"/>
          </p:nvPr>
        </p:nvSpPr>
        <p:spPr/>
        <p:txBody>
          <a:bodyPr/>
          <a:lstStyle>
            <a:lvl1pPr>
              <a:defRPr/>
            </a:lvl1pPr>
          </a:lstStyle>
          <a:p>
            <a:fld id="{4F4EA0D9-8D1B-4DF9-AC7E-2C36BBEC1553}" type="slidenum">
              <a:rPr lang="de-DE" smtClean="0"/>
              <a:pPr/>
              <a:t>‹#›</a:t>
            </a:fld>
            <a:r>
              <a:rPr lang="de-DE" dirty="0" smtClean="0"/>
              <a:t> </a:t>
            </a:r>
            <a:endParaRPr lang="de-DE"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3" name="Fußzeilenplatzhalter 2"/>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4" name="Foliennummernplatzhalter 3"/>
          <p:cNvSpPr>
            <a:spLocks noGrp="1"/>
          </p:cNvSpPr>
          <p:nvPr>
            <p:ph type="sldNum" sz="quarter" idx="12"/>
          </p:nvPr>
        </p:nvSpPr>
        <p:spPr/>
        <p:txBody>
          <a:bodyPr/>
          <a:lstStyle>
            <a:lvl1pPr>
              <a:defRPr>
                <a:latin typeface="Arial" pitchFamily="34" charset="0"/>
                <a:cs typeface="Arial" pitchFamily="34" charset="0"/>
              </a:defRPr>
            </a:lvl1pPr>
          </a:lstStyle>
          <a:p>
            <a:pPr>
              <a:defRPr/>
            </a:pPr>
            <a:fld id="{0F73568C-0E93-41A9-AA98-7DD0665B77A4}" type="slidenum">
              <a:rPr lang="de-DE"/>
              <a:pPr>
                <a:defRPr/>
              </a:pPr>
              <a:t>‹#›</a:t>
            </a:fld>
            <a:endParaRPr lang="de-D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F0B619DF-9449-4DC0-BD29-CB0874907E5B}" type="slidenum">
              <a:rPr lang="de-DE"/>
              <a:pPr>
                <a:defRPr/>
              </a:pPr>
              <a:t>‹#›</a:t>
            </a:fld>
            <a:endParaRPr lang="de-D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CE33C09F-9704-4F66-9826-94B036053A75}" type="slidenum">
              <a:rPr lang="de-DE"/>
              <a:pPr>
                <a:defRPr/>
              </a:pPr>
              <a:t>‹#›</a:t>
            </a:fld>
            <a:endParaRPr lang="de-D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5" name="Fußzeilenplatzhalter 4"/>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6" name="Foliennummernplatzhalter 5"/>
          <p:cNvSpPr>
            <a:spLocks noGrp="1"/>
          </p:cNvSpPr>
          <p:nvPr>
            <p:ph type="sldNum" sz="quarter" idx="12"/>
          </p:nvPr>
        </p:nvSpPr>
        <p:spPr/>
        <p:txBody>
          <a:bodyPr/>
          <a:lstStyle>
            <a:lvl1pPr>
              <a:defRPr>
                <a:latin typeface="Arial" pitchFamily="34" charset="0"/>
                <a:cs typeface="Arial" pitchFamily="34" charset="0"/>
              </a:defRPr>
            </a:lvl1pPr>
          </a:lstStyle>
          <a:p>
            <a:pPr>
              <a:defRPr/>
            </a:pPr>
            <a:fld id="{72A2DEC1-AB8E-4DE9-BE52-95A09D31D895}" type="slidenum">
              <a:rPr lang="de-DE"/>
              <a:pPr>
                <a:defRPr/>
              </a:pPr>
              <a:t>‹#›</a:t>
            </a:fld>
            <a:endParaRPr lang="de-D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58000" y="152400"/>
            <a:ext cx="2286000" cy="64770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0" y="152400"/>
            <a:ext cx="6705600" cy="64770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5" name="Fußzeilenplatzhalter 4"/>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6" name="Foliennummernplatzhalter 5"/>
          <p:cNvSpPr>
            <a:spLocks noGrp="1"/>
          </p:cNvSpPr>
          <p:nvPr>
            <p:ph type="sldNum" sz="quarter" idx="12"/>
          </p:nvPr>
        </p:nvSpPr>
        <p:spPr/>
        <p:txBody>
          <a:bodyPr/>
          <a:lstStyle>
            <a:lvl1pPr>
              <a:defRPr>
                <a:latin typeface="Arial" pitchFamily="34" charset="0"/>
                <a:cs typeface="Arial" pitchFamily="34" charset="0"/>
              </a:defRPr>
            </a:lvl1pPr>
          </a:lstStyle>
          <a:p>
            <a:pPr>
              <a:defRPr/>
            </a:pPr>
            <a:fld id="{15A4B48A-FBF5-4DF8-AAB2-002F07E1B310}" type="slidenum">
              <a:rPr lang="de-DE"/>
              <a:pPr>
                <a:defRPr/>
              </a:pPr>
              <a:t>‹#›</a:t>
            </a:fld>
            <a:endParaRPr lang="de-D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0" y="152400"/>
            <a:ext cx="9144000" cy="53340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563E5919-6EB5-4EE3-8AAB-28F37B4C832D}" type="slidenum">
              <a:rPr lang="de-DE"/>
              <a:pPr>
                <a:defRPr/>
              </a:pPr>
              <a:t>‹#›</a:t>
            </a:fld>
            <a:endParaRPr lang="de-D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reserve="1">
  <p:cSld name="Titel, Tex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0" y="152400"/>
            <a:ext cx="9144000" cy="53340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4648200" y="9906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4648200" y="38862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Datumsplatzhalter 5"/>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7" name="Fußzeilenplatzhalter 6"/>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8" name="Foliennummernplatzhalter 7"/>
          <p:cNvSpPr>
            <a:spLocks noGrp="1"/>
          </p:cNvSpPr>
          <p:nvPr>
            <p:ph type="sldNum" sz="quarter" idx="12"/>
          </p:nvPr>
        </p:nvSpPr>
        <p:spPr/>
        <p:txBody>
          <a:bodyPr/>
          <a:lstStyle>
            <a:lvl1pPr>
              <a:defRPr>
                <a:latin typeface="Arial" pitchFamily="34" charset="0"/>
                <a:cs typeface="Arial" pitchFamily="34" charset="0"/>
              </a:defRPr>
            </a:lvl1pPr>
          </a:lstStyle>
          <a:p>
            <a:pPr>
              <a:defRPr/>
            </a:pPr>
            <a:fld id="{C0BA8A29-E2FC-4287-B6CF-885A459B1062}" type="slidenum">
              <a:rPr lang="de-DE"/>
              <a:pPr>
                <a:defRPr/>
              </a:pPr>
              <a:t>‹#›</a:t>
            </a:fld>
            <a:endParaRPr lang="de-D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lipArt" preserve="1">
  <p:cSld name="Titel, Text und ClipArt">
    <p:spTree>
      <p:nvGrpSpPr>
        <p:cNvPr id="1" name=""/>
        <p:cNvGrpSpPr/>
        <p:nvPr/>
      </p:nvGrpSpPr>
      <p:grpSpPr>
        <a:xfrm>
          <a:off x="0" y="0"/>
          <a:ext cx="0" cy="0"/>
          <a:chOff x="0" y="0"/>
          <a:chExt cx="0" cy="0"/>
        </a:xfrm>
      </p:grpSpPr>
      <p:sp>
        <p:nvSpPr>
          <p:cNvPr id="2" name="Titel 1"/>
          <p:cNvSpPr>
            <a:spLocks noGrp="1"/>
          </p:cNvSpPr>
          <p:nvPr>
            <p:ph type="title"/>
          </p:nvPr>
        </p:nvSpPr>
        <p:spPr>
          <a:xfrm>
            <a:off x="0" y="152400"/>
            <a:ext cx="9144000" cy="53340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ClipArt-Platzhalter 3"/>
          <p:cNvSpPr>
            <a:spLocks noGrp="1"/>
          </p:cNvSpPr>
          <p:nvPr>
            <p:ph type="clipArt" sz="half" idx="2"/>
          </p:nvPr>
        </p:nvSpPr>
        <p:spPr>
          <a:xfrm>
            <a:off x="4648200" y="990600"/>
            <a:ext cx="4495800" cy="5638800"/>
          </a:xfrm>
        </p:spPr>
        <p:txBody>
          <a:bodyPr/>
          <a:lstStyle/>
          <a:p>
            <a:pPr lvl="0"/>
            <a:endParaRPr lang="de-DE" noProof="0" smtClean="0"/>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032EC345-6FF9-412B-8D5E-F6E1EB088E8D}" type="slidenum">
              <a:rPr lang="de-DE"/>
              <a:pPr>
                <a:defRPr/>
              </a:pPr>
              <a:t>‹#›</a:t>
            </a:fld>
            <a:endParaRPr lang="de-D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lipArtAndTx" preserve="1">
  <p:cSld name="Titel, ClipArt und Text">
    <p:spTree>
      <p:nvGrpSpPr>
        <p:cNvPr id="1" name=""/>
        <p:cNvGrpSpPr/>
        <p:nvPr/>
      </p:nvGrpSpPr>
      <p:grpSpPr>
        <a:xfrm>
          <a:off x="0" y="0"/>
          <a:ext cx="0" cy="0"/>
          <a:chOff x="0" y="0"/>
          <a:chExt cx="0" cy="0"/>
        </a:xfrm>
      </p:grpSpPr>
      <p:sp>
        <p:nvSpPr>
          <p:cNvPr id="2" name="Titel 1"/>
          <p:cNvSpPr>
            <a:spLocks noGrp="1"/>
          </p:cNvSpPr>
          <p:nvPr>
            <p:ph type="title"/>
          </p:nvPr>
        </p:nvSpPr>
        <p:spPr>
          <a:xfrm>
            <a:off x="0" y="152400"/>
            <a:ext cx="9144000" cy="533400"/>
          </a:xfrm>
        </p:spPr>
        <p:txBody>
          <a:bodyPr/>
          <a:lstStyle/>
          <a:p>
            <a:r>
              <a:rPr lang="de-DE" smtClean="0"/>
              <a:t>Titelmasterformat durch Klicken bearbeiten</a:t>
            </a:r>
            <a:endParaRPr lang="de-DE"/>
          </a:p>
        </p:txBody>
      </p:sp>
      <p:sp>
        <p:nvSpPr>
          <p:cNvPr id="3" name="ClipArt-Platzhalter 2"/>
          <p:cNvSpPr>
            <a:spLocks noGrp="1"/>
          </p:cNvSpPr>
          <p:nvPr>
            <p:ph type="clipArt" sz="half" idx="1"/>
          </p:nvPr>
        </p:nvSpPr>
        <p:spPr>
          <a:xfrm>
            <a:off x="0" y="990600"/>
            <a:ext cx="4495800" cy="5638800"/>
          </a:xfrm>
        </p:spPr>
        <p:txBody>
          <a:bodyPr/>
          <a:lstStyle/>
          <a:p>
            <a:pPr lvl="0"/>
            <a:endParaRPr lang="de-DE" noProof="0" smtClean="0"/>
          </a:p>
        </p:txBody>
      </p:sp>
      <p:sp>
        <p:nvSpPr>
          <p:cNvPr id="4" name="Textplatzhalter 3"/>
          <p:cNvSpPr>
            <a:spLocks noGrp="1"/>
          </p:cNvSpPr>
          <p:nvPr>
            <p:ph type="body" sz="half" idx="2"/>
          </p:nvPr>
        </p:nvSpPr>
        <p:spPr>
          <a:xfrm>
            <a:off x="464820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50399489-DD51-423E-9882-A86881FF6344}" type="slidenum">
              <a:rPr lang="de-DE"/>
              <a:pPr>
                <a:defRPr/>
              </a:pPr>
              <a:t>‹#›</a:t>
            </a:fld>
            <a:endParaRPr lang="de-D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reserve="1">
  <p:cSld name="Titel und vier Inhalte">
    <p:spTree>
      <p:nvGrpSpPr>
        <p:cNvPr id="1" name=""/>
        <p:cNvGrpSpPr/>
        <p:nvPr/>
      </p:nvGrpSpPr>
      <p:grpSpPr>
        <a:xfrm>
          <a:off x="0" y="0"/>
          <a:ext cx="0" cy="0"/>
          <a:chOff x="0" y="0"/>
          <a:chExt cx="0" cy="0"/>
        </a:xfrm>
      </p:grpSpPr>
      <p:sp>
        <p:nvSpPr>
          <p:cNvPr id="2" name="Titel 1"/>
          <p:cNvSpPr>
            <a:spLocks noGrp="1"/>
          </p:cNvSpPr>
          <p:nvPr>
            <p:ph type="title" sz="quarter"/>
          </p:nvPr>
        </p:nvSpPr>
        <p:spPr>
          <a:xfrm>
            <a:off x="0" y="152400"/>
            <a:ext cx="9144000" cy="533400"/>
          </a:xfrm>
        </p:spPr>
        <p:txBody>
          <a:bodyPr/>
          <a:lstStyle/>
          <a:p>
            <a:r>
              <a:rPr lang="de-DE" smtClean="0"/>
              <a:t>Titelmasterformat durch Klicken bearbeiten</a:t>
            </a:r>
            <a:endParaRPr lang="de-DE"/>
          </a:p>
        </p:txBody>
      </p:sp>
      <p:sp>
        <p:nvSpPr>
          <p:cNvPr id="3" name="Inhaltsplatzhalter 2"/>
          <p:cNvSpPr>
            <a:spLocks noGrp="1"/>
          </p:cNvSpPr>
          <p:nvPr>
            <p:ph sz="quarter" idx="1"/>
          </p:nvPr>
        </p:nvSpPr>
        <p:spPr>
          <a:xfrm>
            <a:off x="0" y="9906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4648200" y="9906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0" y="38862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Inhaltsplatzhalter 5"/>
          <p:cNvSpPr>
            <a:spLocks noGrp="1"/>
          </p:cNvSpPr>
          <p:nvPr>
            <p:ph sz="quarter" idx="4"/>
          </p:nvPr>
        </p:nvSpPr>
        <p:spPr>
          <a:xfrm>
            <a:off x="4648200" y="38862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8" name="Fußzeilenplatzhalter 7"/>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9" name="Foliennummernplatzhalter 8"/>
          <p:cNvSpPr>
            <a:spLocks noGrp="1"/>
          </p:cNvSpPr>
          <p:nvPr>
            <p:ph type="sldNum" sz="quarter" idx="12"/>
          </p:nvPr>
        </p:nvSpPr>
        <p:spPr/>
        <p:txBody>
          <a:bodyPr/>
          <a:lstStyle>
            <a:lvl1pPr>
              <a:defRPr>
                <a:latin typeface="Arial" pitchFamily="34" charset="0"/>
                <a:cs typeface="Arial" pitchFamily="34" charset="0"/>
              </a:defRPr>
            </a:lvl1pPr>
          </a:lstStyle>
          <a:p>
            <a:pPr>
              <a:defRPr/>
            </a:pPr>
            <a:fld id="{C3E68F3D-A90B-4F3F-ADDA-8FD6A5082F7B}" type="slidenum">
              <a:rPr lang="de-DE"/>
              <a:pPr>
                <a:defRPr/>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539552" y="1175792"/>
            <a:ext cx="7942461" cy="381000"/>
          </a:xfrm>
        </p:spPr>
        <p:txBody>
          <a:bodyPr/>
          <a:lstStyle/>
          <a:p>
            <a:r>
              <a:rPr lang="de-DE" smtClean="0"/>
              <a:t>Titelmasterformat durch Klicken bearbeiten</a:t>
            </a:r>
            <a:endParaRPr lang="de-DE" dirty="0"/>
          </a:p>
        </p:txBody>
      </p:sp>
      <p:sp>
        <p:nvSpPr>
          <p:cNvPr id="3" name="Inhaltsplatzhalter 2"/>
          <p:cNvSpPr>
            <a:spLocks noGrp="1"/>
          </p:cNvSpPr>
          <p:nvPr>
            <p:ph sz="half" idx="1"/>
          </p:nvPr>
        </p:nvSpPr>
        <p:spPr>
          <a:xfrm>
            <a:off x="539552" y="1700808"/>
            <a:ext cx="4108648" cy="4608512"/>
          </a:xfrm>
        </p:spPr>
        <p:txBody>
          <a:bodyPr/>
          <a:lstStyle>
            <a:lvl1pPr>
              <a:defRPr sz="1800"/>
            </a:lvl1pPr>
            <a:lvl2pPr>
              <a:defRPr sz="1600"/>
            </a:lvl2pPr>
            <a:lvl3pPr>
              <a:defRPr sz="1600"/>
            </a:lvl3pPr>
            <a:lvl4pPr>
              <a:defRPr sz="1400"/>
            </a:lvl4pPr>
            <a:lvl5pPr>
              <a:defRPr sz="14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800600" y="1772816"/>
            <a:ext cx="3657600" cy="4536504"/>
          </a:xfrm>
        </p:spPr>
        <p:txBody>
          <a:bodyPr/>
          <a:lstStyle>
            <a:lvl1pPr algn="l" rtl="0" eaLnBrk="1" fontAlgn="base" hangingPunct="1">
              <a:spcBef>
                <a:spcPct val="20000"/>
              </a:spcBef>
              <a:spcAft>
                <a:spcPct val="0"/>
              </a:spcAft>
              <a:defRPr lang="de-DE" sz="1800" dirty="0" smtClean="0">
                <a:solidFill>
                  <a:srgbClr val="001D4B"/>
                </a:solidFill>
                <a:latin typeface="+mn-lt"/>
                <a:ea typeface="+mn-ea"/>
                <a:cs typeface="+mn-cs"/>
              </a:defRPr>
            </a:lvl1pPr>
            <a:lvl2pPr algn="l" rtl="0" eaLnBrk="1" fontAlgn="base" hangingPunct="1">
              <a:spcBef>
                <a:spcPct val="20000"/>
              </a:spcBef>
              <a:spcAft>
                <a:spcPct val="0"/>
              </a:spcAft>
              <a:defRPr lang="de-DE" sz="1600" dirty="0" smtClean="0">
                <a:solidFill>
                  <a:srgbClr val="001D4B"/>
                </a:solidFill>
                <a:latin typeface="+mn-lt"/>
                <a:ea typeface="+mn-ea"/>
                <a:cs typeface="+mn-cs"/>
              </a:defRPr>
            </a:lvl2pPr>
            <a:lvl3pPr algn="l" rtl="0" eaLnBrk="1" fontAlgn="base" hangingPunct="1">
              <a:spcBef>
                <a:spcPct val="20000"/>
              </a:spcBef>
              <a:spcAft>
                <a:spcPct val="0"/>
              </a:spcAft>
              <a:defRPr lang="de-DE" sz="1600" dirty="0" smtClean="0">
                <a:solidFill>
                  <a:srgbClr val="001D4B"/>
                </a:solidFill>
                <a:latin typeface="+mn-lt"/>
                <a:ea typeface="+mn-ea"/>
                <a:cs typeface="+mn-cs"/>
              </a:defRPr>
            </a:lvl3pPr>
            <a:lvl4pPr algn="l" rtl="0" eaLnBrk="1" fontAlgn="base" hangingPunct="1">
              <a:spcBef>
                <a:spcPct val="20000"/>
              </a:spcBef>
              <a:spcAft>
                <a:spcPct val="0"/>
              </a:spcAft>
              <a:defRPr lang="de-DE" sz="1400" dirty="0" smtClean="0">
                <a:solidFill>
                  <a:srgbClr val="001D4B"/>
                </a:solidFill>
                <a:latin typeface="+mn-lt"/>
                <a:ea typeface="+mn-ea"/>
                <a:cs typeface="+mn-cs"/>
              </a:defRPr>
            </a:lvl4pPr>
            <a:lvl5pPr algn="l" rtl="0" eaLnBrk="1" fontAlgn="base" hangingPunct="1">
              <a:spcBef>
                <a:spcPct val="20000"/>
              </a:spcBef>
              <a:spcAft>
                <a:spcPct val="0"/>
              </a:spcAft>
              <a:defRPr lang="de-DE" sz="1400" dirty="0">
                <a:solidFill>
                  <a:srgbClr val="001D4B"/>
                </a:solidFill>
                <a:latin typeface="+mn-lt"/>
                <a:ea typeface="+mn-ea"/>
                <a:cs typeface="+mn-cs"/>
              </a:defRPr>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Datumsplatzhalter 4"/>
          <p:cNvSpPr>
            <a:spLocks noGrp="1"/>
          </p:cNvSpPr>
          <p:nvPr>
            <p:ph type="dt" sz="half" idx="10"/>
          </p:nvPr>
        </p:nvSpPr>
        <p:spPr/>
        <p:txBody>
          <a:bodyPr/>
          <a:lstStyle>
            <a:lvl1pPr>
              <a:defRPr/>
            </a:lvl1pPr>
          </a:lstStyle>
          <a:p>
            <a:fld id="{57AFE561-7894-42D6-9618-02F944F2ADBB}" type="datetime1">
              <a:rPr lang="de-DE" smtClean="0"/>
              <a:pPr/>
              <a:t>4/20/12</a:t>
            </a:fld>
            <a:endParaRPr lang="de-DE" dirty="0"/>
          </a:p>
        </p:txBody>
      </p:sp>
      <p:sp>
        <p:nvSpPr>
          <p:cNvPr id="6" name="Fußzeilenplatzhalter 5"/>
          <p:cNvSpPr>
            <a:spLocks noGrp="1"/>
          </p:cNvSpPr>
          <p:nvPr>
            <p:ph type="ftr" sz="quarter" idx="11"/>
          </p:nvPr>
        </p:nvSpPr>
        <p:spPr/>
        <p:txBody>
          <a:bodyPr/>
          <a:lstStyle>
            <a:lvl1pPr>
              <a:defRPr/>
            </a:lvl1pPr>
          </a:lstStyle>
          <a:p>
            <a:r>
              <a:rPr lang="de-DE" smtClean="0"/>
              <a:t>Michael Kobel</a:t>
            </a:r>
            <a:endParaRPr lang="de-DE" dirty="0"/>
          </a:p>
        </p:txBody>
      </p:sp>
      <p:sp>
        <p:nvSpPr>
          <p:cNvPr id="7" name="Foliennummernplatzhalter 6"/>
          <p:cNvSpPr>
            <a:spLocks noGrp="1"/>
          </p:cNvSpPr>
          <p:nvPr>
            <p:ph type="sldNum" sz="quarter" idx="12"/>
          </p:nvPr>
        </p:nvSpPr>
        <p:spPr/>
        <p:txBody>
          <a:bodyPr/>
          <a:lstStyle>
            <a:lvl1pPr>
              <a:defRPr/>
            </a:lvl1pPr>
          </a:lstStyle>
          <a:p>
            <a:r>
              <a:rPr lang="de-DE" dirty="0" smtClean="0"/>
              <a:t> </a:t>
            </a:r>
            <a:fld id="{BBB5A837-4018-4CB7-AB90-7ED586C7C998}" type="slidenum">
              <a:rPr lang="de-DE" smtClean="0"/>
              <a:pPr/>
              <a:t>‹#›</a:t>
            </a:fld>
            <a:r>
              <a:rPr lang="de-DE" dirty="0" smtClean="0"/>
              <a:t> </a:t>
            </a:r>
            <a:endParaRPr lang="de-DE"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elfolie">
    <p:spTree>
      <p:nvGrpSpPr>
        <p:cNvPr id="1" name=""/>
        <p:cNvGrpSpPr/>
        <p:nvPr/>
      </p:nvGrpSpPr>
      <p:grpSpPr>
        <a:xfrm>
          <a:off x="0" y="0"/>
          <a:ext cx="0" cy="0"/>
          <a:chOff x="0" y="0"/>
          <a:chExt cx="0" cy="0"/>
        </a:xfrm>
      </p:grpSpPr>
      <p:sp>
        <p:nvSpPr>
          <p:cNvPr id="4" name="Freeform 2"/>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5" name="Freeform 3"/>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6" name="Freeform 4"/>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 name="Freeform 5"/>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8" name="Freeform 6"/>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9" name="Freeform 7"/>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10" name="Freeform 8"/>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11" name="Freeform 9"/>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12" name="Freeform 10"/>
          <p:cNvSpPr>
            <a:spLocks/>
          </p:cNvSpPr>
          <p:nvPr/>
        </p:nvSpPr>
        <p:spPr bwMode="hidden">
          <a:xfrm rot="16200000">
            <a:off x="3977481" y="-853281"/>
            <a:ext cx="1722438" cy="3429000"/>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80907" name="Rectangle 11"/>
          <p:cNvSpPr>
            <a:spLocks noGrp="1" noChangeArrowheads="1"/>
          </p:cNvSpPr>
          <p:nvPr>
            <p:ph type="ctrTitle"/>
          </p:nvPr>
        </p:nvSpPr>
        <p:spPr>
          <a:xfrm>
            <a:off x="1143000" y="2286000"/>
            <a:ext cx="7772400" cy="1143000"/>
          </a:xfrm>
        </p:spPr>
        <p:txBody>
          <a:bodyPr/>
          <a:lstStyle>
            <a:lvl1pPr>
              <a:defRPr/>
            </a:lvl1pPr>
          </a:lstStyle>
          <a:p>
            <a:r>
              <a:rPr lang="de-DE"/>
              <a:t>Klicken Sie, um das Titelformat zu bearbeiten</a:t>
            </a:r>
          </a:p>
        </p:txBody>
      </p:sp>
      <p:sp>
        <p:nvSpPr>
          <p:cNvPr id="80908" name="Rectangle 12"/>
          <p:cNvSpPr>
            <a:spLocks noGrp="1" noChangeArrowheads="1"/>
          </p:cNvSpPr>
          <p:nvPr>
            <p:ph type="subTitle" idx="1"/>
          </p:nvPr>
        </p:nvSpPr>
        <p:spPr>
          <a:xfrm>
            <a:off x="2133600" y="4114800"/>
            <a:ext cx="6400800" cy="1752600"/>
          </a:xfrm>
        </p:spPr>
        <p:txBody>
          <a:bodyPr/>
          <a:lstStyle>
            <a:lvl1pPr marL="0" indent="0">
              <a:buFont typeface="Wingdings" pitchFamily="2" charset="2"/>
              <a:buNone/>
              <a:defRPr/>
            </a:lvl1pPr>
          </a:lstStyle>
          <a:p>
            <a:r>
              <a:rPr lang="de-DE"/>
              <a:t>Klicken Sie, um das Format des Untertitelmasters zu bearbeiten</a:t>
            </a:r>
          </a:p>
        </p:txBody>
      </p:sp>
      <p:sp>
        <p:nvSpPr>
          <p:cNvPr id="13" name="Rectangle 13"/>
          <p:cNvSpPr>
            <a:spLocks noGrp="1" noChangeArrowheads="1"/>
          </p:cNvSpPr>
          <p:nvPr>
            <p:ph type="dt" sz="half" idx="10"/>
          </p:nvPr>
        </p:nvSpPr>
        <p:spPr>
          <a:xfrm>
            <a:off x="1143000" y="6248400"/>
            <a:ext cx="1905000" cy="457200"/>
          </a:xfrm>
        </p:spPr>
        <p:txBody>
          <a:bodyPr/>
          <a:lstStyle>
            <a:lvl1pPr>
              <a:defRPr>
                <a:latin typeface="Arial" pitchFamily="34" charset="0"/>
                <a:cs typeface="Arial" pitchFamily="34" charset="0"/>
              </a:defRPr>
            </a:lvl1pPr>
          </a:lstStyle>
          <a:p>
            <a:pPr>
              <a:defRPr/>
            </a:pPr>
            <a:endParaRPr lang="de-DE"/>
          </a:p>
        </p:txBody>
      </p:sp>
      <p:sp>
        <p:nvSpPr>
          <p:cNvPr id="14" name="Rectangle 14"/>
          <p:cNvSpPr>
            <a:spLocks noGrp="1" noChangeArrowheads="1"/>
          </p:cNvSpPr>
          <p:nvPr>
            <p:ph type="ftr" sz="quarter" idx="11"/>
          </p:nvPr>
        </p:nvSpPr>
        <p:spPr>
          <a:xfrm>
            <a:off x="3581400" y="6248400"/>
            <a:ext cx="2895600" cy="457200"/>
          </a:xfrm>
        </p:spPr>
        <p:txBody>
          <a:bodyPr/>
          <a:lstStyle>
            <a:lvl1pPr>
              <a:defRPr>
                <a:latin typeface="Arial" pitchFamily="34" charset="0"/>
                <a:cs typeface="Arial" pitchFamily="34" charset="0"/>
              </a:defRPr>
            </a:lvl1pPr>
          </a:lstStyle>
          <a:p>
            <a:pPr>
              <a:defRPr/>
            </a:pPr>
            <a:endParaRPr lang="de-DE"/>
          </a:p>
        </p:txBody>
      </p:sp>
      <p:sp>
        <p:nvSpPr>
          <p:cNvPr id="15" name="Rectangle 15"/>
          <p:cNvSpPr>
            <a:spLocks noGrp="1" noChangeArrowheads="1"/>
          </p:cNvSpPr>
          <p:nvPr>
            <p:ph type="sldNum" sz="quarter" idx="12"/>
          </p:nvPr>
        </p:nvSpPr>
        <p:spPr>
          <a:xfrm>
            <a:off x="7010400" y="6248400"/>
            <a:ext cx="1905000" cy="457200"/>
          </a:xfrm>
        </p:spPr>
        <p:txBody>
          <a:bodyPr/>
          <a:lstStyle>
            <a:lvl1pPr>
              <a:defRPr>
                <a:latin typeface="Arial" pitchFamily="34" charset="0"/>
                <a:cs typeface="Arial" pitchFamily="34" charset="0"/>
              </a:defRPr>
            </a:lvl1pPr>
          </a:lstStyle>
          <a:p>
            <a:pPr>
              <a:defRPr/>
            </a:pPr>
            <a:fld id="{69468679-102F-4141-BACD-7F6018861E74}" type="slidenum">
              <a:rPr lang="de-DE"/>
              <a:pPr>
                <a:defRPr/>
              </a:pPr>
              <a:t>‹#›</a:t>
            </a:fld>
            <a:endParaRPr lang="de-D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5" name="Fußzeilenplatzhalter 4"/>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6" name="Foliennummernplatzhalter 5"/>
          <p:cNvSpPr>
            <a:spLocks noGrp="1"/>
          </p:cNvSpPr>
          <p:nvPr>
            <p:ph type="sldNum" sz="quarter" idx="12"/>
          </p:nvPr>
        </p:nvSpPr>
        <p:spPr/>
        <p:txBody>
          <a:bodyPr/>
          <a:lstStyle>
            <a:lvl1pPr>
              <a:defRPr>
                <a:latin typeface="Arial" pitchFamily="34" charset="0"/>
                <a:cs typeface="Arial" pitchFamily="34" charset="0"/>
              </a:defRPr>
            </a:lvl1pPr>
          </a:lstStyle>
          <a:p>
            <a:pPr>
              <a:defRPr/>
            </a:pPr>
            <a:fld id="{52642C62-E9A2-4853-B6A4-E2108D231BB9}" type="slidenum">
              <a:rPr lang="de-DE"/>
              <a:pPr>
                <a:defRPr/>
              </a:pPr>
              <a:t>‹#›</a:t>
            </a:fld>
            <a:endParaRPr lang="de-D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5" name="Fußzeilenplatzhalter 4"/>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6" name="Foliennummernplatzhalter 5"/>
          <p:cNvSpPr>
            <a:spLocks noGrp="1"/>
          </p:cNvSpPr>
          <p:nvPr>
            <p:ph type="sldNum" sz="quarter" idx="12"/>
          </p:nvPr>
        </p:nvSpPr>
        <p:spPr/>
        <p:txBody>
          <a:bodyPr/>
          <a:lstStyle>
            <a:lvl1pPr>
              <a:defRPr>
                <a:latin typeface="Arial" pitchFamily="34" charset="0"/>
                <a:cs typeface="Arial" pitchFamily="34" charset="0"/>
              </a:defRPr>
            </a:lvl1pPr>
          </a:lstStyle>
          <a:p>
            <a:pPr>
              <a:defRPr/>
            </a:pPr>
            <a:fld id="{D02A483E-6965-4EC7-BD02-A0D260200CC7}" type="slidenum">
              <a:rPr lang="de-DE"/>
              <a:pPr>
                <a:defRPr/>
              </a:pPr>
              <a:t>‹#›</a:t>
            </a:fld>
            <a:endParaRPr lang="de-D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0" y="990600"/>
            <a:ext cx="44958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990600"/>
            <a:ext cx="44958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77845B6A-9CE3-4B65-A3FF-3E1B1F9F4ADA}" type="slidenum">
              <a:rPr lang="de-DE"/>
              <a:pPr>
                <a:defRPr/>
              </a:pPr>
              <a:t>‹#›</a:t>
            </a:fld>
            <a:endParaRPr lang="de-D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8" name="Fußzeilenplatzhalter 7"/>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9" name="Foliennummernplatzhalter 8"/>
          <p:cNvSpPr>
            <a:spLocks noGrp="1"/>
          </p:cNvSpPr>
          <p:nvPr>
            <p:ph type="sldNum" sz="quarter" idx="12"/>
          </p:nvPr>
        </p:nvSpPr>
        <p:spPr/>
        <p:txBody>
          <a:bodyPr/>
          <a:lstStyle>
            <a:lvl1pPr>
              <a:defRPr>
                <a:latin typeface="Arial" pitchFamily="34" charset="0"/>
                <a:cs typeface="Arial" pitchFamily="34" charset="0"/>
              </a:defRPr>
            </a:lvl1pPr>
          </a:lstStyle>
          <a:p>
            <a:pPr>
              <a:defRPr/>
            </a:pPr>
            <a:fld id="{4C00B671-9FE0-4128-A7B4-911B832F7EFB}" type="slidenum">
              <a:rPr lang="de-DE"/>
              <a:pPr>
                <a:defRPr/>
              </a:pPr>
              <a:t>‹#›</a:t>
            </a:fld>
            <a:endParaRPr lang="de-D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4" name="Fußzeilenplatzhalter 3"/>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5" name="Foliennummernplatzhalter 4"/>
          <p:cNvSpPr>
            <a:spLocks noGrp="1"/>
          </p:cNvSpPr>
          <p:nvPr>
            <p:ph type="sldNum" sz="quarter" idx="12"/>
          </p:nvPr>
        </p:nvSpPr>
        <p:spPr/>
        <p:txBody>
          <a:bodyPr/>
          <a:lstStyle>
            <a:lvl1pPr>
              <a:defRPr>
                <a:latin typeface="Arial" pitchFamily="34" charset="0"/>
                <a:cs typeface="Arial" pitchFamily="34" charset="0"/>
              </a:defRPr>
            </a:lvl1pPr>
          </a:lstStyle>
          <a:p>
            <a:pPr>
              <a:defRPr/>
            </a:pPr>
            <a:fld id="{32813ADC-CE1D-4AAA-8F9E-2F9778CF1A3C}" type="slidenum">
              <a:rPr lang="de-DE"/>
              <a:pPr>
                <a:defRPr/>
              </a:pPr>
              <a:t>‹#›</a:t>
            </a:fld>
            <a:endParaRPr lang="de-D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3" name="Fußzeilenplatzhalter 2"/>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4" name="Foliennummernplatzhalter 3"/>
          <p:cNvSpPr>
            <a:spLocks noGrp="1"/>
          </p:cNvSpPr>
          <p:nvPr>
            <p:ph type="sldNum" sz="quarter" idx="12"/>
          </p:nvPr>
        </p:nvSpPr>
        <p:spPr/>
        <p:txBody>
          <a:bodyPr/>
          <a:lstStyle>
            <a:lvl1pPr>
              <a:defRPr>
                <a:latin typeface="Arial" pitchFamily="34" charset="0"/>
                <a:cs typeface="Arial" pitchFamily="34" charset="0"/>
              </a:defRPr>
            </a:lvl1pPr>
          </a:lstStyle>
          <a:p>
            <a:pPr>
              <a:defRPr/>
            </a:pPr>
            <a:fld id="{17089CF4-CC69-4E14-929C-4C8DF8D1573C}" type="slidenum">
              <a:rPr lang="de-DE"/>
              <a:pPr>
                <a:defRPr/>
              </a:pPr>
              <a:t>‹#›</a:t>
            </a:fld>
            <a:endParaRPr lang="de-D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EAD58055-A1FD-4359-AF08-6712D36FD84D}" type="slidenum">
              <a:rPr lang="de-DE"/>
              <a:pPr>
                <a:defRPr/>
              </a:pPr>
              <a:t>‹#›</a:t>
            </a:fld>
            <a:endParaRPr lang="de-D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AB7886DF-BE01-49CF-A539-8336D8C635CA}" type="slidenum">
              <a:rPr lang="de-DE"/>
              <a:pPr>
                <a:defRPr/>
              </a:pPr>
              <a:t>‹#›</a:t>
            </a:fld>
            <a:endParaRPr lang="de-D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5" name="Fußzeilenplatzhalter 4"/>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6" name="Foliennummernplatzhalter 5"/>
          <p:cNvSpPr>
            <a:spLocks noGrp="1"/>
          </p:cNvSpPr>
          <p:nvPr>
            <p:ph type="sldNum" sz="quarter" idx="12"/>
          </p:nvPr>
        </p:nvSpPr>
        <p:spPr/>
        <p:txBody>
          <a:bodyPr/>
          <a:lstStyle>
            <a:lvl1pPr>
              <a:defRPr>
                <a:latin typeface="Arial" pitchFamily="34" charset="0"/>
                <a:cs typeface="Arial" pitchFamily="34" charset="0"/>
              </a:defRPr>
            </a:lvl1pPr>
          </a:lstStyle>
          <a:p>
            <a:pPr>
              <a:defRPr/>
            </a:pPr>
            <a:fld id="{515A1EB1-191D-45BC-B65D-2ABC0CE315AB}" type="slidenum">
              <a:rPr lang="de-DE"/>
              <a:pPr>
                <a:defRPr/>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2195736" y="188640"/>
            <a:ext cx="6275040" cy="490066"/>
          </a:xfrm>
        </p:spPr>
        <p:txBody>
          <a:bodyPr/>
          <a:lstStyle>
            <a:lvl1pPr>
              <a:defRPr b="1"/>
            </a:lvl1pPr>
          </a:lstStyle>
          <a:p>
            <a:r>
              <a:rPr lang="de-DE" smtClean="0"/>
              <a:t>Titelmasterformat durch Klicken bearbeiten</a:t>
            </a:r>
            <a:endParaRPr lang="de-DE" dirty="0"/>
          </a:p>
        </p:txBody>
      </p:sp>
      <p:sp>
        <p:nvSpPr>
          <p:cNvPr id="3" name="Textplatzhalter 2"/>
          <p:cNvSpPr>
            <a:spLocks noGrp="1"/>
          </p:cNvSpPr>
          <p:nvPr>
            <p:ph type="body" idx="1"/>
          </p:nvPr>
        </p:nvSpPr>
        <p:spPr>
          <a:xfrm>
            <a:off x="2195736" y="692696"/>
            <a:ext cx="6264696" cy="216024"/>
          </a:xfrm>
        </p:spPr>
        <p:txBody>
          <a:bodyPr anchor="b"/>
          <a:lstStyle>
            <a:lvl1pPr marL="0" indent="0">
              <a:buNone/>
              <a:defRPr sz="1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179512" y="1340768"/>
            <a:ext cx="2664296" cy="3672408"/>
          </a:xfrm>
        </p:spPr>
        <p:txBody>
          <a:bodyPr/>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2987825" y="1277070"/>
            <a:ext cx="5698976" cy="3664098"/>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251520" y="5085184"/>
            <a:ext cx="8435281" cy="1224136"/>
          </a:xfrm>
        </p:spPr>
        <p:txBody>
          <a:bodyPr/>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4"/>
          <p:cNvSpPr>
            <a:spLocks noGrp="1"/>
          </p:cNvSpPr>
          <p:nvPr>
            <p:ph type="dt" sz="half" idx="10"/>
          </p:nvPr>
        </p:nvSpPr>
        <p:spPr>
          <a:xfrm>
            <a:off x="611560" y="6603404"/>
            <a:ext cx="2201416" cy="281980"/>
          </a:xfrm>
        </p:spPr>
        <p:txBody>
          <a:bodyPr/>
          <a:lstStyle>
            <a:lvl1pPr>
              <a:defRPr/>
            </a:lvl1pPr>
          </a:lstStyle>
          <a:p>
            <a:fld id="{6234BDBC-CFB8-44A3-9D75-9F1EF04BB4C3}" type="datetime1">
              <a:rPr lang="de-DE" smtClean="0"/>
              <a:pPr/>
              <a:t>4/20/12</a:t>
            </a:fld>
            <a:endParaRPr lang="de-DE" dirty="0"/>
          </a:p>
        </p:txBody>
      </p:sp>
      <p:sp>
        <p:nvSpPr>
          <p:cNvPr id="14" name="Fußzeilenplatzhalter 5"/>
          <p:cNvSpPr>
            <a:spLocks noGrp="1"/>
          </p:cNvSpPr>
          <p:nvPr>
            <p:ph type="ftr" sz="quarter" idx="11"/>
          </p:nvPr>
        </p:nvSpPr>
        <p:spPr>
          <a:xfrm>
            <a:off x="3124200" y="6580584"/>
            <a:ext cx="2895600" cy="304800"/>
          </a:xfrm>
        </p:spPr>
        <p:txBody>
          <a:bodyPr/>
          <a:lstStyle>
            <a:lvl1pPr>
              <a:defRPr/>
            </a:lvl1pPr>
          </a:lstStyle>
          <a:p>
            <a:r>
              <a:rPr lang="de-DE" smtClean="0"/>
              <a:t>Michael Kobel</a:t>
            </a:r>
            <a:endParaRPr lang="de-DE" dirty="0"/>
          </a:p>
        </p:txBody>
      </p:sp>
      <p:sp>
        <p:nvSpPr>
          <p:cNvPr id="15" name="Foliennummernplatzhalter 6"/>
          <p:cNvSpPr>
            <a:spLocks noGrp="1"/>
          </p:cNvSpPr>
          <p:nvPr>
            <p:ph type="sldNum" sz="quarter" idx="12"/>
          </p:nvPr>
        </p:nvSpPr>
        <p:spPr>
          <a:xfrm>
            <a:off x="6553200" y="6580584"/>
            <a:ext cx="1905000" cy="228600"/>
          </a:xfrm>
        </p:spPr>
        <p:txBody>
          <a:bodyPr/>
          <a:lstStyle>
            <a:lvl1pPr>
              <a:defRPr/>
            </a:lvl1pPr>
          </a:lstStyle>
          <a:p>
            <a:r>
              <a:rPr lang="de-DE" dirty="0" smtClean="0"/>
              <a:t> </a:t>
            </a:r>
            <a:fld id="{BBB5A837-4018-4CB7-AB90-7ED586C7C998}" type="slidenum">
              <a:rPr lang="de-DE" smtClean="0"/>
              <a:pPr/>
              <a:t>‹#›</a:t>
            </a:fld>
            <a:endParaRPr lang="de-DE"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58000" y="152400"/>
            <a:ext cx="2286000" cy="64770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0" y="152400"/>
            <a:ext cx="6705600" cy="64770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5" name="Fußzeilenplatzhalter 4"/>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6" name="Foliennummernplatzhalter 5"/>
          <p:cNvSpPr>
            <a:spLocks noGrp="1"/>
          </p:cNvSpPr>
          <p:nvPr>
            <p:ph type="sldNum" sz="quarter" idx="12"/>
          </p:nvPr>
        </p:nvSpPr>
        <p:spPr/>
        <p:txBody>
          <a:bodyPr/>
          <a:lstStyle>
            <a:lvl1pPr>
              <a:defRPr>
                <a:latin typeface="Arial" pitchFamily="34" charset="0"/>
                <a:cs typeface="Arial" pitchFamily="34" charset="0"/>
              </a:defRPr>
            </a:lvl1pPr>
          </a:lstStyle>
          <a:p>
            <a:pPr>
              <a:defRPr/>
            </a:pPr>
            <a:fld id="{DA842AEC-48FB-46DF-A664-7339B006B9AB}" type="slidenum">
              <a:rPr lang="de-DE"/>
              <a:pPr>
                <a:defRPr/>
              </a:pPr>
              <a:t>‹#›</a:t>
            </a:fld>
            <a:endParaRPr lang="de-D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0" y="152400"/>
            <a:ext cx="9144000" cy="53340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1C24C09A-E8F3-46B5-B9FD-69A38C1091DF}" type="slidenum">
              <a:rPr lang="de-DE"/>
              <a:pPr>
                <a:defRPr/>
              </a:pPr>
              <a:t>‹#›</a:t>
            </a:fld>
            <a:endParaRPr lang="de-D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reserve="1">
  <p:cSld name="Titel, Text und 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0" y="152400"/>
            <a:ext cx="9144000" cy="53340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4648200" y="9906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4648200" y="38862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Datumsplatzhalter 5"/>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7" name="Fußzeilenplatzhalter 6"/>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8" name="Foliennummernplatzhalter 7"/>
          <p:cNvSpPr>
            <a:spLocks noGrp="1"/>
          </p:cNvSpPr>
          <p:nvPr>
            <p:ph type="sldNum" sz="quarter" idx="12"/>
          </p:nvPr>
        </p:nvSpPr>
        <p:spPr/>
        <p:txBody>
          <a:bodyPr/>
          <a:lstStyle>
            <a:lvl1pPr>
              <a:defRPr>
                <a:latin typeface="Arial" pitchFamily="34" charset="0"/>
                <a:cs typeface="Arial" pitchFamily="34" charset="0"/>
              </a:defRPr>
            </a:lvl1pPr>
          </a:lstStyle>
          <a:p>
            <a:pPr>
              <a:defRPr/>
            </a:pPr>
            <a:fld id="{4904EAB5-332F-4865-A5E0-DEE3855B3752}" type="slidenum">
              <a:rPr lang="de-DE"/>
              <a:pPr>
                <a:defRPr/>
              </a:pPr>
              <a:t>‹#›</a:t>
            </a:fld>
            <a:endParaRPr lang="de-D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ClipArt" preserve="1">
  <p:cSld name="Titel, Text und ClipArt">
    <p:spTree>
      <p:nvGrpSpPr>
        <p:cNvPr id="1" name=""/>
        <p:cNvGrpSpPr/>
        <p:nvPr/>
      </p:nvGrpSpPr>
      <p:grpSpPr>
        <a:xfrm>
          <a:off x="0" y="0"/>
          <a:ext cx="0" cy="0"/>
          <a:chOff x="0" y="0"/>
          <a:chExt cx="0" cy="0"/>
        </a:xfrm>
      </p:grpSpPr>
      <p:sp>
        <p:nvSpPr>
          <p:cNvPr id="2" name="Titel 1"/>
          <p:cNvSpPr>
            <a:spLocks noGrp="1"/>
          </p:cNvSpPr>
          <p:nvPr>
            <p:ph type="title"/>
          </p:nvPr>
        </p:nvSpPr>
        <p:spPr>
          <a:xfrm>
            <a:off x="0" y="152400"/>
            <a:ext cx="9144000" cy="53340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ClipArt-Platzhalter 3"/>
          <p:cNvSpPr>
            <a:spLocks noGrp="1"/>
          </p:cNvSpPr>
          <p:nvPr>
            <p:ph type="clipArt" sz="half" idx="2"/>
          </p:nvPr>
        </p:nvSpPr>
        <p:spPr>
          <a:xfrm>
            <a:off x="4648200" y="990600"/>
            <a:ext cx="4495800" cy="5638800"/>
          </a:xfrm>
        </p:spPr>
        <p:txBody>
          <a:bodyPr/>
          <a:lstStyle/>
          <a:p>
            <a:pPr lvl="0"/>
            <a:endParaRPr lang="de-DE" noProof="0" smtClean="0"/>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039BCA16-221E-466F-84E6-00E74F9D4A56}" type="slidenum">
              <a:rPr lang="de-DE"/>
              <a:pPr>
                <a:defRPr/>
              </a:pPr>
              <a:t>‹#›</a:t>
            </a:fld>
            <a:endParaRPr lang="de-DE"/>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lipArtAndTx" preserve="1">
  <p:cSld name="Titel, ClipArt und Text">
    <p:spTree>
      <p:nvGrpSpPr>
        <p:cNvPr id="1" name=""/>
        <p:cNvGrpSpPr/>
        <p:nvPr/>
      </p:nvGrpSpPr>
      <p:grpSpPr>
        <a:xfrm>
          <a:off x="0" y="0"/>
          <a:ext cx="0" cy="0"/>
          <a:chOff x="0" y="0"/>
          <a:chExt cx="0" cy="0"/>
        </a:xfrm>
      </p:grpSpPr>
      <p:sp>
        <p:nvSpPr>
          <p:cNvPr id="2" name="Titel 1"/>
          <p:cNvSpPr>
            <a:spLocks noGrp="1"/>
          </p:cNvSpPr>
          <p:nvPr>
            <p:ph type="title"/>
          </p:nvPr>
        </p:nvSpPr>
        <p:spPr>
          <a:xfrm>
            <a:off x="0" y="152400"/>
            <a:ext cx="9144000" cy="533400"/>
          </a:xfrm>
        </p:spPr>
        <p:txBody>
          <a:bodyPr/>
          <a:lstStyle/>
          <a:p>
            <a:r>
              <a:rPr lang="de-DE" smtClean="0"/>
              <a:t>Titelmasterformat durch Klicken bearbeiten</a:t>
            </a:r>
            <a:endParaRPr lang="de-DE"/>
          </a:p>
        </p:txBody>
      </p:sp>
      <p:sp>
        <p:nvSpPr>
          <p:cNvPr id="3" name="ClipArt-Platzhalter 2"/>
          <p:cNvSpPr>
            <a:spLocks noGrp="1"/>
          </p:cNvSpPr>
          <p:nvPr>
            <p:ph type="clipArt" sz="half" idx="1"/>
          </p:nvPr>
        </p:nvSpPr>
        <p:spPr>
          <a:xfrm>
            <a:off x="0" y="990600"/>
            <a:ext cx="4495800" cy="5638800"/>
          </a:xfrm>
        </p:spPr>
        <p:txBody>
          <a:bodyPr/>
          <a:lstStyle/>
          <a:p>
            <a:pPr lvl="0"/>
            <a:endParaRPr lang="de-DE" noProof="0" smtClean="0"/>
          </a:p>
        </p:txBody>
      </p:sp>
      <p:sp>
        <p:nvSpPr>
          <p:cNvPr id="4" name="Textplatzhalter 3"/>
          <p:cNvSpPr>
            <a:spLocks noGrp="1"/>
          </p:cNvSpPr>
          <p:nvPr>
            <p:ph type="body" sz="half" idx="2"/>
          </p:nvPr>
        </p:nvSpPr>
        <p:spPr>
          <a:xfrm>
            <a:off x="4648200" y="990600"/>
            <a:ext cx="4495800" cy="56388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6" name="Fußzeilenplatzhalter 5"/>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7" name="Foliennummernplatzhalter 6"/>
          <p:cNvSpPr>
            <a:spLocks noGrp="1"/>
          </p:cNvSpPr>
          <p:nvPr>
            <p:ph type="sldNum" sz="quarter" idx="12"/>
          </p:nvPr>
        </p:nvSpPr>
        <p:spPr/>
        <p:txBody>
          <a:bodyPr/>
          <a:lstStyle>
            <a:lvl1pPr>
              <a:defRPr>
                <a:latin typeface="Arial" pitchFamily="34" charset="0"/>
                <a:cs typeface="Arial" pitchFamily="34" charset="0"/>
              </a:defRPr>
            </a:lvl1pPr>
          </a:lstStyle>
          <a:p>
            <a:pPr>
              <a:defRPr/>
            </a:pPr>
            <a:fld id="{563B2455-C4B4-4F1E-9394-D0A88AB36422}" type="slidenum">
              <a:rPr lang="de-DE"/>
              <a:pPr>
                <a:defRPr/>
              </a:pPr>
              <a:t>‹#›</a:t>
            </a:fld>
            <a:endParaRPr lang="de-D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reserve="1">
  <p:cSld name="Titel und vier Inhalte">
    <p:spTree>
      <p:nvGrpSpPr>
        <p:cNvPr id="1" name=""/>
        <p:cNvGrpSpPr/>
        <p:nvPr/>
      </p:nvGrpSpPr>
      <p:grpSpPr>
        <a:xfrm>
          <a:off x="0" y="0"/>
          <a:ext cx="0" cy="0"/>
          <a:chOff x="0" y="0"/>
          <a:chExt cx="0" cy="0"/>
        </a:xfrm>
      </p:grpSpPr>
      <p:sp>
        <p:nvSpPr>
          <p:cNvPr id="2" name="Titel 1"/>
          <p:cNvSpPr>
            <a:spLocks noGrp="1"/>
          </p:cNvSpPr>
          <p:nvPr>
            <p:ph type="title" sz="quarter"/>
          </p:nvPr>
        </p:nvSpPr>
        <p:spPr>
          <a:xfrm>
            <a:off x="0" y="152400"/>
            <a:ext cx="9144000" cy="533400"/>
          </a:xfrm>
        </p:spPr>
        <p:txBody>
          <a:bodyPr/>
          <a:lstStyle/>
          <a:p>
            <a:r>
              <a:rPr lang="de-DE" smtClean="0"/>
              <a:t>Titelmasterformat durch Klicken bearbeiten</a:t>
            </a:r>
            <a:endParaRPr lang="de-DE"/>
          </a:p>
        </p:txBody>
      </p:sp>
      <p:sp>
        <p:nvSpPr>
          <p:cNvPr id="3" name="Inhaltsplatzhalter 2"/>
          <p:cNvSpPr>
            <a:spLocks noGrp="1"/>
          </p:cNvSpPr>
          <p:nvPr>
            <p:ph sz="quarter" idx="1"/>
          </p:nvPr>
        </p:nvSpPr>
        <p:spPr>
          <a:xfrm>
            <a:off x="0" y="9906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4648200" y="9906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0" y="38862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Inhaltsplatzhalter 5"/>
          <p:cNvSpPr>
            <a:spLocks noGrp="1"/>
          </p:cNvSpPr>
          <p:nvPr>
            <p:ph sz="quarter" idx="4"/>
          </p:nvPr>
        </p:nvSpPr>
        <p:spPr>
          <a:xfrm>
            <a:off x="4648200" y="3886200"/>
            <a:ext cx="4495800" cy="274320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lvl1pPr>
              <a:defRPr>
                <a:latin typeface="Arial" pitchFamily="34" charset="0"/>
                <a:cs typeface="Arial" pitchFamily="34" charset="0"/>
              </a:defRPr>
            </a:lvl1pPr>
          </a:lstStyle>
          <a:p>
            <a:pPr>
              <a:defRPr/>
            </a:pPr>
            <a:endParaRPr lang="de-DE"/>
          </a:p>
        </p:txBody>
      </p:sp>
      <p:sp>
        <p:nvSpPr>
          <p:cNvPr id="8" name="Fußzeilenplatzhalter 7"/>
          <p:cNvSpPr>
            <a:spLocks noGrp="1"/>
          </p:cNvSpPr>
          <p:nvPr>
            <p:ph type="ftr" sz="quarter" idx="11"/>
          </p:nvPr>
        </p:nvSpPr>
        <p:spPr/>
        <p:txBody>
          <a:bodyPr/>
          <a:lstStyle>
            <a:lvl1pPr>
              <a:defRPr>
                <a:latin typeface="Arial" pitchFamily="34" charset="0"/>
                <a:cs typeface="Arial" pitchFamily="34" charset="0"/>
              </a:defRPr>
            </a:lvl1pPr>
          </a:lstStyle>
          <a:p>
            <a:pPr>
              <a:defRPr/>
            </a:pPr>
            <a:endParaRPr lang="de-DE"/>
          </a:p>
        </p:txBody>
      </p:sp>
      <p:sp>
        <p:nvSpPr>
          <p:cNvPr id="9" name="Foliennummernplatzhalter 8"/>
          <p:cNvSpPr>
            <a:spLocks noGrp="1"/>
          </p:cNvSpPr>
          <p:nvPr>
            <p:ph type="sldNum" sz="quarter" idx="12"/>
          </p:nvPr>
        </p:nvSpPr>
        <p:spPr/>
        <p:txBody>
          <a:bodyPr/>
          <a:lstStyle>
            <a:lvl1pPr>
              <a:defRPr>
                <a:latin typeface="Arial" pitchFamily="34" charset="0"/>
                <a:cs typeface="Arial" pitchFamily="34" charset="0"/>
              </a:defRPr>
            </a:lvl1pPr>
          </a:lstStyle>
          <a:p>
            <a:pPr>
              <a:defRPr/>
            </a:pPr>
            <a:fld id="{0C2222C1-6ACF-4D8A-ACF6-BEC7EDA88190}" type="slidenum">
              <a:rPr lang="de-DE"/>
              <a:pPr>
                <a:defRPr/>
              </a:pPr>
              <a:t>‹#›</a:t>
            </a:fld>
            <a:endParaRPr lang="de-D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338138" y="1054100"/>
            <a:ext cx="40386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529138" y="1054100"/>
            <a:ext cx="4038600" cy="4965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1_Vergleich">
    <p:spTree>
      <p:nvGrpSpPr>
        <p:cNvPr id="1" name=""/>
        <p:cNvGrpSpPr/>
        <p:nvPr/>
      </p:nvGrpSpPr>
      <p:grpSpPr>
        <a:xfrm>
          <a:off x="0" y="0"/>
          <a:ext cx="0" cy="0"/>
          <a:chOff x="0" y="0"/>
          <a:chExt cx="0" cy="0"/>
        </a:xfrm>
      </p:grpSpPr>
      <p:sp>
        <p:nvSpPr>
          <p:cNvPr id="2" name="Titel 1"/>
          <p:cNvSpPr>
            <a:spLocks noGrp="1"/>
          </p:cNvSpPr>
          <p:nvPr>
            <p:ph type="title"/>
          </p:nvPr>
        </p:nvSpPr>
        <p:spPr>
          <a:xfrm>
            <a:off x="2411760" y="274638"/>
            <a:ext cx="6275040" cy="490066"/>
          </a:xfrm>
        </p:spPr>
        <p:txBody>
          <a:bodyPr/>
          <a:lstStyle>
            <a:lvl1pPr>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457200" y="1268760"/>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1916832"/>
            <a:ext cx="4040188" cy="4392488"/>
          </a:xfrm>
        </p:spPr>
        <p:txBody>
          <a:bodyPr/>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5025" y="1277070"/>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1916832"/>
            <a:ext cx="4041775" cy="4392488"/>
          </a:xfrm>
        </p:spPr>
        <p:txBody>
          <a:bodyPr/>
          <a:lstStyle>
            <a:lvl1pPr>
              <a:defRPr sz="1800"/>
            </a:lvl1pPr>
            <a:lvl2pPr>
              <a:defRPr sz="1600"/>
            </a:lvl2pPr>
            <a:lvl3pPr>
              <a:defRPr sz="1600"/>
            </a:lvl3pPr>
            <a:lvl4pPr>
              <a:defRPr sz="1400"/>
            </a:lvl4pPr>
            <a:lvl5pPr>
              <a:defRPr sz="14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6"/>
          <p:cNvSpPr>
            <a:spLocks noGrp="1"/>
          </p:cNvSpPr>
          <p:nvPr>
            <p:ph type="dt" sz="half" idx="10"/>
          </p:nvPr>
        </p:nvSpPr>
        <p:spPr/>
        <p:txBody>
          <a:bodyPr/>
          <a:lstStyle>
            <a:lvl1pPr>
              <a:defRPr/>
            </a:lvl1pPr>
          </a:lstStyle>
          <a:p>
            <a:fld id="{D03821EB-309A-4409-8825-B27229C959C8}" type="datetime1">
              <a:rPr lang="de-DE" smtClean="0"/>
              <a:pPr/>
              <a:t>4/20/12</a:t>
            </a:fld>
            <a:endParaRPr lang="de-DE" dirty="0"/>
          </a:p>
        </p:txBody>
      </p:sp>
      <p:sp>
        <p:nvSpPr>
          <p:cNvPr id="8" name="Fußzeilenplatzhalter 7"/>
          <p:cNvSpPr>
            <a:spLocks noGrp="1"/>
          </p:cNvSpPr>
          <p:nvPr>
            <p:ph type="ftr" sz="quarter" idx="11"/>
          </p:nvPr>
        </p:nvSpPr>
        <p:spPr/>
        <p:txBody>
          <a:bodyPr/>
          <a:lstStyle>
            <a:lvl1pPr>
              <a:defRPr/>
            </a:lvl1pPr>
          </a:lstStyle>
          <a:p>
            <a:r>
              <a:rPr lang="de-DE" smtClean="0"/>
              <a:t>Michael Kobel</a:t>
            </a:r>
            <a:endParaRPr lang="de-DE"/>
          </a:p>
        </p:txBody>
      </p:sp>
      <p:sp>
        <p:nvSpPr>
          <p:cNvPr id="9" name="Foliennummernplatzhalter 8"/>
          <p:cNvSpPr>
            <a:spLocks noGrp="1"/>
          </p:cNvSpPr>
          <p:nvPr>
            <p:ph type="sldNum" sz="quarter" idx="12"/>
          </p:nvPr>
        </p:nvSpPr>
        <p:spPr/>
        <p:txBody>
          <a:bodyPr/>
          <a:lstStyle>
            <a:lvl1pPr>
              <a:defRPr/>
            </a:lvl1pPr>
          </a:lstStyle>
          <a:p>
            <a:r>
              <a:rPr lang="de-DE" dirty="0" smtClean="0"/>
              <a:t> </a:t>
            </a:r>
            <a:fld id="{D42DA88A-3C4B-4710-8E3A-60CFF3CBF6D4}" type="slidenum">
              <a:rPr lang="de-DE" smtClean="0"/>
              <a:pPr/>
              <a:t>‹#›</a:t>
            </a:fld>
            <a:r>
              <a:rPr lang="de-DE" dirty="0" smtClean="0"/>
              <a:t> </a:t>
            </a:r>
            <a:endParaRPr lang="de-DE"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r">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0338" y="352425"/>
            <a:ext cx="2057400" cy="566737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338138" y="352425"/>
            <a:ext cx="6019800" cy="566737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lvl1pPr>
              <a:defRPr/>
            </a:lvl1pPr>
          </a:lstStyle>
          <a:p>
            <a:fld id="{52BFCAC3-A9A0-47D1-9097-31FE4599AFC0}" type="datetime1">
              <a:rPr lang="de-DE" smtClean="0"/>
              <a:pPr/>
              <a:t>4/20/12</a:t>
            </a:fld>
            <a:endParaRPr lang="de-DE" dirty="0"/>
          </a:p>
        </p:txBody>
      </p:sp>
      <p:sp>
        <p:nvSpPr>
          <p:cNvPr id="4" name="Fußzeilenplatzhalter 3"/>
          <p:cNvSpPr>
            <a:spLocks noGrp="1"/>
          </p:cNvSpPr>
          <p:nvPr>
            <p:ph type="ftr" sz="quarter" idx="11"/>
          </p:nvPr>
        </p:nvSpPr>
        <p:spPr/>
        <p:txBody>
          <a:bodyPr/>
          <a:lstStyle>
            <a:lvl1pPr>
              <a:defRPr/>
            </a:lvl1pPr>
          </a:lstStyle>
          <a:p>
            <a:r>
              <a:rPr lang="de-DE" smtClean="0"/>
              <a:t>Michael Kobel</a:t>
            </a:r>
            <a:endParaRPr lang="de-DE"/>
          </a:p>
        </p:txBody>
      </p:sp>
      <p:sp>
        <p:nvSpPr>
          <p:cNvPr id="5" name="Foliennummernplatzhalter 4"/>
          <p:cNvSpPr>
            <a:spLocks noGrp="1"/>
          </p:cNvSpPr>
          <p:nvPr>
            <p:ph type="sldNum" sz="quarter" idx="12"/>
          </p:nvPr>
        </p:nvSpPr>
        <p:spPr/>
        <p:txBody>
          <a:bodyPr/>
          <a:lstStyle>
            <a:lvl1pPr>
              <a:defRPr/>
            </a:lvl1pPr>
          </a:lstStyle>
          <a:p>
            <a:r>
              <a:rPr lang="de-DE" dirty="0" smtClean="0"/>
              <a:t> </a:t>
            </a:r>
            <a:fld id="{FA9D60DB-0363-4C6B-8AE5-CB833B06872E}" type="slidenum">
              <a:rPr lang="de-DE" smtClean="0"/>
              <a:pPr/>
              <a:t>‹#›</a:t>
            </a:fld>
            <a:endParaRPr lang="de-D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165CB1B8-CDCA-4391-B670-FCA0D6AEED09}" type="datetime1">
              <a:rPr lang="de-DE" smtClean="0"/>
              <a:pPr/>
              <a:t>4/20/12</a:t>
            </a:fld>
            <a:endParaRPr lang="de-DE"/>
          </a:p>
        </p:txBody>
      </p:sp>
      <p:sp>
        <p:nvSpPr>
          <p:cNvPr id="3" name="Fußzeilenplatzhalter 2"/>
          <p:cNvSpPr>
            <a:spLocks noGrp="1"/>
          </p:cNvSpPr>
          <p:nvPr>
            <p:ph type="ftr" sz="quarter" idx="11"/>
          </p:nvPr>
        </p:nvSpPr>
        <p:spPr/>
        <p:txBody>
          <a:bodyPr/>
          <a:lstStyle>
            <a:lvl1pPr>
              <a:defRPr/>
            </a:lvl1pPr>
          </a:lstStyle>
          <a:p>
            <a:r>
              <a:rPr lang="de-DE" smtClean="0"/>
              <a:t>Michael Kobel</a:t>
            </a:r>
            <a:endParaRPr lang="de-DE"/>
          </a:p>
        </p:txBody>
      </p:sp>
      <p:sp>
        <p:nvSpPr>
          <p:cNvPr id="4" name="Foliennummernplatzhalter 3"/>
          <p:cNvSpPr>
            <a:spLocks noGrp="1"/>
          </p:cNvSpPr>
          <p:nvPr>
            <p:ph type="sldNum" sz="quarter" idx="12"/>
          </p:nvPr>
        </p:nvSpPr>
        <p:spPr/>
        <p:txBody>
          <a:bodyPr/>
          <a:lstStyle>
            <a:lvl1pPr>
              <a:defRPr/>
            </a:lvl1pPr>
          </a:lstStyle>
          <a:p>
            <a:r>
              <a:rPr lang="de-DE" dirty="0" smtClean="0"/>
              <a:t> </a:t>
            </a:r>
            <a:fld id="{2BBAD2DA-2475-4E12-AF85-8386B95AC8EA}" type="slidenum">
              <a:rPr lang="de-DE" smtClean="0"/>
              <a:pPr/>
              <a:t>‹#›</a:t>
            </a:fld>
            <a:r>
              <a:rPr lang="de-DE" dirty="0" smtClean="0"/>
              <a:t> </a:t>
            </a:r>
            <a:endParaRPr lang="de-D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1268760"/>
            <a:ext cx="3008313" cy="792088"/>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1268760"/>
            <a:ext cx="5111750" cy="5184576"/>
          </a:xfrm>
        </p:spPr>
        <p:txBody>
          <a:bodyPr/>
          <a:lstStyle>
            <a:lvl1pPr>
              <a:defRPr sz="2000"/>
            </a:lvl1pPr>
            <a:lvl2pPr>
              <a:defRPr sz="1800"/>
            </a:lvl2pPr>
            <a:lvl3pPr>
              <a:defRPr sz="1800"/>
            </a:lvl3pPr>
            <a:lvl4pPr>
              <a:defRPr sz="1600"/>
            </a:lvl4pPr>
            <a:lvl5pPr>
              <a:defRPr sz="16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2204864"/>
            <a:ext cx="3008313" cy="424847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lvl1pPr>
              <a:defRPr/>
            </a:lvl1pPr>
          </a:lstStyle>
          <a:p>
            <a:fld id="{4FD90407-17F4-423F-8F4F-25711587E678}" type="datetime1">
              <a:rPr lang="de-DE" smtClean="0"/>
              <a:pPr/>
              <a:t>4/20/12</a:t>
            </a:fld>
            <a:endParaRPr lang="de-DE"/>
          </a:p>
        </p:txBody>
      </p:sp>
      <p:sp>
        <p:nvSpPr>
          <p:cNvPr id="6" name="Fußzeilenplatzhalter 5"/>
          <p:cNvSpPr>
            <a:spLocks noGrp="1"/>
          </p:cNvSpPr>
          <p:nvPr>
            <p:ph type="ftr" sz="quarter" idx="11"/>
          </p:nvPr>
        </p:nvSpPr>
        <p:spPr/>
        <p:txBody>
          <a:bodyPr/>
          <a:lstStyle>
            <a:lvl1pPr>
              <a:defRPr/>
            </a:lvl1pPr>
          </a:lstStyle>
          <a:p>
            <a:r>
              <a:rPr lang="de-DE" smtClean="0"/>
              <a:t>Michael Kobel</a:t>
            </a:r>
            <a:endParaRPr lang="de-DE" dirty="0"/>
          </a:p>
        </p:txBody>
      </p:sp>
      <p:sp>
        <p:nvSpPr>
          <p:cNvPr id="7" name="Foliennummernplatzhalter 6"/>
          <p:cNvSpPr>
            <a:spLocks noGrp="1"/>
          </p:cNvSpPr>
          <p:nvPr>
            <p:ph type="sldNum" sz="quarter" idx="12"/>
          </p:nvPr>
        </p:nvSpPr>
        <p:spPr/>
        <p:txBody>
          <a:bodyPr/>
          <a:lstStyle>
            <a:lvl1pPr>
              <a:defRPr/>
            </a:lvl1pPr>
          </a:lstStyle>
          <a:p>
            <a:fld id="{D862D93E-8333-44AF-95FC-D574F59CD950}" type="slidenum">
              <a:rPr lang="de-DE" smtClean="0"/>
              <a:pPr/>
              <a:t>‹#›</a:t>
            </a:fld>
            <a:r>
              <a:rPr lang="de-DE" dirty="0" smtClean="0"/>
              <a:t> </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Relationship Id="rId14" Type="http://schemas.openxmlformats.org/officeDocument/2006/relationships/slideLayout" Target="../slideLayouts/slideLayout37.xml"/><Relationship Id="rId15" Type="http://schemas.openxmlformats.org/officeDocument/2006/relationships/slideLayout" Target="../slideLayouts/slideLayout38.xml"/><Relationship Id="rId16" Type="http://schemas.openxmlformats.org/officeDocument/2006/relationships/slideLayout" Target="../slideLayouts/slideLayout39.xml"/><Relationship Id="rId17"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slideLayout" Target="../slideLayouts/slideLayout51.xml"/><Relationship Id="rId13" Type="http://schemas.openxmlformats.org/officeDocument/2006/relationships/slideLayout" Target="../slideLayouts/slideLayout52.xml"/><Relationship Id="rId14" Type="http://schemas.openxmlformats.org/officeDocument/2006/relationships/slideLayout" Target="../slideLayouts/slideLayout53.xml"/><Relationship Id="rId15" Type="http://schemas.openxmlformats.org/officeDocument/2006/relationships/slideLayout" Target="../slideLayouts/slideLayout54.xml"/><Relationship Id="rId16" Type="http://schemas.openxmlformats.org/officeDocument/2006/relationships/slideLayout" Target="../slideLayouts/slideLayout55.xml"/><Relationship Id="rId17" Type="http://schemas.openxmlformats.org/officeDocument/2006/relationships/theme" Target="../theme/theme4.xml"/><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5.xml"/><Relationship Id="rId13" Type="http://schemas.openxmlformats.org/officeDocument/2006/relationships/image" Target="../media/image10.pn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3568" y="1175792"/>
            <a:ext cx="7798445" cy="381000"/>
          </a:xfrm>
          <a:prstGeom prst="rect">
            <a:avLst/>
          </a:prstGeom>
          <a:noFill/>
          <a:ln w="9525">
            <a:noFill/>
            <a:miter lim="800000"/>
            <a:headEnd/>
            <a:tailEnd/>
          </a:ln>
          <a:effectLst/>
        </p:spPr>
        <p:txBody>
          <a:bodyPr vert="horz" wrap="square" lIns="0" tIns="45720" rIns="91440" bIns="45720" numCol="1" anchor="ctr" anchorCtr="0" compatLnSpc="1">
            <a:prstTxWarp prst="textNoShape">
              <a:avLst/>
            </a:prstTxWarp>
          </a:bodyPr>
          <a:lstStyle/>
          <a:p>
            <a:pPr lvl="0"/>
            <a:r>
              <a:rPr lang="de-DE" dirty="0" smtClean="0"/>
              <a:t>Klicken Sie, um das Titelformat zu bearbeiten</a:t>
            </a:r>
          </a:p>
        </p:txBody>
      </p:sp>
      <p:sp>
        <p:nvSpPr>
          <p:cNvPr id="1027" name="Rectangle 3"/>
          <p:cNvSpPr>
            <a:spLocks noGrp="1" noChangeArrowheads="1"/>
          </p:cNvSpPr>
          <p:nvPr>
            <p:ph type="body" idx="1"/>
          </p:nvPr>
        </p:nvSpPr>
        <p:spPr bwMode="auto">
          <a:xfrm>
            <a:off x="683568" y="1628800"/>
            <a:ext cx="7774632" cy="4824536"/>
          </a:xfrm>
          <a:prstGeom prst="rect">
            <a:avLst/>
          </a:prstGeom>
          <a:noFill/>
          <a:ln w="9525">
            <a:noFill/>
            <a:miter lim="800000"/>
            <a:headEnd/>
            <a:tailEnd/>
          </a:ln>
          <a:effectLst/>
        </p:spPr>
        <p:txBody>
          <a:bodyPr vert="horz" wrap="square" lIns="0" tIns="45720" rIns="91440" bIns="45720"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28" name="Rectangle 4"/>
          <p:cNvSpPr>
            <a:spLocks noGrp="1" noChangeArrowheads="1"/>
          </p:cNvSpPr>
          <p:nvPr>
            <p:ph type="dt" sz="half" idx="2"/>
          </p:nvPr>
        </p:nvSpPr>
        <p:spPr bwMode="auto">
          <a:xfrm>
            <a:off x="611560" y="6603404"/>
            <a:ext cx="2201416" cy="28198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b="0">
                <a:latin typeface="+mn-lt"/>
              </a:defRPr>
            </a:lvl1pPr>
          </a:lstStyle>
          <a:p>
            <a:fld id="{EB449861-3109-46D8-AFFB-2EC357439D03}" type="datetime1">
              <a:rPr lang="de-DE" smtClean="0"/>
              <a:pPr/>
              <a:t>4/20/12</a:t>
            </a:fld>
            <a:endParaRPr lang="de-DE" dirty="0"/>
          </a:p>
        </p:txBody>
      </p:sp>
      <p:sp>
        <p:nvSpPr>
          <p:cNvPr id="1029" name="Rectangle 5"/>
          <p:cNvSpPr>
            <a:spLocks noGrp="1" noChangeArrowheads="1"/>
          </p:cNvSpPr>
          <p:nvPr>
            <p:ph type="ftr" sz="quarter" idx="3"/>
          </p:nvPr>
        </p:nvSpPr>
        <p:spPr bwMode="auto">
          <a:xfrm>
            <a:off x="3124200" y="6580584"/>
            <a:ext cx="2895600" cy="304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ctr">
              <a:defRPr b="0">
                <a:latin typeface="+mn-lt"/>
              </a:defRPr>
            </a:lvl1pPr>
          </a:lstStyle>
          <a:p>
            <a:r>
              <a:rPr lang="de-DE" dirty="0" smtClean="0"/>
              <a:t>Michael Kobel</a:t>
            </a:r>
            <a:endParaRPr lang="de-DE" dirty="0"/>
          </a:p>
        </p:txBody>
      </p:sp>
      <p:sp>
        <p:nvSpPr>
          <p:cNvPr id="1030" name="Rectangle 6"/>
          <p:cNvSpPr>
            <a:spLocks noGrp="1" noChangeArrowheads="1"/>
          </p:cNvSpPr>
          <p:nvPr>
            <p:ph type="sldNum" sz="quarter" idx="4"/>
          </p:nvPr>
        </p:nvSpPr>
        <p:spPr bwMode="auto">
          <a:xfrm>
            <a:off x="6553200" y="6580584"/>
            <a:ext cx="1905000" cy="2286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b="0">
                <a:latin typeface="+mn-lt"/>
              </a:defRPr>
            </a:lvl1pPr>
          </a:lstStyle>
          <a:p>
            <a:fld id="{1E0900E2-04EA-41A3-8CBD-802766BB9D90}" type="slidenum">
              <a:rPr lang="de-DE" smtClean="0"/>
              <a:pPr/>
              <a:t>‹#›</a:t>
            </a:fld>
            <a:r>
              <a:rPr lang="de-DE" dirty="0" smtClean="0"/>
              <a:t>  </a:t>
            </a:r>
            <a:endParaRPr lang="de-DE" dirty="0"/>
          </a:p>
        </p:txBody>
      </p:sp>
      <p:sp>
        <p:nvSpPr>
          <p:cNvPr id="1032" name="Line 8"/>
          <p:cNvSpPr>
            <a:spLocks noChangeShapeType="1"/>
          </p:cNvSpPr>
          <p:nvPr/>
        </p:nvSpPr>
        <p:spPr bwMode="auto">
          <a:xfrm>
            <a:off x="-252536" y="980728"/>
            <a:ext cx="9144000" cy="0"/>
          </a:xfrm>
          <a:prstGeom prst="line">
            <a:avLst/>
          </a:prstGeom>
          <a:noFill/>
          <a:ln w="6350">
            <a:solidFill>
              <a:srgbClr val="969696"/>
            </a:solidFill>
            <a:round/>
            <a:headEnd/>
            <a:tailEnd/>
          </a:ln>
          <a:effectLst/>
        </p:spPr>
        <p:txBody>
          <a:bodyPr/>
          <a:lstStyle/>
          <a:p>
            <a:endParaRPr lang="de-DE"/>
          </a:p>
        </p:txBody>
      </p:sp>
      <p:sp>
        <p:nvSpPr>
          <p:cNvPr id="1033" name="Line 9"/>
          <p:cNvSpPr>
            <a:spLocks noChangeShapeType="1"/>
          </p:cNvSpPr>
          <p:nvPr/>
        </p:nvSpPr>
        <p:spPr bwMode="auto">
          <a:xfrm>
            <a:off x="0" y="1000125"/>
            <a:ext cx="9144000" cy="0"/>
          </a:xfrm>
          <a:prstGeom prst="line">
            <a:avLst/>
          </a:prstGeom>
          <a:noFill/>
          <a:ln w="6350">
            <a:solidFill>
              <a:srgbClr val="969696"/>
            </a:solidFill>
            <a:round/>
            <a:headEnd/>
            <a:tailEnd/>
          </a:ln>
          <a:effectLst/>
        </p:spPr>
        <p:txBody>
          <a:bodyPr/>
          <a:lstStyle/>
          <a:p>
            <a:endParaRPr lang="de-DE"/>
          </a:p>
        </p:txBody>
      </p:sp>
      <p:pic>
        <p:nvPicPr>
          <p:cNvPr id="1039" name="Picture 15" descr="TU_Logo_90_HKS41"/>
          <p:cNvPicPr>
            <a:picLocks noChangeAspect="1" noChangeArrowheads="1"/>
          </p:cNvPicPr>
          <p:nvPr/>
        </p:nvPicPr>
        <p:blipFill>
          <a:blip r:embed="rId14" cstate="print"/>
          <a:srcRect/>
          <a:stretch>
            <a:fillRect/>
          </a:stretch>
        </p:blipFill>
        <p:spPr bwMode="auto">
          <a:xfrm>
            <a:off x="509588" y="438150"/>
            <a:ext cx="1443037" cy="423863"/>
          </a:xfrm>
          <a:prstGeom prst="rect">
            <a:avLst/>
          </a:prstGeom>
          <a:noFill/>
        </p:spPr>
      </p:pic>
      <p:pic>
        <p:nvPicPr>
          <p:cNvPr id="13" name="Grafik 12" descr="ATLAS_Transparent_Small01.png"/>
          <p:cNvPicPr>
            <a:picLocks noChangeAspect="1"/>
          </p:cNvPicPr>
          <p:nvPr/>
        </p:nvPicPr>
        <p:blipFill>
          <a:blip r:embed="rId15" cstate="print"/>
          <a:stretch>
            <a:fillRect/>
          </a:stretch>
        </p:blipFill>
        <p:spPr>
          <a:xfrm>
            <a:off x="8244408" y="44624"/>
            <a:ext cx="836733" cy="100811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hf hdr="0"/>
  <p:txStyles>
    <p:titleStyle>
      <a:lvl1pPr algn="l" rtl="0" eaLnBrk="1" fontAlgn="base" hangingPunct="1">
        <a:spcBef>
          <a:spcPct val="0"/>
        </a:spcBef>
        <a:spcAft>
          <a:spcPct val="0"/>
        </a:spcAft>
        <a:defRPr sz="2000">
          <a:solidFill>
            <a:schemeClr val="bg2"/>
          </a:solidFill>
          <a:latin typeface="+mj-lt"/>
          <a:ea typeface="+mj-ea"/>
          <a:cs typeface="+mj-cs"/>
        </a:defRPr>
      </a:lvl1pPr>
      <a:lvl2pPr algn="l" rtl="0" eaLnBrk="1" fontAlgn="base" hangingPunct="1">
        <a:spcBef>
          <a:spcPct val="0"/>
        </a:spcBef>
        <a:spcAft>
          <a:spcPct val="0"/>
        </a:spcAft>
        <a:defRPr sz="2400">
          <a:solidFill>
            <a:schemeClr val="bg2"/>
          </a:solidFill>
          <a:latin typeface="Verdana" pitchFamily="34" charset="0"/>
        </a:defRPr>
      </a:lvl2pPr>
      <a:lvl3pPr algn="l" rtl="0" eaLnBrk="1" fontAlgn="base" hangingPunct="1">
        <a:spcBef>
          <a:spcPct val="0"/>
        </a:spcBef>
        <a:spcAft>
          <a:spcPct val="0"/>
        </a:spcAft>
        <a:defRPr sz="2400">
          <a:solidFill>
            <a:schemeClr val="bg2"/>
          </a:solidFill>
          <a:latin typeface="Verdana" pitchFamily="34" charset="0"/>
        </a:defRPr>
      </a:lvl3pPr>
      <a:lvl4pPr algn="l" rtl="0" eaLnBrk="1" fontAlgn="base" hangingPunct="1">
        <a:spcBef>
          <a:spcPct val="0"/>
        </a:spcBef>
        <a:spcAft>
          <a:spcPct val="0"/>
        </a:spcAft>
        <a:defRPr sz="2400">
          <a:solidFill>
            <a:schemeClr val="bg2"/>
          </a:solidFill>
          <a:latin typeface="Verdana" pitchFamily="34" charset="0"/>
        </a:defRPr>
      </a:lvl4pPr>
      <a:lvl5pPr algn="l" rtl="0" eaLnBrk="1" fontAlgn="base" hangingPunct="1">
        <a:spcBef>
          <a:spcPct val="0"/>
        </a:spcBef>
        <a:spcAft>
          <a:spcPct val="0"/>
        </a:spcAft>
        <a:defRPr sz="2400">
          <a:solidFill>
            <a:schemeClr val="bg2"/>
          </a:solidFill>
          <a:latin typeface="Verdana" pitchFamily="34" charset="0"/>
        </a:defRPr>
      </a:lvl5pPr>
      <a:lvl6pPr marL="457200" algn="l" rtl="0" eaLnBrk="1" fontAlgn="base" hangingPunct="1">
        <a:spcBef>
          <a:spcPct val="0"/>
        </a:spcBef>
        <a:spcAft>
          <a:spcPct val="0"/>
        </a:spcAft>
        <a:defRPr sz="2400">
          <a:solidFill>
            <a:schemeClr val="bg2"/>
          </a:solidFill>
          <a:latin typeface="Verdana" pitchFamily="34" charset="0"/>
        </a:defRPr>
      </a:lvl6pPr>
      <a:lvl7pPr marL="914400" algn="l" rtl="0" eaLnBrk="1" fontAlgn="base" hangingPunct="1">
        <a:spcBef>
          <a:spcPct val="0"/>
        </a:spcBef>
        <a:spcAft>
          <a:spcPct val="0"/>
        </a:spcAft>
        <a:defRPr sz="2400">
          <a:solidFill>
            <a:schemeClr val="bg2"/>
          </a:solidFill>
          <a:latin typeface="Verdana" pitchFamily="34" charset="0"/>
        </a:defRPr>
      </a:lvl7pPr>
      <a:lvl8pPr marL="1371600" algn="l" rtl="0" eaLnBrk="1" fontAlgn="base" hangingPunct="1">
        <a:spcBef>
          <a:spcPct val="0"/>
        </a:spcBef>
        <a:spcAft>
          <a:spcPct val="0"/>
        </a:spcAft>
        <a:defRPr sz="2400">
          <a:solidFill>
            <a:schemeClr val="bg2"/>
          </a:solidFill>
          <a:latin typeface="Verdana" pitchFamily="34" charset="0"/>
        </a:defRPr>
      </a:lvl8pPr>
      <a:lvl9pPr marL="1828800" algn="l" rtl="0" eaLnBrk="1" fontAlgn="base" hangingPunct="1">
        <a:spcBef>
          <a:spcPct val="0"/>
        </a:spcBef>
        <a:spcAft>
          <a:spcPct val="0"/>
        </a:spcAft>
        <a:defRPr sz="2400">
          <a:solidFill>
            <a:schemeClr val="bg2"/>
          </a:solidFill>
          <a:latin typeface="Verdana" pitchFamily="34" charset="0"/>
        </a:defRPr>
      </a:lvl9pPr>
    </p:titleStyle>
    <p:bodyStyle>
      <a:lvl1pPr marL="342900" indent="-342900" algn="l" rtl="0" eaLnBrk="1" fontAlgn="base" hangingPunct="1">
        <a:spcBef>
          <a:spcPct val="20000"/>
        </a:spcBef>
        <a:spcAft>
          <a:spcPct val="0"/>
        </a:spcAft>
        <a:buSzPct val="130000"/>
        <a:buFont typeface="Wingdings" pitchFamily="2" charset="2"/>
        <a:buChar char="v"/>
        <a:defRPr sz="1800">
          <a:solidFill>
            <a:srgbClr val="001D4B"/>
          </a:solidFill>
          <a:latin typeface="+mn-lt"/>
          <a:ea typeface="+mn-ea"/>
          <a:cs typeface="+mn-cs"/>
        </a:defRPr>
      </a:lvl1pPr>
      <a:lvl2pPr marL="742950" indent="-285750" algn="l" rtl="0" eaLnBrk="1" fontAlgn="base" hangingPunct="1">
        <a:spcBef>
          <a:spcPct val="20000"/>
        </a:spcBef>
        <a:spcAft>
          <a:spcPct val="0"/>
        </a:spcAft>
        <a:buSzPct val="150000"/>
        <a:buChar char="•"/>
        <a:defRPr sz="1600">
          <a:solidFill>
            <a:srgbClr val="001D4B"/>
          </a:solidFill>
          <a:latin typeface="+mn-lt"/>
        </a:defRPr>
      </a:lvl2pPr>
      <a:lvl3pPr marL="1143000" indent="-228600" algn="l" rtl="0" eaLnBrk="1" fontAlgn="base" hangingPunct="1">
        <a:spcBef>
          <a:spcPct val="20000"/>
        </a:spcBef>
        <a:spcAft>
          <a:spcPct val="0"/>
        </a:spcAft>
        <a:buSzPct val="150000"/>
        <a:buFont typeface="Wingdings" pitchFamily="2" charset="2"/>
        <a:buChar char="§"/>
        <a:defRPr sz="1600">
          <a:solidFill>
            <a:srgbClr val="001D4B"/>
          </a:solidFill>
          <a:latin typeface="+mn-lt"/>
        </a:defRPr>
      </a:lvl3pPr>
      <a:lvl4pPr marL="1600200" indent="-228600" algn="l" rtl="0" eaLnBrk="1" fontAlgn="base" hangingPunct="1">
        <a:spcBef>
          <a:spcPct val="20000"/>
        </a:spcBef>
        <a:spcAft>
          <a:spcPct val="0"/>
        </a:spcAft>
        <a:buSzPct val="125000"/>
        <a:buChar char="-"/>
        <a:defRPr sz="1400">
          <a:solidFill>
            <a:srgbClr val="001D4B"/>
          </a:solidFill>
          <a:latin typeface="+mn-lt"/>
        </a:defRPr>
      </a:lvl4pPr>
      <a:lvl5pPr marL="2057400" indent="-228600" algn="l" rtl="0" eaLnBrk="1" fontAlgn="base" hangingPunct="1">
        <a:spcBef>
          <a:spcPct val="20000"/>
        </a:spcBef>
        <a:spcAft>
          <a:spcPct val="0"/>
        </a:spcAft>
        <a:buChar char="-"/>
        <a:defRPr sz="1400">
          <a:solidFill>
            <a:srgbClr val="001D4B"/>
          </a:solidFill>
          <a:latin typeface="+mn-lt"/>
        </a:defRPr>
      </a:lvl5pPr>
      <a:lvl6pPr marL="2514600" indent="-228600" algn="l" rtl="0" eaLnBrk="1" fontAlgn="base" hangingPunct="1">
        <a:spcBef>
          <a:spcPct val="20000"/>
        </a:spcBef>
        <a:spcAft>
          <a:spcPct val="0"/>
        </a:spcAft>
        <a:buChar char="-"/>
        <a:defRPr sz="1400">
          <a:solidFill>
            <a:srgbClr val="001D4B"/>
          </a:solidFill>
          <a:latin typeface="+mn-lt"/>
        </a:defRPr>
      </a:lvl6pPr>
      <a:lvl7pPr marL="2971800" indent="-228600" algn="l" rtl="0" eaLnBrk="1" fontAlgn="base" hangingPunct="1">
        <a:spcBef>
          <a:spcPct val="20000"/>
        </a:spcBef>
        <a:spcAft>
          <a:spcPct val="0"/>
        </a:spcAft>
        <a:buChar char="-"/>
        <a:defRPr sz="1400">
          <a:solidFill>
            <a:srgbClr val="001D4B"/>
          </a:solidFill>
          <a:latin typeface="+mn-lt"/>
        </a:defRPr>
      </a:lvl7pPr>
      <a:lvl8pPr marL="3429000" indent="-228600" algn="l" rtl="0" eaLnBrk="1" fontAlgn="base" hangingPunct="1">
        <a:spcBef>
          <a:spcPct val="20000"/>
        </a:spcBef>
        <a:spcAft>
          <a:spcPct val="0"/>
        </a:spcAft>
        <a:buChar char="-"/>
        <a:defRPr sz="1400">
          <a:solidFill>
            <a:srgbClr val="001D4B"/>
          </a:solidFill>
          <a:latin typeface="+mn-lt"/>
        </a:defRPr>
      </a:lvl8pPr>
      <a:lvl9pPr marL="3886200" indent="-228600" algn="l" rtl="0" eaLnBrk="1" fontAlgn="base" hangingPunct="1">
        <a:spcBef>
          <a:spcPct val="20000"/>
        </a:spcBef>
        <a:spcAft>
          <a:spcPct val="0"/>
        </a:spcAft>
        <a:buChar char="-"/>
        <a:defRPr sz="1400">
          <a:solidFill>
            <a:srgbClr val="001D4B"/>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381000"/>
            <a:ext cx="7772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de-DE" smtClean="0"/>
              <a:t>Klicken Sie, um das Titelformat zu bearbeiten</a:t>
            </a:r>
          </a:p>
        </p:txBody>
      </p:sp>
      <p:sp>
        <p:nvSpPr>
          <p:cNvPr id="1027" name="Rectangle 3"/>
          <p:cNvSpPr>
            <a:spLocks noGrp="1" noChangeArrowheads="1"/>
          </p:cNvSpPr>
          <p:nvPr>
            <p:ph type="body" idx="1"/>
          </p:nvPr>
        </p:nvSpPr>
        <p:spPr bwMode="auto">
          <a:xfrm>
            <a:off x="685800" y="1295400"/>
            <a:ext cx="77724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de-DE" b="0" smtClean="0">
              <a:solidFill>
                <a:srgbClr val="000000"/>
              </a:solidFill>
              <a:latin typeface="Times New Roman" pitchFamily="18"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de-DE" b="0" smtClean="0">
              <a:solidFill>
                <a:srgbClr val="000000"/>
              </a:solidFill>
              <a:latin typeface="Times New Roman" pitchFamily="18"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1E61476-1EA5-45F6-9573-54BAEBAFF6AA}" type="slidenum">
              <a:rPr lang="de-DE" b="0" smtClean="0">
                <a:solidFill>
                  <a:srgbClr val="000000"/>
                </a:solidFill>
                <a:latin typeface="Times New Roman" pitchFamily="18" charset="0"/>
              </a:rPr>
              <a:pPr/>
              <a:t>‹#›</a:t>
            </a:fld>
            <a:endParaRPr lang="de-DE" b="0" smtClean="0">
              <a:solidFill>
                <a:srgbClr val="000000"/>
              </a:solidFill>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fontAlgn="base">
        <a:spcBef>
          <a:spcPct val="0"/>
        </a:spcBef>
        <a:spcAft>
          <a:spcPct val="0"/>
        </a:spcAft>
        <a:defRPr sz="3200">
          <a:solidFill>
            <a:srgbClr val="A50021"/>
          </a:solidFill>
          <a:latin typeface="+mj-lt"/>
          <a:ea typeface="+mj-ea"/>
          <a:cs typeface="+mj-cs"/>
        </a:defRPr>
      </a:lvl1pPr>
      <a:lvl2pPr algn="ctr" rtl="0" fontAlgn="base">
        <a:spcBef>
          <a:spcPct val="0"/>
        </a:spcBef>
        <a:spcAft>
          <a:spcPct val="0"/>
        </a:spcAft>
        <a:defRPr sz="3200">
          <a:solidFill>
            <a:srgbClr val="A50021"/>
          </a:solidFill>
          <a:latin typeface="Times New Roman" pitchFamily="18" charset="0"/>
        </a:defRPr>
      </a:lvl2pPr>
      <a:lvl3pPr algn="ctr" rtl="0" fontAlgn="base">
        <a:spcBef>
          <a:spcPct val="0"/>
        </a:spcBef>
        <a:spcAft>
          <a:spcPct val="0"/>
        </a:spcAft>
        <a:defRPr sz="3200">
          <a:solidFill>
            <a:srgbClr val="A50021"/>
          </a:solidFill>
          <a:latin typeface="Times New Roman" pitchFamily="18" charset="0"/>
        </a:defRPr>
      </a:lvl3pPr>
      <a:lvl4pPr algn="ctr" rtl="0" fontAlgn="base">
        <a:spcBef>
          <a:spcPct val="0"/>
        </a:spcBef>
        <a:spcAft>
          <a:spcPct val="0"/>
        </a:spcAft>
        <a:defRPr sz="3200">
          <a:solidFill>
            <a:srgbClr val="A50021"/>
          </a:solidFill>
          <a:latin typeface="Times New Roman" pitchFamily="18" charset="0"/>
        </a:defRPr>
      </a:lvl4pPr>
      <a:lvl5pPr algn="ctr" rtl="0" fontAlgn="base">
        <a:spcBef>
          <a:spcPct val="0"/>
        </a:spcBef>
        <a:spcAft>
          <a:spcPct val="0"/>
        </a:spcAft>
        <a:defRPr sz="3200">
          <a:solidFill>
            <a:srgbClr val="A50021"/>
          </a:solidFill>
          <a:latin typeface="Times New Roman" pitchFamily="18" charset="0"/>
        </a:defRPr>
      </a:lvl5pPr>
      <a:lvl6pPr marL="457200" algn="ctr" rtl="0" fontAlgn="base">
        <a:spcBef>
          <a:spcPct val="0"/>
        </a:spcBef>
        <a:spcAft>
          <a:spcPct val="0"/>
        </a:spcAft>
        <a:defRPr sz="3200">
          <a:solidFill>
            <a:srgbClr val="A50021"/>
          </a:solidFill>
          <a:latin typeface="Times New Roman" pitchFamily="18" charset="0"/>
        </a:defRPr>
      </a:lvl6pPr>
      <a:lvl7pPr marL="914400" algn="ctr" rtl="0" fontAlgn="base">
        <a:spcBef>
          <a:spcPct val="0"/>
        </a:spcBef>
        <a:spcAft>
          <a:spcPct val="0"/>
        </a:spcAft>
        <a:defRPr sz="3200">
          <a:solidFill>
            <a:srgbClr val="A50021"/>
          </a:solidFill>
          <a:latin typeface="Times New Roman" pitchFamily="18" charset="0"/>
        </a:defRPr>
      </a:lvl7pPr>
      <a:lvl8pPr marL="1371600" algn="ctr" rtl="0" fontAlgn="base">
        <a:spcBef>
          <a:spcPct val="0"/>
        </a:spcBef>
        <a:spcAft>
          <a:spcPct val="0"/>
        </a:spcAft>
        <a:defRPr sz="3200">
          <a:solidFill>
            <a:srgbClr val="A50021"/>
          </a:solidFill>
          <a:latin typeface="Times New Roman" pitchFamily="18" charset="0"/>
        </a:defRPr>
      </a:lvl8pPr>
      <a:lvl9pPr marL="1828800" algn="ctr" rtl="0" fontAlgn="base">
        <a:spcBef>
          <a:spcPct val="0"/>
        </a:spcBef>
        <a:spcAft>
          <a:spcPct val="0"/>
        </a:spcAft>
        <a:defRPr sz="3200">
          <a:solidFill>
            <a:srgbClr val="A50021"/>
          </a:solidFill>
          <a:latin typeface="Times New Roman" pitchFamily="18"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FFFFFF"/>
            </a:gs>
            <a:gs pos="50000">
              <a:srgbClr val="FFFFFF"/>
            </a:gs>
            <a:gs pos="100000">
              <a:srgbClr val="FFFFFF"/>
            </a:gs>
          </a:gsLst>
          <a:lin ang="5400000" scaled="1"/>
        </a:gradFill>
        <a:effectLst/>
      </p:bgPr>
    </p:bg>
    <p:spTree>
      <p:nvGrpSpPr>
        <p:cNvPr id="1" name=""/>
        <p:cNvGrpSpPr/>
        <p:nvPr/>
      </p:nvGrpSpPr>
      <p:grpSpPr>
        <a:xfrm>
          <a:off x="0" y="0"/>
          <a:ext cx="0" cy="0"/>
          <a:chOff x="0" y="0"/>
          <a:chExt cx="0" cy="0"/>
        </a:xfrm>
      </p:grpSpPr>
      <p:sp>
        <p:nvSpPr>
          <p:cNvPr id="79874" name="Freeform 2"/>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5" name="Freeform 3"/>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6" name="Freeform 4"/>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7" name="Freeform 5"/>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8" name="Freeform 6"/>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9" name="Freeform 7"/>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80" name="Freeform 8"/>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81" name="Freeform 9"/>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8202" name="Rectangle 10"/>
          <p:cNvSpPr>
            <a:spLocks noGrp="1" noChangeArrowheads="1"/>
          </p:cNvSpPr>
          <p:nvPr>
            <p:ph type="title"/>
          </p:nvPr>
        </p:nvSpPr>
        <p:spPr bwMode="auto">
          <a:xfrm>
            <a:off x="0" y="152400"/>
            <a:ext cx="9144000" cy="533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de-DE" smtClean="0"/>
              <a:t>Klicken Sie, um das Titelformat zu bearbeiten</a:t>
            </a:r>
          </a:p>
        </p:txBody>
      </p:sp>
      <p:sp>
        <p:nvSpPr>
          <p:cNvPr id="8203" name="Rectangle 11"/>
          <p:cNvSpPr>
            <a:spLocks noGrp="1" noChangeArrowheads="1"/>
          </p:cNvSpPr>
          <p:nvPr>
            <p:ph type="body" idx="1"/>
          </p:nvPr>
        </p:nvSpPr>
        <p:spPr bwMode="auto">
          <a:xfrm>
            <a:off x="0" y="990600"/>
            <a:ext cx="9144000" cy="563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79884" name="Rectangle 12"/>
          <p:cNvSpPr>
            <a:spLocks noGrp="1" noChangeArrowheads="1"/>
          </p:cNvSpPr>
          <p:nvPr>
            <p:ph type="dt" sz="half" idx="2"/>
          </p:nvPr>
        </p:nvSpPr>
        <p:spPr bwMode="auto">
          <a:xfrm>
            <a:off x="1066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rgbClr val="993300"/>
                </a:solidFill>
                <a:latin typeface="Arial" charset="0"/>
                <a:cs typeface="+mn-cs"/>
              </a:defRPr>
            </a:lvl1pPr>
          </a:lstStyle>
          <a:p>
            <a:pPr>
              <a:defRPr/>
            </a:pPr>
            <a:endParaRPr lang="de-DE" b="0"/>
          </a:p>
        </p:txBody>
      </p:sp>
      <p:sp>
        <p:nvSpPr>
          <p:cNvPr id="79885" name="Rectangle 13"/>
          <p:cNvSpPr>
            <a:spLocks noGrp="1" noChangeArrowheads="1"/>
          </p:cNvSpPr>
          <p:nvPr>
            <p:ph type="ftr" sz="quarter" idx="3"/>
          </p:nvPr>
        </p:nvSpPr>
        <p:spPr bwMode="auto">
          <a:xfrm>
            <a:off x="3505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rgbClr val="993300"/>
                </a:solidFill>
                <a:latin typeface="Arial" charset="0"/>
                <a:cs typeface="+mn-cs"/>
              </a:defRPr>
            </a:lvl1pPr>
          </a:lstStyle>
          <a:p>
            <a:pPr>
              <a:defRPr/>
            </a:pPr>
            <a:endParaRPr lang="de-DE" b="0"/>
          </a:p>
        </p:txBody>
      </p:sp>
      <p:sp>
        <p:nvSpPr>
          <p:cNvPr id="79886" name="Rectangle 14"/>
          <p:cNvSpPr>
            <a:spLocks noGrp="1" noChangeArrowheads="1"/>
          </p:cNvSpPr>
          <p:nvPr>
            <p:ph type="sldNum" sz="quarter" idx="4"/>
          </p:nvPr>
        </p:nvSpPr>
        <p:spPr bwMode="auto">
          <a:xfrm>
            <a:off x="6934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rgbClr val="993300"/>
                </a:solidFill>
                <a:latin typeface="Arial" charset="0"/>
                <a:cs typeface="+mn-cs"/>
              </a:defRPr>
            </a:lvl1pPr>
          </a:lstStyle>
          <a:p>
            <a:pPr>
              <a:defRPr/>
            </a:pPr>
            <a:fld id="{87B8EFB5-2A87-4FF6-939B-6B6471CA6649}" type="slidenum">
              <a:rPr lang="de-DE" b="0"/>
              <a:pPr>
                <a:defRPr/>
              </a:pPr>
              <a:t>‹#›</a:t>
            </a:fld>
            <a:endParaRPr lang="de-DE" b="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Lst>
  <p:txStyles>
    <p:titleStyle>
      <a:lvl1pPr algn="ctr" rtl="0" eaLnBrk="0" fontAlgn="base" hangingPunct="0">
        <a:spcBef>
          <a:spcPct val="0"/>
        </a:spcBef>
        <a:spcAft>
          <a:spcPct val="0"/>
        </a:spcAft>
        <a:defRPr sz="3200" u="sng">
          <a:solidFill>
            <a:schemeClr val="tx2"/>
          </a:solidFill>
          <a:latin typeface="+mj-lt"/>
          <a:ea typeface="+mj-ea"/>
          <a:cs typeface="+mj-cs"/>
        </a:defRPr>
      </a:lvl1pPr>
      <a:lvl2pPr algn="ctr" rtl="0" eaLnBrk="0" fontAlgn="base" hangingPunct="0">
        <a:spcBef>
          <a:spcPct val="0"/>
        </a:spcBef>
        <a:spcAft>
          <a:spcPct val="0"/>
        </a:spcAft>
        <a:defRPr sz="3200" u="sng">
          <a:solidFill>
            <a:schemeClr val="tx2"/>
          </a:solidFill>
          <a:latin typeface="Arial" charset="0"/>
        </a:defRPr>
      </a:lvl2pPr>
      <a:lvl3pPr algn="ctr" rtl="0" eaLnBrk="0" fontAlgn="base" hangingPunct="0">
        <a:spcBef>
          <a:spcPct val="0"/>
        </a:spcBef>
        <a:spcAft>
          <a:spcPct val="0"/>
        </a:spcAft>
        <a:defRPr sz="3200" u="sng">
          <a:solidFill>
            <a:schemeClr val="tx2"/>
          </a:solidFill>
          <a:latin typeface="Arial" charset="0"/>
        </a:defRPr>
      </a:lvl3pPr>
      <a:lvl4pPr algn="ctr" rtl="0" eaLnBrk="0" fontAlgn="base" hangingPunct="0">
        <a:spcBef>
          <a:spcPct val="0"/>
        </a:spcBef>
        <a:spcAft>
          <a:spcPct val="0"/>
        </a:spcAft>
        <a:defRPr sz="3200" u="sng">
          <a:solidFill>
            <a:schemeClr val="tx2"/>
          </a:solidFill>
          <a:latin typeface="Arial" charset="0"/>
        </a:defRPr>
      </a:lvl4pPr>
      <a:lvl5pPr algn="ctr" rtl="0" eaLnBrk="0" fontAlgn="base" hangingPunct="0">
        <a:spcBef>
          <a:spcPct val="0"/>
        </a:spcBef>
        <a:spcAft>
          <a:spcPct val="0"/>
        </a:spcAft>
        <a:defRPr sz="3200" u="sng">
          <a:solidFill>
            <a:schemeClr val="tx2"/>
          </a:solidFill>
          <a:latin typeface="Arial" charset="0"/>
        </a:defRPr>
      </a:lvl5pPr>
      <a:lvl6pPr marL="457200" algn="ctr" rtl="0" fontAlgn="base">
        <a:spcBef>
          <a:spcPct val="0"/>
        </a:spcBef>
        <a:spcAft>
          <a:spcPct val="0"/>
        </a:spcAft>
        <a:defRPr sz="3200" u="sng">
          <a:solidFill>
            <a:schemeClr val="tx2"/>
          </a:solidFill>
          <a:latin typeface="Arial" charset="0"/>
        </a:defRPr>
      </a:lvl6pPr>
      <a:lvl7pPr marL="914400" algn="ctr" rtl="0" fontAlgn="base">
        <a:spcBef>
          <a:spcPct val="0"/>
        </a:spcBef>
        <a:spcAft>
          <a:spcPct val="0"/>
        </a:spcAft>
        <a:defRPr sz="3200" u="sng">
          <a:solidFill>
            <a:schemeClr val="tx2"/>
          </a:solidFill>
          <a:latin typeface="Arial" charset="0"/>
        </a:defRPr>
      </a:lvl7pPr>
      <a:lvl8pPr marL="1371600" algn="ctr" rtl="0" fontAlgn="base">
        <a:spcBef>
          <a:spcPct val="0"/>
        </a:spcBef>
        <a:spcAft>
          <a:spcPct val="0"/>
        </a:spcAft>
        <a:defRPr sz="3200" u="sng">
          <a:solidFill>
            <a:schemeClr val="tx2"/>
          </a:solidFill>
          <a:latin typeface="Arial" charset="0"/>
        </a:defRPr>
      </a:lvl8pPr>
      <a:lvl9pPr marL="1828800" algn="ctr" rtl="0" fontAlgn="base">
        <a:spcBef>
          <a:spcPct val="0"/>
        </a:spcBef>
        <a:spcAft>
          <a:spcPct val="0"/>
        </a:spcAft>
        <a:defRPr sz="3200" u="sng">
          <a:solidFill>
            <a:schemeClr val="tx2"/>
          </a:solidFill>
          <a:latin typeface="Arial" charset="0"/>
        </a:defRPr>
      </a:lvl9pPr>
    </p:titleStyle>
    <p:bodyStyle>
      <a:lvl1pPr marL="342900" indent="-342900" algn="l" rtl="0" eaLnBrk="0" fontAlgn="base" hangingPunct="0">
        <a:spcBef>
          <a:spcPct val="20000"/>
        </a:spcBef>
        <a:spcAft>
          <a:spcPct val="0"/>
        </a:spcAft>
        <a:buClr>
          <a:srgbClr val="9999FF"/>
        </a:buClr>
        <a:buSzPct val="80000"/>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CC0000"/>
        </a:buClr>
        <a:buSzPct val="7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rgbClr val="009900"/>
        </a:buClr>
        <a:buSzPct val="60000"/>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accent2"/>
        </a:buClr>
        <a:buSzPct val="5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FFFFFF"/>
            </a:gs>
            <a:gs pos="50000">
              <a:srgbClr val="FFFFFF"/>
            </a:gs>
            <a:gs pos="100000">
              <a:srgbClr val="FFFFFF"/>
            </a:gs>
          </a:gsLst>
          <a:lin ang="5400000" scaled="1"/>
        </a:gradFill>
        <a:effectLst/>
      </p:bgPr>
    </p:bg>
    <p:spTree>
      <p:nvGrpSpPr>
        <p:cNvPr id="1" name=""/>
        <p:cNvGrpSpPr/>
        <p:nvPr/>
      </p:nvGrpSpPr>
      <p:grpSpPr>
        <a:xfrm>
          <a:off x="0" y="0"/>
          <a:ext cx="0" cy="0"/>
          <a:chOff x="0" y="0"/>
          <a:chExt cx="0" cy="0"/>
        </a:xfrm>
      </p:grpSpPr>
      <p:sp>
        <p:nvSpPr>
          <p:cNvPr id="79874" name="Freeform 2"/>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5" name="Freeform 3"/>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6" name="Freeform 4"/>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7" name="Freeform 5"/>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8" name="Freeform 6"/>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79" name="Freeform 7"/>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80" name="Freeform 8"/>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79881" name="Freeform 9"/>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pPr>
              <a:defRPr/>
            </a:pPr>
            <a:endParaRPr lang="de-DE" sz="1800" b="0">
              <a:solidFill>
                <a:srgbClr val="000000"/>
              </a:solidFill>
              <a:latin typeface="Arial" charset="0"/>
              <a:cs typeface="Arial" pitchFamily="34" charset="0"/>
            </a:endParaRPr>
          </a:p>
        </p:txBody>
      </p:sp>
      <p:sp>
        <p:nvSpPr>
          <p:cNvPr id="10250" name="Rectangle 10"/>
          <p:cNvSpPr>
            <a:spLocks noGrp="1" noChangeArrowheads="1"/>
          </p:cNvSpPr>
          <p:nvPr>
            <p:ph type="title"/>
          </p:nvPr>
        </p:nvSpPr>
        <p:spPr bwMode="auto">
          <a:xfrm>
            <a:off x="0" y="152400"/>
            <a:ext cx="9144000" cy="533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de-DE" smtClean="0"/>
              <a:t>Klicken Sie, um das Titelformat zu bearbeiten</a:t>
            </a:r>
          </a:p>
        </p:txBody>
      </p:sp>
      <p:sp>
        <p:nvSpPr>
          <p:cNvPr id="10251" name="Rectangle 11"/>
          <p:cNvSpPr>
            <a:spLocks noGrp="1" noChangeArrowheads="1"/>
          </p:cNvSpPr>
          <p:nvPr>
            <p:ph type="body" idx="1"/>
          </p:nvPr>
        </p:nvSpPr>
        <p:spPr bwMode="auto">
          <a:xfrm>
            <a:off x="0" y="990600"/>
            <a:ext cx="9144000" cy="563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79884" name="Rectangle 12"/>
          <p:cNvSpPr>
            <a:spLocks noGrp="1" noChangeArrowheads="1"/>
          </p:cNvSpPr>
          <p:nvPr>
            <p:ph type="dt" sz="half" idx="2"/>
          </p:nvPr>
        </p:nvSpPr>
        <p:spPr bwMode="auto">
          <a:xfrm>
            <a:off x="1066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solidFill>
                  <a:srgbClr val="993300"/>
                </a:solidFill>
                <a:latin typeface="Arial" charset="0"/>
                <a:cs typeface="+mn-cs"/>
              </a:defRPr>
            </a:lvl1pPr>
          </a:lstStyle>
          <a:p>
            <a:pPr>
              <a:defRPr/>
            </a:pPr>
            <a:endParaRPr lang="de-DE" b="0"/>
          </a:p>
        </p:txBody>
      </p:sp>
      <p:sp>
        <p:nvSpPr>
          <p:cNvPr id="79885" name="Rectangle 13"/>
          <p:cNvSpPr>
            <a:spLocks noGrp="1" noChangeArrowheads="1"/>
          </p:cNvSpPr>
          <p:nvPr>
            <p:ph type="ftr" sz="quarter" idx="3"/>
          </p:nvPr>
        </p:nvSpPr>
        <p:spPr bwMode="auto">
          <a:xfrm>
            <a:off x="3505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rgbClr val="993300"/>
                </a:solidFill>
                <a:latin typeface="Arial" charset="0"/>
                <a:cs typeface="+mn-cs"/>
              </a:defRPr>
            </a:lvl1pPr>
          </a:lstStyle>
          <a:p>
            <a:pPr>
              <a:defRPr/>
            </a:pPr>
            <a:endParaRPr lang="de-DE" b="0"/>
          </a:p>
        </p:txBody>
      </p:sp>
      <p:sp>
        <p:nvSpPr>
          <p:cNvPr id="79886" name="Rectangle 14"/>
          <p:cNvSpPr>
            <a:spLocks noGrp="1" noChangeArrowheads="1"/>
          </p:cNvSpPr>
          <p:nvPr>
            <p:ph type="sldNum" sz="quarter" idx="4"/>
          </p:nvPr>
        </p:nvSpPr>
        <p:spPr bwMode="auto">
          <a:xfrm>
            <a:off x="6934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rgbClr val="993300"/>
                </a:solidFill>
                <a:latin typeface="Arial" charset="0"/>
                <a:cs typeface="+mn-cs"/>
              </a:defRPr>
            </a:lvl1pPr>
          </a:lstStyle>
          <a:p>
            <a:pPr>
              <a:defRPr/>
            </a:pPr>
            <a:fld id="{ADC804A0-2209-44C7-80BC-FF72E8AE3F2B}" type="slidenum">
              <a:rPr lang="de-DE" b="0"/>
              <a:pPr>
                <a:defRPr/>
              </a:pPr>
              <a:t>‹#›</a:t>
            </a:fld>
            <a:endParaRPr lang="de-DE" b="0"/>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ctr" rtl="0" eaLnBrk="0" fontAlgn="base" hangingPunct="0">
        <a:spcBef>
          <a:spcPct val="0"/>
        </a:spcBef>
        <a:spcAft>
          <a:spcPct val="0"/>
        </a:spcAft>
        <a:defRPr sz="3200" u="sng">
          <a:solidFill>
            <a:schemeClr val="tx2"/>
          </a:solidFill>
          <a:latin typeface="+mj-lt"/>
          <a:ea typeface="+mj-ea"/>
          <a:cs typeface="+mj-cs"/>
        </a:defRPr>
      </a:lvl1pPr>
      <a:lvl2pPr algn="ctr" rtl="0" eaLnBrk="0" fontAlgn="base" hangingPunct="0">
        <a:spcBef>
          <a:spcPct val="0"/>
        </a:spcBef>
        <a:spcAft>
          <a:spcPct val="0"/>
        </a:spcAft>
        <a:defRPr sz="3200" u="sng">
          <a:solidFill>
            <a:schemeClr val="tx2"/>
          </a:solidFill>
          <a:latin typeface="Arial" charset="0"/>
        </a:defRPr>
      </a:lvl2pPr>
      <a:lvl3pPr algn="ctr" rtl="0" eaLnBrk="0" fontAlgn="base" hangingPunct="0">
        <a:spcBef>
          <a:spcPct val="0"/>
        </a:spcBef>
        <a:spcAft>
          <a:spcPct val="0"/>
        </a:spcAft>
        <a:defRPr sz="3200" u="sng">
          <a:solidFill>
            <a:schemeClr val="tx2"/>
          </a:solidFill>
          <a:latin typeface="Arial" charset="0"/>
        </a:defRPr>
      </a:lvl3pPr>
      <a:lvl4pPr algn="ctr" rtl="0" eaLnBrk="0" fontAlgn="base" hangingPunct="0">
        <a:spcBef>
          <a:spcPct val="0"/>
        </a:spcBef>
        <a:spcAft>
          <a:spcPct val="0"/>
        </a:spcAft>
        <a:defRPr sz="3200" u="sng">
          <a:solidFill>
            <a:schemeClr val="tx2"/>
          </a:solidFill>
          <a:latin typeface="Arial" charset="0"/>
        </a:defRPr>
      </a:lvl4pPr>
      <a:lvl5pPr algn="ctr" rtl="0" eaLnBrk="0" fontAlgn="base" hangingPunct="0">
        <a:spcBef>
          <a:spcPct val="0"/>
        </a:spcBef>
        <a:spcAft>
          <a:spcPct val="0"/>
        </a:spcAft>
        <a:defRPr sz="3200" u="sng">
          <a:solidFill>
            <a:schemeClr val="tx2"/>
          </a:solidFill>
          <a:latin typeface="Arial" charset="0"/>
        </a:defRPr>
      </a:lvl5pPr>
      <a:lvl6pPr marL="457200" algn="ctr" rtl="0" fontAlgn="base">
        <a:spcBef>
          <a:spcPct val="0"/>
        </a:spcBef>
        <a:spcAft>
          <a:spcPct val="0"/>
        </a:spcAft>
        <a:defRPr sz="3200" u="sng">
          <a:solidFill>
            <a:schemeClr val="tx2"/>
          </a:solidFill>
          <a:latin typeface="Arial" charset="0"/>
        </a:defRPr>
      </a:lvl6pPr>
      <a:lvl7pPr marL="914400" algn="ctr" rtl="0" fontAlgn="base">
        <a:spcBef>
          <a:spcPct val="0"/>
        </a:spcBef>
        <a:spcAft>
          <a:spcPct val="0"/>
        </a:spcAft>
        <a:defRPr sz="3200" u="sng">
          <a:solidFill>
            <a:schemeClr val="tx2"/>
          </a:solidFill>
          <a:latin typeface="Arial" charset="0"/>
        </a:defRPr>
      </a:lvl7pPr>
      <a:lvl8pPr marL="1371600" algn="ctr" rtl="0" fontAlgn="base">
        <a:spcBef>
          <a:spcPct val="0"/>
        </a:spcBef>
        <a:spcAft>
          <a:spcPct val="0"/>
        </a:spcAft>
        <a:defRPr sz="3200" u="sng">
          <a:solidFill>
            <a:schemeClr val="tx2"/>
          </a:solidFill>
          <a:latin typeface="Arial" charset="0"/>
        </a:defRPr>
      </a:lvl8pPr>
      <a:lvl9pPr marL="1828800" algn="ctr" rtl="0" fontAlgn="base">
        <a:spcBef>
          <a:spcPct val="0"/>
        </a:spcBef>
        <a:spcAft>
          <a:spcPct val="0"/>
        </a:spcAft>
        <a:defRPr sz="3200" u="sng">
          <a:solidFill>
            <a:schemeClr val="tx2"/>
          </a:solidFill>
          <a:latin typeface="Arial" charset="0"/>
        </a:defRPr>
      </a:lvl9pPr>
    </p:titleStyle>
    <p:bodyStyle>
      <a:lvl1pPr marL="342900" indent="-342900" algn="l" rtl="0" eaLnBrk="0" fontAlgn="base" hangingPunct="0">
        <a:spcBef>
          <a:spcPct val="20000"/>
        </a:spcBef>
        <a:spcAft>
          <a:spcPct val="0"/>
        </a:spcAft>
        <a:buClr>
          <a:srgbClr val="9999FF"/>
        </a:buClr>
        <a:buSzPct val="80000"/>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CC0000"/>
        </a:buClr>
        <a:buSzPct val="7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rgbClr val="009900"/>
        </a:buClr>
        <a:buSzPct val="60000"/>
        <a:buFont typeface="Wingdings" pitchFamily="2" charset="2"/>
        <a:buChar char="®"/>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accent2"/>
        </a:buClr>
        <a:buSzPct val="5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D3D3D3"/>
        </a:solidFill>
        <a:effectLst/>
      </p:bgPr>
    </p:bg>
    <p:spTree>
      <p:nvGrpSpPr>
        <p:cNvPr id="1" name=""/>
        <p:cNvGrpSpPr/>
        <p:nvPr/>
      </p:nvGrpSpPr>
      <p:grpSpPr>
        <a:xfrm>
          <a:off x="0" y="0"/>
          <a:ext cx="0" cy="0"/>
          <a:chOff x="0" y="0"/>
          <a:chExt cx="0" cy="0"/>
        </a:xfrm>
      </p:grpSpPr>
      <p:sp>
        <p:nvSpPr>
          <p:cNvPr id="1037" name="Text Box 13"/>
          <p:cNvSpPr txBox="1">
            <a:spLocks noChangeArrowheads="1"/>
          </p:cNvSpPr>
          <p:nvPr userDrawn="1"/>
        </p:nvSpPr>
        <p:spPr bwMode="auto">
          <a:xfrm>
            <a:off x="2133600" y="6569075"/>
            <a:ext cx="4778375" cy="122238"/>
          </a:xfrm>
          <a:prstGeom prst="rect">
            <a:avLst/>
          </a:prstGeom>
          <a:noFill/>
          <a:ln w="9525">
            <a:noFill/>
            <a:miter lim="800000"/>
            <a:headEnd/>
            <a:tailEnd/>
          </a:ln>
          <a:effectLst/>
        </p:spPr>
        <p:txBody>
          <a:bodyPr lIns="0" tIns="0" rIns="0" bIns="0" anchor="b">
            <a:spAutoFit/>
          </a:bodyPr>
          <a:lstStyle/>
          <a:p>
            <a:pPr algn="ctr" eaLnBrk="0" hangingPunct="0"/>
            <a:r>
              <a:rPr lang="de-DE" sz="800" smtClean="0">
                <a:solidFill>
                  <a:srgbClr val="000000"/>
                </a:solidFill>
                <a:latin typeface="Verdana" pitchFamily="34" charset="0"/>
              </a:rPr>
              <a:t>Michael Kobel	      ATLAS Outreach           CERN               7.10.2008</a:t>
            </a:r>
          </a:p>
        </p:txBody>
      </p:sp>
      <p:pic>
        <p:nvPicPr>
          <p:cNvPr id="1038" name="Picture 14"/>
          <p:cNvPicPr>
            <a:picLocks noChangeAspect="1" noChangeArrowheads="1"/>
          </p:cNvPicPr>
          <p:nvPr userDrawn="1"/>
        </p:nvPicPr>
        <p:blipFill>
          <a:blip r:embed="rId13" cstate="print"/>
          <a:srcRect/>
          <a:stretch>
            <a:fillRect/>
          </a:stretch>
        </p:blipFill>
        <p:spPr bwMode="auto">
          <a:xfrm>
            <a:off x="457200" y="6019800"/>
            <a:ext cx="646113" cy="638175"/>
          </a:xfrm>
          <a:prstGeom prst="rect">
            <a:avLst/>
          </a:prstGeom>
          <a:noFill/>
        </p:spPr>
      </p:pic>
      <p:sp>
        <p:nvSpPr>
          <p:cNvPr id="1039" name="Rectangle 15"/>
          <p:cNvSpPr>
            <a:spLocks noGrp="1" noChangeArrowheads="1"/>
          </p:cNvSpPr>
          <p:nvPr>
            <p:ph type="title"/>
          </p:nvPr>
        </p:nvSpPr>
        <p:spPr bwMode="auto">
          <a:xfrm>
            <a:off x="609600" y="352425"/>
            <a:ext cx="7685088" cy="457200"/>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lvl="0"/>
            <a:r>
              <a:rPr lang="en-GB" smtClean="0"/>
              <a:t>Titelmasterformat durch Klicken bearbeiten</a:t>
            </a:r>
          </a:p>
        </p:txBody>
      </p:sp>
      <p:sp>
        <p:nvSpPr>
          <p:cNvPr id="1040" name="Rectangle 16"/>
          <p:cNvSpPr>
            <a:spLocks noGrp="1" noChangeArrowheads="1"/>
          </p:cNvSpPr>
          <p:nvPr>
            <p:ph type="body" idx="1"/>
          </p:nvPr>
        </p:nvSpPr>
        <p:spPr bwMode="auto">
          <a:xfrm>
            <a:off x="338138" y="1054100"/>
            <a:ext cx="8229600" cy="4965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Textmasterformate durch Klicken bearbeiten</a:t>
            </a:r>
          </a:p>
          <a:p>
            <a:pPr lvl="1"/>
            <a:r>
              <a:rPr lang="en-GB" smtClean="0"/>
              <a:t>Zweite Ebene</a:t>
            </a:r>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rtl="0" fontAlgn="base">
        <a:spcBef>
          <a:spcPct val="0"/>
        </a:spcBef>
        <a:spcAft>
          <a:spcPct val="0"/>
        </a:spcAft>
        <a:defRPr sz="2400" b="1">
          <a:solidFill>
            <a:schemeClr val="tx2"/>
          </a:solidFill>
          <a:latin typeface="+mj-lt"/>
          <a:ea typeface="+mj-ea"/>
          <a:cs typeface="+mj-cs"/>
        </a:defRPr>
      </a:lvl1pPr>
      <a:lvl2pPr algn="ctr" rtl="0" fontAlgn="base">
        <a:spcBef>
          <a:spcPct val="0"/>
        </a:spcBef>
        <a:spcAft>
          <a:spcPct val="0"/>
        </a:spcAft>
        <a:defRPr sz="2400" b="1">
          <a:solidFill>
            <a:schemeClr val="tx2"/>
          </a:solidFill>
          <a:latin typeface="Verdana" pitchFamily="34" charset="0"/>
        </a:defRPr>
      </a:lvl2pPr>
      <a:lvl3pPr algn="ctr" rtl="0" fontAlgn="base">
        <a:spcBef>
          <a:spcPct val="0"/>
        </a:spcBef>
        <a:spcAft>
          <a:spcPct val="0"/>
        </a:spcAft>
        <a:defRPr sz="2400" b="1">
          <a:solidFill>
            <a:schemeClr val="tx2"/>
          </a:solidFill>
          <a:latin typeface="Verdana" pitchFamily="34" charset="0"/>
        </a:defRPr>
      </a:lvl3pPr>
      <a:lvl4pPr algn="ctr" rtl="0" fontAlgn="base">
        <a:spcBef>
          <a:spcPct val="0"/>
        </a:spcBef>
        <a:spcAft>
          <a:spcPct val="0"/>
        </a:spcAft>
        <a:defRPr sz="2400" b="1">
          <a:solidFill>
            <a:schemeClr val="tx2"/>
          </a:solidFill>
          <a:latin typeface="Verdana" pitchFamily="34" charset="0"/>
        </a:defRPr>
      </a:lvl4pPr>
      <a:lvl5pPr algn="ctr" rtl="0" fontAlgn="base">
        <a:spcBef>
          <a:spcPct val="0"/>
        </a:spcBef>
        <a:spcAft>
          <a:spcPct val="0"/>
        </a:spcAft>
        <a:defRPr sz="2400" b="1">
          <a:solidFill>
            <a:schemeClr val="tx2"/>
          </a:solidFill>
          <a:latin typeface="Verdana" pitchFamily="34" charset="0"/>
        </a:defRPr>
      </a:lvl5pPr>
      <a:lvl6pPr marL="457200" algn="ctr" rtl="0" fontAlgn="base">
        <a:spcBef>
          <a:spcPct val="0"/>
        </a:spcBef>
        <a:spcAft>
          <a:spcPct val="0"/>
        </a:spcAft>
        <a:defRPr sz="2400" b="1">
          <a:solidFill>
            <a:schemeClr val="tx2"/>
          </a:solidFill>
          <a:latin typeface="Verdana" pitchFamily="34" charset="0"/>
        </a:defRPr>
      </a:lvl6pPr>
      <a:lvl7pPr marL="914400" algn="ctr" rtl="0" fontAlgn="base">
        <a:spcBef>
          <a:spcPct val="0"/>
        </a:spcBef>
        <a:spcAft>
          <a:spcPct val="0"/>
        </a:spcAft>
        <a:defRPr sz="2400" b="1">
          <a:solidFill>
            <a:schemeClr val="tx2"/>
          </a:solidFill>
          <a:latin typeface="Verdana" pitchFamily="34" charset="0"/>
        </a:defRPr>
      </a:lvl7pPr>
      <a:lvl8pPr marL="1371600" algn="ctr" rtl="0" fontAlgn="base">
        <a:spcBef>
          <a:spcPct val="0"/>
        </a:spcBef>
        <a:spcAft>
          <a:spcPct val="0"/>
        </a:spcAft>
        <a:defRPr sz="2400" b="1">
          <a:solidFill>
            <a:schemeClr val="tx2"/>
          </a:solidFill>
          <a:latin typeface="Verdana" pitchFamily="34" charset="0"/>
        </a:defRPr>
      </a:lvl8pPr>
      <a:lvl9pPr marL="1828800" algn="ctr" rtl="0" fontAlgn="base">
        <a:spcBef>
          <a:spcPct val="0"/>
        </a:spcBef>
        <a:spcAft>
          <a:spcPct val="0"/>
        </a:spcAft>
        <a:defRPr sz="2400" b="1">
          <a:solidFill>
            <a:schemeClr val="tx2"/>
          </a:solidFill>
          <a:latin typeface="Verdana" pitchFamily="34" charset="0"/>
        </a:defRPr>
      </a:lvl9pPr>
    </p:titleStyle>
    <p:bodyStyle>
      <a:lvl1pPr marL="342900" indent="-342900" algn="l" rtl="0" fontAlgn="base">
        <a:spcBef>
          <a:spcPct val="20000"/>
        </a:spcBef>
        <a:spcAft>
          <a:spcPct val="0"/>
        </a:spcAft>
        <a:buFont typeface="Wingdings" pitchFamily="2" charset="2"/>
        <a:buChar char="§"/>
        <a:defRPr>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
        <a:defRPr>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Times" pitchFamily="18" charset="0"/>
        </a:defRPr>
      </a:lvl3pPr>
      <a:lvl4pPr marL="1600200" indent="-228600" algn="l" rtl="0" fontAlgn="base">
        <a:spcBef>
          <a:spcPct val="20000"/>
        </a:spcBef>
        <a:spcAft>
          <a:spcPct val="0"/>
        </a:spcAft>
        <a:buChar char="–"/>
        <a:defRPr sz="2000">
          <a:solidFill>
            <a:schemeClr val="tx1"/>
          </a:solidFill>
          <a:latin typeface="Times" pitchFamily="18" charset="0"/>
        </a:defRPr>
      </a:lvl4pPr>
      <a:lvl5pPr marL="2057400" indent="-228600" algn="l" rtl="0" fontAlgn="base">
        <a:spcBef>
          <a:spcPct val="20000"/>
        </a:spcBef>
        <a:spcAft>
          <a:spcPct val="0"/>
        </a:spcAft>
        <a:buChar char="»"/>
        <a:defRPr sz="2000">
          <a:solidFill>
            <a:schemeClr val="tx1"/>
          </a:solidFill>
          <a:latin typeface="Times" pitchFamily="18" charset="0"/>
        </a:defRPr>
      </a:lvl5pPr>
      <a:lvl6pPr marL="2514600" indent="-228600" algn="l" rtl="0" fontAlgn="base">
        <a:spcBef>
          <a:spcPct val="20000"/>
        </a:spcBef>
        <a:spcAft>
          <a:spcPct val="0"/>
        </a:spcAft>
        <a:buChar char="»"/>
        <a:defRPr sz="2000">
          <a:solidFill>
            <a:schemeClr val="tx1"/>
          </a:solidFill>
          <a:latin typeface="Times" pitchFamily="18" charset="0"/>
        </a:defRPr>
      </a:lvl6pPr>
      <a:lvl7pPr marL="2971800" indent="-228600" algn="l" rtl="0" fontAlgn="base">
        <a:spcBef>
          <a:spcPct val="20000"/>
        </a:spcBef>
        <a:spcAft>
          <a:spcPct val="0"/>
        </a:spcAft>
        <a:buChar char="»"/>
        <a:defRPr sz="2000">
          <a:solidFill>
            <a:schemeClr val="tx1"/>
          </a:solidFill>
          <a:latin typeface="Times" pitchFamily="18" charset="0"/>
        </a:defRPr>
      </a:lvl7pPr>
      <a:lvl8pPr marL="3429000" indent="-228600" algn="l" rtl="0" fontAlgn="base">
        <a:spcBef>
          <a:spcPct val="20000"/>
        </a:spcBef>
        <a:spcAft>
          <a:spcPct val="0"/>
        </a:spcAft>
        <a:buChar char="»"/>
        <a:defRPr sz="2000">
          <a:solidFill>
            <a:schemeClr val="tx1"/>
          </a:solidFill>
          <a:latin typeface="Times" pitchFamily="18" charset="0"/>
        </a:defRPr>
      </a:lvl8pPr>
      <a:lvl9pPr marL="3886200" indent="-228600" algn="l" rtl="0" fontAlgn="base">
        <a:spcBef>
          <a:spcPct val="20000"/>
        </a:spcBef>
        <a:spcAft>
          <a:spcPct val="0"/>
        </a:spcAft>
        <a:buChar char="»"/>
        <a:defRPr sz="2000">
          <a:solidFill>
            <a:schemeClr val="tx1"/>
          </a:solidFill>
          <a:latin typeface="Times" pitchFamily="18" charset="0"/>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ms-docdb.cern.ch/cgi-bin/EPPOGDocDB/ShowDocument?docid=273"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5.gif"/><Relationship Id="rId4" Type="http://schemas.openxmlformats.org/officeDocument/2006/relationships/image" Target="../media/image26.gif"/><Relationship Id="rId5"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image" Target="../media/image24.gif"/></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3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7.xml"/><Relationship Id="rId2" Type="http://schemas.openxmlformats.org/officeDocument/2006/relationships/image" Target="../media/image32.jpeg"/><Relationship Id="rId3" Type="http://schemas.openxmlformats.org/officeDocument/2006/relationships/image" Target="../media/image3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image" Target="../media/image3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ciencedaily.com/releases/2012/03/120307083629.htm" TargetMode="Externa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ress.web.cern.ch/press/background/B01-Higgs_en.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forschungs-blog.de/was-ist-eigentlich-das-gottesteilchen-higgs-boson/" TargetMode="External"/><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hyperlink" Target="http://www.youtube.com/watch?v=ktEpSvzPROc"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oleObject" Target="../embeddings/Microsoft_Equation1.bin"/><Relationship Id="rId5" Type="http://schemas.openxmlformats.org/officeDocument/2006/relationships/oleObject" Target="../embeddings/Microsoft_Equation2.bin"/><Relationship Id="rId6" Type="http://schemas.openxmlformats.org/officeDocument/2006/relationships/oleObject" Target="../embeddings/Microsoft_Equation3.bin"/><Relationship Id="rId1" Type="http://schemas.openxmlformats.org/officeDocument/2006/relationships/vmlDrawing" Target="../drawings/vmlDrawing1.vml"/><Relationship Id="rId2"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Equation4.bin"/><Relationship Id="rId4" Type="http://schemas.openxmlformats.org/officeDocument/2006/relationships/oleObject" Target="../embeddings/Microsoft_Equation5.bin"/><Relationship Id="rId5" Type="http://schemas.openxmlformats.org/officeDocument/2006/relationships/oleObject" Target="../embeddings/Microsoft_Equation6.bin"/><Relationship Id="rId1" Type="http://schemas.openxmlformats.org/officeDocument/2006/relationships/vmlDrawing" Target="../drawings/vmlDrawing2.vml"/><Relationship Id="rId2"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8" name="Rectangle 6"/>
          <p:cNvSpPr>
            <a:spLocks noGrp="1" noChangeArrowheads="1"/>
          </p:cNvSpPr>
          <p:nvPr>
            <p:ph type="ctrTitle"/>
          </p:nvPr>
        </p:nvSpPr>
        <p:spPr>
          <a:xfrm>
            <a:off x="251520" y="1628800"/>
            <a:ext cx="8424936" cy="3816424"/>
          </a:xfrm>
        </p:spPr>
        <p:txBody>
          <a:bodyPr/>
          <a:lstStyle/>
          <a:p>
            <a:pPr algn="ctr"/>
            <a:r>
              <a:rPr lang="de-DE" sz="3200" dirty="0" err="1" smtClean="0">
                <a:solidFill>
                  <a:srgbClr val="FFFFFF"/>
                </a:solidFill>
              </a:rPr>
              <a:t>Explaining</a:t>
            </a:r>
            <a:r>
              <a:rPr lang="de-DE" sz="3200" dirty="0" smtClean="0">
                <a:solidFill>
                  <a:srgbClr val="FFFFFF"/>
                </a:solidFill>
              </a:rPr>
              <a:t> the Standard Model </a:t>
            </a:r>
            <a:r>
              <a:rPr lang="de-DE" sz="3200" dirty="0" err="1" smtClean="0">
                <a:solidFill>
                  <a:srgbClr val="FFFFFF"/>
                </a:solidFill>
              </a:rPr>
              <a:t>Mass</a:t>
            </a:r>
            <a:r>
              <a:rPr lang="de-DE" sz="3200" dirty="0" smtClean="0">
                <a:solidFill>
                  <a:srgbClr val="FFFFFF"/>
                </a:solidFill>
              </a:rPr>
              <a:t> </a:t>
            </a:r>
            <a:r>
              <a:rPr lang="de-DE" sz="3200" dirty="0" err="1" smtClean="0">
                <a:solidFill>
                  <a:srgbClr val="FFFFFF"/>
                </a:solidFill>
              </a:rPr>
              <a:t>Mechanism</a:t>
            </a:r>
            <a:r>
              <a:rPr lang="de-DE" sz="3200" dirty="0" smtClean="0">
                <a:solidFill>
                  <a:srgbClr val="FFFFFF"/>
                </a:solidFill>
              </a:rPr>
              <a:t> to the Public </a:t>
            </a:r>
            <a:r>
              <a:rPr lang="de-DE" sz="2400" dirty="0" smtClean="0">
                <a:solidFill>
                  <a:srgbClr val="FFFFFF"/>
                </a:solidFill>
              </a:rPr>
              <a:t/>
            </a:r>
            <a:br>
              <a:rPr lang="de-DE" sz="2400" dirty="0" smtClean="0">
                <a:solidFill>
                  <a:srgbClr val="FFFFFF"/>
                </a:solidFill>
              </a:rPr>
            </a:br>
            <a:r>
              <a:rPr lang="de-DE" sz="2000" dirty="0" err="1" smtClean="0">
                <a:solidFill>
                  <a:srgbClr val="FFFFFF"/>
                </a:solidFill>
              </a:rPr>
              <a:t>aka</a:t>
            </a:r>
            <a:r>
              <a:rPr lang="de-DE" sz="2000" dirty="0" smtClean="0">
                <a:solidFill>
                  <a:srgbClr val="FFFFFF"/>
                </a:solidFill>
              </a:rPr>
              <a:t> the </a:t>
            </a:r>
            <a:r>
              <a:rPr lang="de-DE" sz="2000" dirty="0" err="1" smtClean="0">
                <a:solidFill>
                  <a:srgbClr val="FFFFFF"/>
                </a:solidFill>
              </a:rPr>
              <a:t>Brout</a:t>
            </a:r>
            <a:r>
              <a:rPr lang="de-DE" sz="2000" dirty="0" smtClean="0">
                <a:solidFill>
                  <a:srgbClr val="FFFFFF"/>
                </a:solidFill>
              </a:rPr>
              <a:t>-Englert-Higgs-Hagen-</a:t>
            </a:r>
            <a:r>
              <a:rPr lang="de-DE" sz="2000" dirty="0" err="1" smtClean="0">
                <a:solidFill>
                  <a:srgbClr val="FFFFFF"/>
                </a:solidFill>
              </a:rPr>
              <a:t>Guralnik</a:t>
            </a:r>
            <a:r>
              <a:rPr lang="de-DE" sz="2000" dirty="0" smtClean="0">
                <a:solidFill>
                  <a:srgbClr val="FFFFFF"/>
                </a:solidFill>
              </a:rPr>
              <a:t>-Kibble Field </a:t>
            </a:r>
            <a:br>
              <a:rPr lang="de-DE" sz="2000" dirty="0" smtClean="0">
                <a:solidFill>
                  <a:srgbClr val="FFFFFF"/>
                </a:solidFill>
              </a:rPr>
            </a:br>
            <a:r>
              <a:rPr lang="de-DE" sz="2000" dirty="0" smtClean="0">
                <a:solidFill>
                  <a:srgbClr val="FFFFFF"/>
                </a:solidFill>
              </a:rPr>
              <a:t>and the Higgs </a:t>
            </a:r>
            <a:r>
              <a:rPr lang="de-DE" sz="2000" dirty="0" err="1" smtClean="0">
                <a:solidFill>
                  <a:srgbClr val="FFFFFF"/>
                </a:solidFill>
              </a:rPr>
              <a:t>Boson</a:t>
            </a:r>
            <a:r>
              <a:rPr lang="de-DE" sz="3200" dirty="0" smtClean="0">
                <a:solidFill>
                  <a:srgbClr val="FFFFFF"/>
                </a:solidFill>
              </a:rPr>
              <a:t/>
            </a:r>
            <a:br>
              <a:rPr lang="de-DE" sz="3200" dirty="0" smtClean="0">
                <a:solidFill>
                  <a:srgbClr val="FFFFFF"/>
                </a:solidFill>
              </a:rPr>
            </a:br>
            <a:r>
              <a:rPr lang="de-DE" sz="3200" dirty="0" smtClean="0">
                <a:solidFill>
                  <a:srgbClr val="FFFFFF"/>
                </a:solidFill>
              </a:rPr>
              <a:t>           </a:t>
            </a:r>
            <a:r>
              <a:rPr lang="de-DE" dirty="0" smtClean="0">
                <a:solidFill>
                  <a:srgbClr val="FFFFFF"/>
                </a:solidFill>
              </a:rPr>
              <a:t/>
            </a:r>
            <a:br>
              <a:rPr lang="de-DE" dirty="0" smtClean="0">
                <a:solidFill>
                  <a:srgbClr val="FFFFFF"/>
                </a:solidFill>
              </a:rPr>
            </a:br>
            <a:r>
              <a:rPr lang="de-DE" sz="2000" dirty="0" smtClean="0">
                <a:solidFill>
                  <a:srgbClr val="FFFFFF"/>
                </a:solidFill>
              </a:rPr>
              <a:t>Michael Kobel</a:t>
            </a:r>
            <a:endParaRPr lang="de-DE" sz="2000" b="0" dirty="0">
              <a:solidFill>
                <a:srgbClr val="000000"/>
              </a:solidFill>
            </a:endParaRPr>
          </a:p>
        </p:txBody>
      </p:sp>
      <p:sp>
        <p:nvSpPr>
          <p:cNvPr id="3080" name="Rectangle 8"/>
          <p:cNvSpPr>
            <a:spLocks noChangeArrowheads="1"/>
          </p:cNvSpPr>
          <p:nvPr/>
        </p:nvSpPr>
        <p:spPr bwMode="auto">
          <a:xfrm>
            <a:off x="992832" y="1200150"/>
            <a:ext cx="7467600" cy="152400"/>
          </a:xfrm>
          <a:prstGeom prst="rect">
            <a:avLst/>
          </a:prstGeom>
          <a:noFill/>
          <a:ln w="9525">
            <a:noFill/>
            <a:miter lim="800000"/>
            <a:headEnd/>
            <a:tailEnd/>
          </a:ln>
          <a:effectLst/>
        </p:spPr>
        <p:txBody>
          <a:bodyPr lIns="0" tIns="0" anchor="ctr"/>
          <a:lstStyle/>
          <a:p>
            <a:pPr>
              <a:spcBef>
                <a:spcPct val="50000"/>
              </a:spcBef>
            </a:pPr>
            <a:r>
              <a:rPr lang="de-DE" dirty="0">
                <a:solidFill>
                  <a:srgbClr val="FFFFFF"/>
                </a:solidFill>
                <a:latin typeface="Verdana" pitchFamily="34" charset="0"/>
              </a:rPr>
              <a:t>Fakultät </a:t>
            </a:r>
            <a:r>
              <a:rPr lang="de-DE" dirty="0" smtClean="0">
                <a:solidFill>
                  <a:srgbClr val="FFFFFF"/>
                </a:solidFill>
                <a:latin typeface="Verdana" pitchFamily="34" charset="0"/>
              </a:rPr>
              <a:t>Mathematik und Naturwissenschaften, </a:t>
            </a:r>
            <a:r>
              <a:rPr lang="de-DE" b="0" dirty="0">
                <a:solidFill>
                  <a:srgbClr val="FFFFFF"/>
                </a:solidFill>
                <a:latin typeface="Verdana" pitchFamily="34" charset="0"/>
              </a:rPr>
              <a:t>F</a:t>
            </a:r>
            <a:r>
              <a:rPr lang="de-DE" b="0" dirty="0" smtClean="0">
                <a:solidFill>
                  <a:srgbClr val="FFFFFF"/>
                </a:solidFill>
                <a:latin typeface="Verdana" pitchFamily="34" charset="0"/>
              </a:rPr>
              <a:t>achrichtung Physik</a:t>
            </a:r>
            <a:endParaRPr lang="de-DE" sz="2400" b="0" dirty="0">
              <a:solidFill>
                <a:schemeClr val="bg1"/>
              </a:solidFill>
              <a:latin typeface="Verdana" pitchFamily="34" charset="0"/>
            </a:endParaRPr>
          </a:p>
        </p:txBody>
      </p:sp>
      <p:sp>
        <p:nvSpPr>
          <p:cNvPr id="3083" name="Rectangle 11"/>
          <p:cNvSpPr>
            <a:spLocks noGrp="1" noChangeArrowheads="1"/>
          </p:cNvSpPr>
          <p:nvPr>
            <p:ph type="subTitle" idx="1"/>
          </p:nvPr>
        </p:nvSpPr>
        <p:spPr>
          <a:xfrm>
            <a:off x="1136848" y="4869160"/>
            <a:ext cx="7467600" cy="360040"/>
          </a:xfrm>
          <a:noFill/>
          <a:ln/>
        </p:spPr>
        <p:txBody>
          <a:bodyPr/>
          <a:lstStyle/>
          <a:p>
            <a:pPr algn="ctr"/>
            <a:r>
              <a:rPr lang="de-DE" sz="1800" dirty="0" smtClean="0"/>
              <a:t>IPPOG Innsbruck, 20.4.2012</a:t>
            </a:r>
            <a:endParaRPr lang="de-DE"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Datumsplatzhalter 3"/>
          <p:cNvSpPr>
            <a:spLocks noGrp="1"/>
          </p:cNvSpPr>
          <p:nvPr>
            <p:ph type="dt" sz="half" idx="10"/>
          </p:nvPr>
        </p:nvSpPr>
        <p:spPr/>
        <p:txBody>
          <a:bodyPr/>
          <a:lstStyle/>
          <a:p>
            <a:r>
              <a:rPr lang="de-DE"/>
              <a:t>1.11.2006</a:t>
            </a:r>
          </a:p>
        </p:txBody>
      </p:sp>
      <p:sp>
        <p:nvSpPr>
          <p:cNvPr id="9" name="Fußzeilenplatzhalter 4"/>
          <p:cNvSpPr>
            <a:spLocks noGrp="1"/>
          </p:cNvSpPr>
          <p:nvPr>
            <p:ph type="ftr" sz="quarter" idx="11"/>
          </p:nvPr>
        </p:nvSpPr>
        <p:spPr/>
        <p:txBody>
          <a:bodyPr/>
          <a:lstStyle/>
          <a:p>
            <a:r>
              <a:rPr lang="de-DE"/>
              <a:t>Deutscher Journalistentag CERN, Michael Kobel </a:t>
            </a:r>
          </a:p>
        </p:txBody>
      </p:sp>
      <p:sp>
        <p:nvSpPr>
          <p:cNvPr id="10" name="Foliennummernplatzhalter 5"/>
          <p:cNvSpPr>
            <a:spLocks noGrp="1"/>
          </p:cNvSpPr>
          <p:nvPr>
            <p:ph type="sldNum" sz="quarter" idx="12"/>
          </p:nvPr>
        </p:nvSpPr>
        <p:spPr/>
        <p:txBody>
          <a:bodyPr/>
          <a:lstStyle/>
          <a:p>
            <a:fld id="{5CEA5404-8F45-4C4D-9A17-19968383336F}" type="slidenum">
              <a:rPr lang="de-DE"/>
              <a:pPr/>
              <a:t>10</a:t>
            </a:fld>
            <a:endParaRPr lang="de-DE"/>
          </a:p>
        </p:txBody>
      </p:sp>
      <p:sp>
        <p:nvSpPr>
          <p:cNvPr id="24578" name="Rectangle 2"/>
          <p:cNvSpPr>
            <a:spLocks noGrp="1" noChangeArrowheads="1"/>
          </p:cNvSpPr>
          <p:nvPr>
            <p:ph type="title"/>
          </p:nvPr>
        </p:nvSpPr>
        <p:spPr/>
        <p:txBody>
          <a:bodyPr/>
          <a:lstStyle/>
          <a:p>
            <a:r>
              <a:rPr lang="de-DE" dirty="0" err="1" smtClean="0"/>
              <a:t>Two</a:t>
            </a:r>
            <a:r>
              <a:rPr lang="de-DE" dirty="0" smtClean="0"/>
              <a:t> </a:t>
            </a:r>
            <a:r>
              <a:rPr lang="de-DE" dirty="0" err="1" smtClean="0"/>
              <a:t>equivalent</a:t>
            </a:r>
            <a:r>
              <a:rPr lang="de-DE" dirty="0" smtClean="0"/>
              <a:t> </a:t>
            </a:r>
            <a:r>
              <a:rPr lang="de-DE" dirty="0" err="1" smtClean="0"/>
              <a:t>viewpoints</a:t>
            </a:r>
            <a:endParaRPr lang="de-DE" dirty="0"/>
          </a:p>
        </p:txBody>
      </p:sp>
      <p:sp>
        <p:nvSpPr>
          <p:cNvPr id="24579" name="Rectangle 3"/>
          <p:cNvSpPr>
            <a:spLocks noGrp="1" noChangeArrowheads="1"/>
          </p:cNvSpPr>
          <p:nvPr>
            <p:ph type="body" idx="1"/>
          </p:nvPr>
        </p:nvSpPr>
        <p:spPr>
          <a:xfrm>
            <a:off x="683568" y="1628800"/>
            <a:ext cx="8064896" cy="4824536"/>
          </a:xfrm>
        </p:spPr>
        <p:txBody>
          <a:bodyPr/>
          <a:lstStyle/>
          <a:p>
            <a:r>
              <a:rPr lang="de-DE" dirty="0" err="1" smtClean="0"/>
              <a:t>Massless</a:t>
            </a:r>
            <a:r>
              <a:rPr lang="de-DE" dirty="0" smtClean="0"/>
              <a:t> </a:t>
            </a:r>
            <a:r>
              <a:rPr lang="de-DE" dirty="0" err="1" smtClean="0"/>
              <a:t>particles</a:t>
            </a:r>
            <a:r>
              <a:rPr lang="de-DE" dirty="0" smtClean="0"/>
              <a:t> </a:t>
            </a:r>
            <a:r>
              <a:rPr lang="de-DE" dirty="0" err="1" smtClean="0"/>
              <a:t>move</a:t>
            </a:r>
            <a:r>
              <a:rPr lang="de-DE" dirty="0" smtClean="0"/>
              <a:t> in </a:t>
            </a:r>
            <a:r>
              <a:rPr lang="de-DE" dirty="0" err="1" smtClean="0"/>
              <a:t>field</a:t>
            </a:r>
            <a:r>
              <a:rPr lang="de-DE" dirty="0" smtClean="0"/>
              <a:t> ==	Massive </a:t>
            </a:r>
            <a:r>
              <a:rPr lang="de-DE" dirty="0" err="1" smtClean="0"/>
              <a:t>particles</a:t>
            </a:r>
            <a:r>
              <a:rPr lang="de-DE" dirty="0" smtClean="0"/>
              <a:t> </a:t>
            </a:r>
            <a:r>
              <a:rPr lang="de-DE" dirty="0" err="1" smtClean="0"/>
              <a:t>move</a:t>
            </a:r>
            <a:r>
              <a:rPr lang="de-DE" dirty="0" smtClean="0"/>
              <a:t> in</a:t>
            </a:r>
            <a:br>
              <a:rPr lang="de-DE" dirty="0" smtClean="0"/>
            </a:br>
            <a:r>
              <a:rPr lang="de-DE" dirty="0" err="1" smtClean="0"/>
              <a:t>field</a:t>
            </a:r>
            <a:r>
              <a:rPr lang="de-DE" dirty="0" smtClean="0"/>
              <a:t> </a:t>
            </a:r>
            <a:r>
              <a:rPr lang="de-DE" dirty="0" err="1" smtClean="0"/>
              <a:t>with</a:t>
            </a:r>
            <a:r>
              <a:rPr lang="de-DE" dirty="0" smtClean="0"/>
              <a:t> non-</a:t>
            </a:r>
            <a:r>
              <a:rPr lang="de-DE" dirty="0" err="1" smtClean="0"/>
              <a:t>zero</a:t>
            </a:r>
            <a:r>
              <a:rPr lang="de-DE" dirty="0" smtClean="0"/>
              <a:t> v			</a:t>
            </a:r>
            <a:r>
              <a:rPr lang="de-DE" dirty="0" err="1" smtClean="0"/>
              <a:t>vacuum</a:t>
            </a:r>
            <a:r>
              <a:rPr lang="de-DE" dirty="0" smtClean="0"/>
              <a:t> </a:t>
            </a:r>
            <a:r>
              <a:rPr lang="de-DE" dirty="0" err="1" smtClean="0"/>
              <a:t>ground</a:t>
            </a:r>
            <a:r>
              <a:rPr lang="de-DE" dirty="0" smtClean="0"/>
              <a:t> </a:t>
            </a:r>
            <a:r>
              <a:rPr lang="de-DE" dirty="0" err="1" smtClean="0"/>
              <a:t>state</a:t>
            </a:r>
            <a:r>
              <a:rPr lang="de-DE" dirty="0" smtClean="0"/>
              <a:t>;</a:t>
            </a:r>
            <a:br>
              <a:rPr lang="de-DE" dirty="0" smtClean="0"/>
            </a:br>
            <a:r>
              <a:rPr lang="de-DE" dirty="0" smtClean="0"/>
              <a:t>and </a:t>
            </a:r>
            <a:r>
              <a:rPr lang="de-DE" dirty="0" err="1" smtClean="0"/>
              <a:t>thus</a:t>
            </a:r>
            <a:r>
              <a:rPr lang="de-DE" dirty="0" smtClean="0"/>
              <a:t> </a:t>
            </a:r>
            <a:r>
              <a:rPr lang="de-DE" dirty="0" err="1" smtClean="0"/>
              <a:t>appear</a:t>
            </a:r>
            <a:r>
              <a:rPr lang="de-DE" dirty="0" smtClean="0"/>
              <a:t> massive  		</a:t>
            </a:r>
            <a:r>
              <a:rPr lang="de-DE" dirty="0" err="1" smtClean="0"/>
              <a:t>Mass</a:t>
            </a:r>
            <a:r>
              <a:rPr lang="de-DE" dirty="0" smtClean="0"/>
              <a:t> </a:t>
            </a:r>
            <a:r>
              <a:rPr lang="de-DE" dirty="0" err="1" smtClean="0"/>
              <a:t>is</a:t>
            </a:r>
            <a:r>
              <a:rPr lang="de-DE" dirty="0" smtClean="0"/>
              <a:t>  </a:t>
            </a:r>
            <a:r>
              <a:rPr lang="de-DE" dirty="0"/>
              <a:t/>
            </a:r>
            <a:br>
              <a:rPr lang="de-DE" dirty="0"/>
            </a:br>
            <a:r>
              <a:rPr lang="de-DE" dirty="0"/>
              <a:t/>
            </a:r>
            <a:br>
              <a:rPr lang="de-DE" dirty="0"/>
            </a:br>
            <a:r>
              <a:rPr lang="de-DE" dirty="0"/>
              <a:t/>
            </a:r>
            <a:br>
              <a:rPr lang="de-DE" dirty="0"/>
            </a:br>
            <a:r>
              <a:rPr lang="de-DE" dirty="0"/>
              <a:t/>
            </a:r>
            <a:br>
              <a:rPr lang="de-DE" dirty="0"/>
            </a:br>
            <a:r>
              <a:rPr lang="de-DE" dirty="0"/>
              <a:t/>
            </a:r>
            <a:br>
              <a:rPr lang="de-DE" dirty="0"/>
            </a:br>
            <a:r>
              <a:rPr lang="de-DE" dirty="0"/>
              <a:t/>
            </a:r>
            <a:br>
              <a:rPr lang="de-DE" dirty="0"/>
            </a:br>
            <a:r>
              <a:rPr lang="de-DE" dirty="0"/>
              <a:t/>
            </a:r>
            <a:br>
              <a:rPr lang="de-DE" dirty="0"/>
            </a:br>
            <a:r>
              <a:rPr lang="de-DE" dirty="0"/>
              <a:t/>
            </a:r>
            <a:br>
              <a:rPr lang="de-DE" dirty="0"/>
            </a:br>
            <a:r>
              <a:rPr lang="de-DE" dirty="0"/>
              <a:t/>
            </a:r>
            <a:br>
              <a:rPr lang="de-DE" dirty="0"/>
            </a:br>
            <a:r>
              <a:rPr lang="de-DE" dirty="0"/>
              <a:t/>
            </a:r>
            <a:br>
              <a:rPr lang="de-DE" dirty="0"/>
            </a:br>
            <a:endParaRPr lang="de-DE" dirty="0" smtClean="0"/>
          </a:p>
          <a:p>
            <a:pPr>
              <a:buNone/>
            </a:pPr>
            <a:endParaRPr lang="de-DE" dirty="0"/>
          </a:p>
          <a:p>
            <a:pPr lvl="1"/>
            <a:r>
              <a:rPr lang="de-DE" dirty="0" smtClean="0"/>
              <a:t>Higgs </a:t>
            </a:r>
            <a:r>
              <a:rPr lang="de-DE" dirty="0" err="1" smtClean="0"/>
              <a:t>Boson</a:t>
            </a:r>
            <a:r>
              <a:rPr lang="de-DE" dirty="0" smtClean="0"/>
              <a:t> </a:t>
            </a:r>
            <a:r>
              <a:rPr lang="de-DE" dirty="0" err="1" smtClean="0"/>
              <a:t>is</a:t>
            </a:r>
            <a:r>
              <a:rPr lang="de-DE" dirty="0" smtClean="0"/>
              <a:t> </a:t>
            </a:r>
            <a:r>
              <a:rPr lang="de-DE" dirty="0" err="1" smtClean="0"/>
              <a:t>excitation</a:t>
            </a:r>
            <a:r>
              <a:rPr lang="de-DE" dirty="0" smtClean="0"/>
              <a:t>		Higgs </a:t>
            </a:r>
            <a:r>
              <a:rPr lang="de-DE" dirty="0" err="1" smtClean="0"/>
              <a:t>Boson</a:t>
            </a:r>
            <a:r>
              <a:rPr lang="de-DE" dirty="0" smtClean="0"/>
              <a:t> </a:t>
            </a:r>
            <a:r>
              <a:rPr lang="de-DE" dirty="0" err="1" smtClean="0"/>
              <a:t>is</a:t>
            </a:r>
            <a:r>
              <a:rPr lang="de-DE" dirty="0" smtClean="0"/>
              <a:t> a </a:t>
            </a:r>
            <a:r>
              <a:rPr lang="de-DE" dirty="0" err="1" smtClean="0"/>
              <a:t>particle</a:t>
            </a:r>
            <a:r>
              <a:rPr lang="de-DE" dirty="0" smtClean="0"/>
              <a:t/>
            </a:r>
            <a:br>
              <a:rPr lang="de-DE" dirty="0" smtClean="0"/>
            </a:br>
            <a:r>
              <a:rPr lang="de-DE" dirty="0" smtClean="0"/>
              <a:t>of the Higgs </a:t>
            </a:r>
            <a:r>
              <a:rPr lang="de-DE" dirty="0" err="1" smtClean="0"/>
              <a:t>field</a:t>
            </a:r>
            <a:r>
              <a:rPr lang="de-DE" dirty="0" smtClean="0"/>
              <a:t>:			</a:t>
            </a:r>
            <a:r>
              <a:rPr lang="de-DE" dirty="0" err="1" smtClean="0"/>
              <a:t>which</a:t>
            </a:r>
            <a:r>
              <a:rPr lang="de-DE" dirty="0" smtClean="0"/>
              <a:t> </a:t>
            </a:r>
            <a:r>
              <a:rPr lang="de-DE" dirty="0" err="1" smtClean="0"/>
              <a:t>can</a:t>
            </a:r>
            <a:r>
              <a:rPr lang="de-DE" dirty="0" smtClean="0"/>
              <a:t> </a:t>
            </a:r>
            <a:r>
              <a:rPr lang="de-DE" dirty="0" err="1" smtClean="0"/>
              <a:t>be</a:t>
            </a:r>
            <a:r>
              <a:rPr lang="de-DE" dirty="0" smtClean="0"/>
              <a:t> </a:t>
            </a:r>
            <a:r>
              <a:rPr lang="de-DE" dirty="0" err="1" smtClean="0"/>
              <a:t>created</a:t>
            </a:r>
            <a:r>
              <a:rPr lang="de-DE" dirty="0" smtClean="0"/>
              <a:t> from</a:t>
            </a:r>
            <a:br>
              <a:rPr lang="de-DE" dirty="0" smtClean="0"/>
            </a:br>
            <a:r>
              <a:rPr lang="de-DE" dirty="0" smtClean="0">
                <a:latin typeface="Symbol" pitchFamily="18" charset="2"/>
              </a:rPr>
              <a:t>F</a:t>
            </a:r>
            <a:r>
              <a:rPr lang="de-DE" dirty="0" smtClean="0"/>
              <a:t> = (v + h(x))			the </a:t>
            </a:r>
            <a:r>
              <a:rPr lang="de-DE" dirty="0" err="1" smtClean="0"/>
              <a:t>vacuum</a:t>
            </a:r>
            <a:r>
              <a:rPr lang="de-DE" dirty="0" smtClean="0"/>
              <a:t> </a:t>
            </a:r>
            <a:r>
              <a:rPr lang="de-DE" dirty="0" err="1" smtClean="0"/>
              <a:t>like</a:t>
            </a:r>
            <a:r>
              <a:rPr lang="de-DE" dirty="0" smtClean="0"/>
              <a:t> </a:t>
            </a:r>
            <a:r>
              <a:rPr lang="de-DE" dirty="0" err="1" smtClean="0"/>
              <a:t>other</a:t>
            </a:r>
            <a:r>
              <a:rPr lang="de-DE" dirty="0" smtClean="0"/>
              <a:t> </a:t>
            </a:r>
            <a:r>
              <a:rPr lang="de-DE" dirty="0" err="1" smtClean="0"/>
              <a:t>partilces</a:t>
            </a:r>
            <a:r>
              <a:rPr lang="de-DE" dirty="0" smtClean="0"/>
              <a:t> </a:t>
            </a:r>
            <a:r>
              <a:rPr lang="de-DE" dirty="0"/>
              <a:t/>
            </a:r>
            <a:br>
              <a:rPr lang="de-DE" dirty="0"/>
            </a:br>
            <a:endParaRPr lang="de-DE" dirty="0"/>
          </a:p>
          <a:p>
            <a:pPr lvl="1"/>
            <a:endParaRPr lang="de-DE" dirty="0"/>
          </a:p>
        </p:txBody>
      </p:sp>
      <p:pic>
        <p:nvPicPr>
          <p:cNvPr id="24582" name="Picture 6" descr="MassiveTeilchen1"/>
          <p:cNvPicPr>
            <a:picLocks noChangeAspect="1" noChangeArrowheads="1"/>
          </p:cNvPicPr>
          <p:nvPr/>
        </p:nvPicPr>
        <p:blipFill>
          <a:blip r:embed="rId2" cstate="print"/>
          <a:srcRect/>
          <a:stretch>
            <a:fillRect/>
          </a:stretch>
        </p:blipFill>
        <p:spPr bwMode="auto">
          <a:xfrm>
            <a:off x="1331640" y="2564482"/>
            <a:ext cx="2652713" cy="2952750"/>
          </a:xfrm>
          <a:prstGeom prst="rect">
            <a:avLst/>
          </a:prstGeom>
          <a:noFill/>
        </p:spPr>
      </p:pic>
      <p:pic>
        <p:nvPicPr>
          <p:cNvPr id="24583" name="Picture 7" descr="MassiveTeilchen2"/>
          <p:cNvPicPr>
            <a:picLocks noChangeAspect="1" noChangeArrowheads="1"/>
          </p:cNvPicPr>
          <p:nvPr/>
        </p:nvPicPr>
        <p:blipFill>
          <a:blip r:embed="rId3" cstate="print"/>
          <a:srcRect/>
          <a:stretch>
            <a:fillRect/>
          </a:stretch>
        </p:blipFill>
        <p:spPr bwMode="auto">
          <a:xfrm>
            <a:off x="5372050" y="2637507"/>
            <a:ext cx="2800350" cy="287972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calcmode="lin" valueType="num">
                                      <p:cBhvr>
                                        <p:cTn id="7" dur="500" fill="hold"/>
                                        <p:tgtEl>
                                          <p:spTgt spid="2457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457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4579">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24582"/>
                                        </p:tgtEl>
                                        <p:attrNameLst>
                                          <p:attrName>style.visibility</p:attrName>
                                        </p:attrNameLst>
                                      </p:cBhvr>
                                      <p:to>
                                        <p:strVal val="visible"/>
                                      </p:to>
                                    </p:set>
                                    <p:anim calcmode="lin" valueType="num">
                                      <p:cBhvr>
                                        <p:cTn id="12" dur="500" fill="hold"/>
                                        <p:tgtEl>
                                          <p:spTgt spid="24582"/>
                                        </p:tgtEl>
                                        <p:attrNameLst>
                                          <p:attrName>ppt_w</p:attrName>
                                        </p:attrNameLst>
                                      </p:cBhvr>
                                      <p:tavLst>
                                        <p:tav tm="0">
                                          <p:val>
                                            <p:fltVal val="0"/>
                                          </p:val>
                                        </p:tav>
                                        <p:tav tm="100000">
                                          <p:val>
                                            <p:strVal val="#ppt_w"/>
                                          </p:val>
                                        </p:tav>
                                      </p:tavLst>
                                    </p:anim>
                                    <p:anim calcmode="lin" valueType="num">
                                      <p:cBhvr>
                                        <p:cTn id="13" dur="500" fill="hold"/>
                                        <p:tgtEl>
                                          <p:spTgt spid="24582"/>
                                        </p:tgtEl>
                                        <p:attrNameLst>
                                          <p:attrName>ppt_h</p:attrName>
                                        </p:attrNameLst>
                                      </p:cBhvr>
                                      <p:tavLst>
                                        <p:tav tm="0">
                                          <p:val>
                                            <p:fltVal val="0"/>
                                          </p:val>
                                        </p:tav>
                                        <p:tav tm="100000">
                                          <p:val>
                                            <p:strVal val="#ppt_h"/>
                                          </p:val>
                                        </p:tav>
                                      </p:tavLst>
                                    </p:anim>
                                    <p:animEffect transition="in" filter="fade">
                                      <p:cBhvr>
                                        <p:cTn id="14" dur="500"/>
                                        <p:tgtEl>
                                          <p:spTgt spid="24582"/>
                                        </p:tgtEl>
                                      </p:cBhvr>
                                    </p:animEffect>
                                  </p:childTnLst>
                                </p:cTn>
                              </p:par>
                              <p:par>
                                <p:cTn id="15" presetID="53" presetClass="entr" presetSubtype="0" fill="hold" nodeType="withEffect">
                                  <p:stCondLst>
                                    <p:cond delay="0"/>
                                  </p:stCondLst>
                                  <p:childTnLst>
                                    <p:set>
                                      <p:cBhvr>
                                        <p:cTn id="16" dur="1" fill="hold">
                                          <p:stCondLst>
                                            <p:cond delay="0"/>
                                          </p:stCondLst>
                                        </p:cTn>
                                        <p:tgtEl>
                                          <p:spTgt spid="24583"/>
                                        </p:tgtEl>
                                        <p:attrNameLst>
                                          <p:attrName>style.visibility</p:attrName>
                                        </p:attrNameLst>
                                      </p:cBhvr>
                                      <p:to>
                                        <p:strVal val="visible"/>
                                      </p:to>
                                    </p:set>
                                    <p:anim calcmode="lin" valueType="num">
                                      <p:cBhvr>
                                        <p:cTn id="17" dur="500" fill="hold"/>
                                        <p:tgtEl>
                                          <p:spTgt spid="24583"/>
                                        </p:tgtEl>
                                        <p:attrNameLst>
                                          <p:attrName>ppt_w</p:attrName>
                                        </p:attrNameLst>
                                      </p:cBhvr>
                                      <p:tavLst>
                                        <p:tav tm="0">
                                          <p:val>
                                            <p:fltVal val="0"/>
                                          </p:val>
                                        </p:tav>
                                        <p:tav tm="100000">
                                          <p:val>
                                            <p:strVal val="#ppt_w"/>
                                          </p:val>
                                        </p:tav>
                                      </p:tavLst>
                                    </p:anim>
                                    <p:anim calcmode="lin" valueType="num">
                                      <p:cBhvr>
                                        <p:cTn id="18" dur="500" fill="hold"/>
                                        <p:tgtEl>
                                          <p:spTgt spid="24583"/>
                                        </p:tgtEl>
                                        <p:attrNameLst>
                                          <p:attrName>ppt_h</p:attrName>
                                        </p:attrNameLst>
                                      </p:cBhvr>
                                      <p:tavLst>
                                        <p:tav tm="0">
                                          <p:val>
                                            <p:fltVal val="0"/>
                                          </p:val>
                                        </p:tav>
                                        <p:tav tm="100000">
                                          <p:val>
                                            <p:strVal val="#ppt_h"/>
                                          </p:val>
                                        </p:tav>
                                      </p:tavLst>
                                    </p:anim>
                                    <p:animEffect transition="in" filter="fade">
                                      <p:cBhvr>
                                        <p:cTn id="19" dur="500"/>
                                        <p:tgtEl>
                                          <p:spTgt spid="2458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24579">
                                            <p:txEl>
                                              <p:pRg st="2" end="2"/>
                                            </p:txEl>
                                          </p:spTgt>
                                        </p:tgtEl>
                                        <p:attrNameLst>
                                          <p:attrName>style.visibility</p:attrName>
                                        </p:attrNameLst>
                                      </p:cBhvr>
                                      <p:to>
                                        <p:strVal val="visible"/>
                                      </p:to>
                                    </p:set>
                                    <p:anim calcmode="lin" valueType="num">
                                      <p:cBhvr>
                                        <p:cTn id="24" dur="500" fill="hold"/>
                                        <p:tgtEl>
                                          <p:spTgt spid="24579">
                                            <p:txEl>
                                              <p:pRg st="2" end="2"/>
                                            </p:txEl>
                                          </p:spTgt>
                                        </p:tgtEl>
                                        <p:attrNameLst>
                                          <p:attrName>ppt_w</p:attrName>
                                        </p:attrNameLst>
                                      </p:cBhvr>
                                      <p:tavLst>
                                        <p:tav tm="0">
                                          <p:val>
                                            <p:fltVal val="0"/>
                                          </p:val>
                                        </p:tav>
                                        <p:tav tm="100000">
                                          <p:val>
                                            <p:strVal val="#ppt_w"/>
                                          </p:val>
                                        </p:tav>
                                      </p:tavLst>
                                    </p:anim>
                                    <p:anim calcmode="lin" valueType="num">
                                      <p:cBhvr>
                                        <p:cTn id="25" dur="500" fill="hold"/>
                                        <p:tgtEl>
                                          <p:spTgt spid="24579">
                                            <p:txEl>
                                              <p:pRg st="2" end="2"/>
                                            </p:txEl>
                                          </p:spTgt>
                                        </p:tgtEl>
                                        <p:attrNameLst>
                                          <p:attrName>ppt_h</p:attrName>
                                        </p:attrNameLst>
                                      </p:cBhvr>
                                      <p:tavLst>
                                        <p:tav tm="0">
                                          <p:val>
                                            <p:fltVal val="0"/>
                                          </p:val>
                                        </p:tav>
                                        <p:tav tm="100000">
                                          <p:val>
                                            <p:strVal val="#ppt_h"/>
                                          </p:val>
                                        </p:tav>
                                      </p:tavLst>
                                    </p:anim>
                                    <p:animEffect transition="in" filter="fade">
                                      <p:cBhvr>
                                        <p:cTn id="26" dur="500"/>
                                        <p:tgtEl>
                                          <p:spTgt spid="24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2195736" y="332656"/>
            <a:ext cx="5616624" cy="381000"/>
          </a:xfrm>
        </p:spPr>
        <p:txBody>
          <a:bodyPr/>
          <a:lstStyle/>
          <a:p>
            <a:r>
              <a:rPr lang="de-DE" dirty="0" err="1" smtClean="0"/>
              <a:t>Two</a:t>
            </a:r>
            <a:r>
              <a:rPr lang="de-DE" dirty="0" smtClean="0"/>
              <a:t> </a:t>
            </a:r>
            <a:r>
              <a:rPr lang="de-DE" dirty="0" err="1" smtClean="0"/>
              <a:t>equivalent</a:t>
            </a:r>
            <a:r>
              <a:rPr lang="de-DE" dirty="0" smtClean="0"/>
              <a:t> </a:t>
            </a:r>
            <a:r>
              <a:rPr lang="de-DE" dirty="0" err="1" smtClean="0"/>
              <a:t>viewpoints</a:t>
            </a:r>
            <a:endParaRPr lang="de-DE" dirty="0"/>
          </a:p>
        </p:txBody>
      </p:sp>
      <p:sp>
        <p:nvSpPr>
          <p:cNvPr id="3" name="Inhaltsplatzhalter 2"/>
          <p:cNvSpPr>
            <a:spLocks noGrp="1"/>
          </p:cNvSpPr>
          <p:nvPr>
            <p:ph idx="1"/>
          </p:nvPr>
        </p:nvSpPr>
        <p:spPr>
          <a:xfrm>
            <a:off x="539552" y="1628800"/>
            <a:ext cx="8352928" cy="4824536"/>
          </a:xfrm>
        </p:spPr>
        <p:txBody>
          <a:bodyPr/>
          <a:lstStyle/>
          <a:p>
            <a:r>
              <a:rPr lang="de-DE" dirty="0" smtClean="0"/>
              <a:t>1) View from (0,0): </a:t>
            </a:r>
            <a:r>
              <a:rPr lang="de-DE" dirty="0" err="1" smtClean="0"/>
              <a:t>there</a:t>
            </a:r>
            <a:r>
              <a:rPr lang="de-DE" dirty="0" smtClean="0"/>
              <a:t> </a:t>
            </a:r>
            <a:r>
              <a:rPr lang="de-DE" dirty="0" err="1" smtClean="0"/>
              <a:t>is</a:t>
            </a:r>
            <a:r>
              <a:rPr lang="de-DE" dirty="0" smtClean="0"/>
              <a:t> a BEHHGK-medium: </a:t>
            </a:r>
          </a:p>
          <a:p>
            <a:pPr lvl="1"/>
            <a:r>
              <a:rPr lang="de-DE" dirty="0" smtClean="0"/>
              <a:t>the Higgs </a:t>
            </a:r>
            <a:r>
              <a:rPr lang="de-DE" dirty="0" err="1" smtClean="0"/>
              <a:t>Boson</a:t>
            </a:r>
            <a:r>
              <a:rPr lang="de-DE" dirty="0" smtClean="0"/>
              <a:t> </a:t>
            </a:r>
            <a:r>
              <a:rPr lang="de-DE" dirty="0" err="1" smtClean="0"/>
              <a:t>is</a:t>
            </a:r>
            <a:r>
              <a:rPr lang="de-DE" dirty="0" smtClean="0"/>
              <a:t> </a:t>
            </a:r>
            <a:r>
              <a:rPr lang="de-DE" dirty="0" err="1" smtClean="0"/>
              <a:t>its</a:t>
            </a:r>
            <a:r>
              <a:rPr lang="de-DE" dirty="0" smtClean="0"/>
              <a:t> </a:t>
            </a:r>
            <a:r>
              <a:rPr lang="de-DE" dirty="0" err="1" smtClean="0"/>
              <a:t>excitation</a:t>
            </a:r>
            <a:endParaRPr lang="de-DE" dirty="0" smtClean="0"/>
          </a:p>
          <a:p>
            <a:pPr lvl="1"/>
            <a:r>
              <a:rPr lang="de-DE" dirty="0" err="1" smtClean="0"/>
              <a:t>If</a:t>
            </a:r>
            <a:r>
              <a:rPr lang="de-DE" dirty="0" smtClean="0"/>
              <a:t> </a:t>
            </a:r>
            <a:r>
              <a:rPr lang="de-DE" dirty="0" err="1" smtClean="0"/>
              <a:t>you</a:t>
            </a:r>
            <a:r>
              <a:rPr lang="de-DE" dirty="0" smtClean="0"/>
              <a:t> </a:t>
            </a:r>
            <a:r>
              <a:rPr lang="de-DE" dirty="0" err="1" smtClean="0"/>
              <a:t>visualize</a:t>
            </a:r>
            <a:r>
              <a:rPr lang="de-DE" dirty="0" smtClean="0"/>
              <a:t> a medium, </a:t>
            </a:r>
            <a:r>
              <a:rPr lang="de-DE" dirty="0" err="1" smtClean="0"/>
              <a:t>it</a:t>
            </a:r>
            <a:r>
              <a:rPr lang="de-DE" dirty="0" smtClean="0"/>
              <a:t> </a:t>
            </a:r>
            <a:r>
              <a:rPr lang="de-DE" dirty="0" err="1" smtClean="0"/>
              <a:t>has</a:t>
            </a:r>
            <a:r>
              <a:rPr lang="de-DE" dirty="0" smtClean="0"/>
              <a:t> to </a:t>
            </a:r>
            <a:r>
              <a:rPr lang="de-DE" dirty="0" err="1" smtClean="0"/>
              <a:t>stay</a:t>
            </a:r>
            <a:r>
              <a:rPr lang="de-DE" dirty="0" smtClean="0"/>
              <a:t> </a:t>
            </a:r>
            <a:r>
              <a:rPr lang="de-DE" dirty="0" err="1" smtClean="0"/>
              <a:t>there</a:t>
            </a:r>
            <a:r>
              <a:rPr lang="de-DE" dirty="0" smtClean="0"/>
              <a:t> </a:t>
            </a:r>
            <a:r>
              <a:rPr lang="de-DE" dirty="0" err="1" smtClean="0"/>
              <a:t>if</a:t>
            </a:r>
            <a:r>
              <a:rPr lang="de-DE" dirty="0" smtClean="0"/>
              <a:t> </a:t>
            </a:r>
            <a:r>
              <a:rPr lang="de-DE" dirty="0" err="1" smtClean="0"/>
              <a:t>You</a:t>
            </a:r>
            <a:r>
              <a:rPr lang="de-DE" dirty="0" smtClean="0"/>
              <a:t> </a:t>
            </a:r>
            <a:r>
              <a:rPr lang="de-DE" dirty="0" err="1" smtClean="0"/>
              <a:t>produce</a:t>
            </a:r>
            <a:r>
              <a:rPr lang="de-DE" dirty="0" smtClean="0"/>
              <a:t> h-</a:t>
            </a:r>
            <a:r>
              <a:rPr lang="de-DE" dirty="0" err="1" smtClean="0"/>
              <a:t>Bosons</a:t>
            </a:r>
            <a:endParaRPr lang="de-DE" dirty="0" smtClean="0"/>
          </a:p>
          <a:p>
            <a:r>
              <a:rPr lang="de-DE" dirty="0" smtClean="0"/>
              <a:t>2) View from (v/</a:t>
            </a:r>
            <a:r>
              <a:rPr lang="de-DE" dirty="0" smtClean="0">
                <a:solidFill>
                  <a:srgbClr val="000000"/>
                </a:solidFill>
                <a:latin typeface="Symbol" pitchFamily="18" charset="2"/>
                <a:cs typeface="Arial" pitchFamily="34" charset="0"/>
              </a:rPr>
              <a:t>Ö</a:t>
            </a:r>
            <a:r>
              <a:rPr lang="de-DE" dirty="0" smtClean="0">
                <a:solidFill>
                  <a:srgbClr val="000000"/>
                </a:solidFill>
                <a:latin typeface="Bookman Old Style" pitchFamily="18" charset="0"/>
                <a:cs typeface="Arial" pitchFamily="34" charset="0"/>
              </a:rPr>
              <a:t>2</a:t>
            </a:r>
            <a:r>
              <a:rPr lang="de-DE" dirty="0" smtClean="0"/>
              <a:t>, 0): </a:t>
            </a:r>
            <a:r>
              <a:rPr lang="de-DE" dirty="0" err="1" smtClean="0"/>
              <a:t>redefine</a:t>
            </a:r>
            <a:r>
              <a:rPr lang="de-DE" dirty="0" smtClean="0"/>
              <a:t> the medium </a:t>
            </a:r>
            <a:r>
              <a:rPr lang="de-DE" dirty="0" err="1" smtClean="0"/>
              <a:t>into</a:t>
            </a:r>
            <a:r>
              <a:rPr lang="de-DE" dirty="0" smtClean="0"/>
              <a:t> the </a:t>
            </a:r>
            <a:r>
              <a:rPr lang="de-DE" dirty="0" err="1" smtClean="0"/>
              <a:t>vaccum</a:t>
            </a:r>
            <a:r>
              <a:rPr lang="de-DE" dirty="0" smtClean="0"/>
              <a:t>:</a:t>
            </a:r>
          </a:p>
          <a:p>
            <a:pPr lvl="1"/>
            <a:r>
              <a:rPr lang="de-DE" dirty="0" smtClean="0"/>
              <a:t>Higgs </a:t>
            </a:r>
            <a:r>
              <a:rPr lang="de-DE" dirty="0" err="1" smtClean="0"/>
              <a:t>Bosons</a:t>
            </a:r>
            <a:r>
              <a:rPr lang="de-DE" dirty="0" smtClean="0"/>
              <a:t> </a:t>
            </a:r>
            <a:r>
              <a:rPr lang="de-DE" dirty="0" err="1" smtClean="0"/>
              <a:t>are</a:t>
            </a:r>
            <a:r>
              <a:rPr lang="de-DE" dirty="0" smtClean="0"/>
              <a:t> </a:t>
            </a:r>
            <a:r>
              <a:rPr lang="de-DE" dirty="0" err="1" smtClean="0"/>
              <a:t>created</a:t>
            </a:r>
            <a:r>
              <a:rPr lang="de-DE" dirty="0" smtClean="0"/>
              <a:t> from the </a:t>
            </a:r>
            <a:r>
              <a:rPr lang="de-DE" dirty="0" err="1" smtClean="0"/>
              <a:t>vaccum</a:t>
            </a:r>
            <a:r>
              <a:rPr lang="de-DE" dirty="0" smtClean="0"/>
              <a:t>.</a:t>
            </a:r>
          </a:p>
          <a:p>
            <a:pPr lvl="1"/>
            <a:r>
              <a:rPr lang="de-DE" dirty="0" err="1" smtClean="0"/>
              <a:t>Better</a:t>
            </a:r>
            <a:r>
              <a:rPr lang="de-DE" dirty="0" smtClean="0"/>
              <a:t> not </a:t>
            </a:r>
            <a:r>
              <a:rPr lang="de-DE" dirty="0" err="1" smtClean="0"/>
              <a:t>visualize</a:t>
            </a:r>
            <a:r>
              <a:rPr lang="de-DE" dirty="0" smtClean="0"/>
              <a:t> the medium at all</a:t>
            </a:r>
            <a:br>
              <a:rPr lang="de-DE" dirty="0" smtClean="0"/>
            </a:br>
            <a:endParaRPr lang="de-DE" dirty="0" smtClean="0"/>
          </a:p>
          <a:p>
            <a:r>
              <a:rPr lang="de-DE" dirty="0" smtClean="0">
                <a:solidFill>
                  <a:srgbClr val="FF0000"/>
                </a:solidFill>
              </a:rPr>
              <a:t>BUT </a:t>
            </a:r>
            <a:r>
              <a:rPr lang="de-DE" dirty="0" err="1" smtClean="0">
                <a:solidFill>
                  <a:srgbClr val="FF0000"/>
                </a:solidFill>
              </a:rPr>
              <a:t>independent</a:t>
            </a:r>
            <a:r>
              <a:rPr lang="de-DE" dirty="0" smtClean="0">
                <a:solidFill>
                  <a:srgbClr val="FF0000"/>
                </a:solidFill>
              </a:rPr>
              <a:t> of </a:t>
            </a:r>
            <a:r>
              <a:rPr lang="de-DE" dirty="0" err="1" smtClean="0">
                <a:solidFill>
                  <a:srgbClr val="FF0000"/>
                </a:solidFill>
              </a:rPr>
              <a:t>viewpoint</a:t>
            </a:r>
            <a:r>
              <a:rPr lang="de-DE" dirty="0" smtClean="0">
                <a:solidFill>
                  <a:srgbClr val="FF0000"/>
                </a:solidFill>
              </a:rPr>
              <a:t>: </a:t>
            </a:r>
            <a:br>
              <a:rPr lang="de-DE" dirty="0" smtClean="0">
                <a:solidFill>
                  <a:srgbClr val="FF0000"/>
                </a:solidFill>
              </a:rPr>
            </a:br>
            <a:r>
              <a:rPr lang="de-DE" dirty="0" smtClean="0">
                <a:solidFill>
                  <a:srgbClr val="FF0000"/>
                </a:solidFill>
              </a:rPr>
              <a:t>The Higgs medium (</a:t>
            </a:r>
            <a:r>
              <a:rPr lang="de-DE" dirty="0" err="1" smtClean="0">
                <a:solidFill>
                  <a:srgbClr val="FF0000"/>
                </a:solidFill>
              </a:rPr>
              <a:t>field</a:t>
            </a:r>
            <a:r>
              <a:rPr lang="de-DE" smtClean="0">
                <a:solidFill>
                  <a:srgbClr val="FF0000"/>
                </a:solidFill>
              </a:rPr>
              <a:t>) </a:t>
            </a:r>
            <a:r>
              <a:rPr lang="de-DE" dirty="0" smtClean="0">
                <a:solidFill>
                  <a:srgbClr val="FF0000"/>
                </a:solidFill>
              </a:rPr>
              <a:t>v </a:t>
            </a:r>
            <a:r>
              <a:rPr lang="de-DE" dirty="0" err="1" smtClean="0">
                <a:solidFill>
                  <a:srgbClr val="FF0000"/>
                </a:solidFill>
              </a:rPr>
              <a:t>is</a:t>
            </a:r>
            <a:r>
              <a:rPr lang="de-DE" dirty="0" smtClean="0">
                <a:solidFill>
                  <a:srgbClr val="FF0000"/>
                </a:solidFill>
              </a:rPr>
              <a:t> </a:t>
            </a:r>
            <a:r>
              <a:rPr lang="de-DE" dirty="0" err="1" smtClean="0">
                <a:solidFill>
                  <a:srgbClr val="FF0000"/>
                </a:solidFill>
              </a:rPr>
              <a:t>never</a:t>
            </a:r>
            <a:r>
              <a:rPr lang="de-DE" dirty="0" smtClean="0">
                <a:solidFill>
                  <a:srgbClr val="FF0000"/>
                </a:solidFill>
              </a:rPr>
              <a:t> </a:t>
            </a:r>
            <a:r>
              <a:rPr lang="de-DE" dirty="0" err="1" smtClean="0">
                <a:solidFill>
                  <a:srgbClr val="FF0000"/>
                </a:solidFill>
              </a:rPr>
              <a:t>made</a:t>
            </a:r>
            <a:r>
              <a:rPr lang="de-DE" dirty="0" smtClean="0">
                <a:solidFill>
                  <a:srgbClr val="FF0000"/>
                </a:solidFill>
              </a:rPr>
              <a:t> out of Higgs </a:t>
            </a:r>
            <a:r>
              <a:rPr lang="de-DE" dirty="0" err="1" smtClean="0">
                <a:solidFill>
                  <a:srgbClr val="FF0000"/>
                </a:solidFill>
              </a:rPr>
              <a:t>Bosons</a:t>
            </a:r>
            <a:r>
              <a:rPr lang="de-DE" dirty="0" smtClean="0">
                <a:solidFill>
                  <a:srgbClr val="FF0000"/>
                </a:solidFill>
              </a:rPr>
              <a:t> h</a:t>
            </a:r>
            <a:r>
              <a:rPr lang="de-DE" dirty="0" smtClean="0"/>
              <a:t/>
            </a:r>
            <a:br>
              <a:rPr lang="de-DE" dirty="0" smtClean="0"/>
            </a:br>
            <a:endParaRPr lang="de-DE" dirty="0" smtClean="0"/>
          </a:p>
          <a:p>
            <a:r>
              <a:rPr lang="de-DE" dirty="0" smtClean="0"/>
              <a:t>Mixing </a:t>
            </a:r>
            <a:r>
              <a:rPr lang="de-DE" dirty="0" err="1" smtClean="0"/>
              <a:t>viewpoints</a:t>
            </a:r>
            <a:r>
              <a:rPr lang="de-DE" dirty="0" smtClean="0"/>
              <a:t> will </a:t>
            </a:r>
            <a:r>
              <a:rPr lang="de-DE" dirty="0" err="1" smtClean="0"/>
              <a:t>lead</a:t>
            </a:r>
            <a:r>
              <a:rPr lang="de-DE" dirty="0" smtClean="0"/>
              <a:t> to </a:t>
            </a:r>
            <a:r>
              <a:rPr lang="de-DE" dirty="0" err="1" smtClean="0"/>
              <a:t>wrong</a:t>
            </a:r>
            <a:r>
              <a:rPr lang="de-DE" dirty="0" smtClean="0"/>
              <a:t> </a:t>
            </a:r>
            <a:r>
              <a:rPr lang="de-DE" dirty="0" err="1" smtClean="0"/>
              <a:t>conclusions</a:t>
            </a:r>
            <a:r>
              <a:rPr lang="de-DE" dirty="0" smtClean="0"/>
              <a:t>,</a:t>
            </a:r>
            <a:br>
              <a:rPr lang="de-DE" dirty="0" smtClean="0"/>
            </a:br>
            <a:r>
              <a:rPr lang="de-DE" dirty="0" smtClean="0"/>
              <a:t>( </a:t>
            </a:r>
            <a:r>
              <a:rPr lang="de-DE" dirty="0" err="1" smtClean="0"/>
              <a:t>like</a:t>
            </a:r>
            <a:r>
              <a:rPr lang="de-DE" dirty="0" smtClean="0"/>
              <a:t> </a:t>
            </a:r>
            <a:r>
              <a:rPr lang="de-DE" dirty="0" err="1" smtClean="0"/>
              <a:t>adding</a:t>
            </a:r>
            <a:r>
              <a:rPr lang="de-DE" dirty="0" smtClean="0"/>
              <a:t> </a:t>
            </a:r>
            <a:r>
              <a:rPr lang="de-DE" dirty="0" err="1" smtClean="0"/>
              <a:t>forces</a:t>
            </a:r>
            <a:r>
              <a:rPr lang="de-DE" dirty="0" smtClean="0"/>
              <a:t> in </a:t>
            </a:r>
            <a:r>
              <a:rPr lang="de-DE" dirty="0" err="1" smtClean="0"/>
              <a:t>two</a:t>
            </a:r>
            <a:r>
              <a:rPr lang="de-DE" dirty="0" smtClean="0"/>
              <a:t> different </a:t>
            </a:r>
            <a:r>
              <a:rPr lang="de-DE" dirty="0" err="1" smtClean="0"/>
              <a:t>reference</a:t>
            </a:r>
            <a:r>
              <a:rPr lang="de-DE" dirty="0" smtClean="0"/>
              <a:t> </a:t>
            </a:r>
            <a:r>
              <a:rPr lang="de-DE" dirty="0" err="1" smtClean="0"/>
              <a:t>frames</a:t>
            </a:r>
            <a:r>
              <a:rPr lang="de-DE" dirty="0" smtClean="0"/>
              <a:t/>
            </a:r>
            <a:br>
              <a:rPr lang="de-DE" dirty="0" smtClean="0"/>
            </a:br>
            <a:r>
              <a:rPr lang="de-DE" dirty="0" smtClean="0"/>
              <a:t>e.g. </a:t>
            </a:r>
            <a:r>
              <a:rPr lang="de-DE" dirty="0" err="1" smtClean="0"/>
              <a:t>centripetal</a:t>
            </a:r>
            <a:r>
              <a:rPr lang="de-DE" dirty="0" smtClean="0"/>
              <a:t> </a:t>
            </a:r>
            <a:r>
              <a:rPr lang="de-DE" dirty="0" err="1" smtClean="0"/>
              <a:t>force</a:t>
            </a:r>
            <a:r>
              <a:rPr lang="de-DE" dirty="0" smtClean="0"/>
              <a:t>  and </a:t>
            </a:r>
            <a:r>
              <a:rPr lang="de-DE" dirty="0" err="1" smtClean="0"/>
              <a:t>centrifugal</a:t>
            </a:r>
            <a:r>
              <a:rPr lang="de-DE" dirty="0" smtClean="0"/>
              <a:t> </a:t>
            </a:r>
            <a:r>
              <a:rPr lang="de-DE" dirty="0" err="1" smtClean="0"/>
              <a:t>force</a:t>
            </a:r>
            <a:r>
              <a:rPr lang="de-DE" dirty="0" smtClean="0"/>
              <a:t> )</a:t>
            </a:r>
          </a:p>
          <a:p>
            <a:endParaRPr lang="de-DE" dirty="0" smtClean="0"/>
          </a:p>
          <a:p>
            <a:r>
              <a:rPr lang="de-DE" dirty="0" smtClean="0">
                <a:sym typeface="Wingdings" pitchFamily="2" charset="2"/>
              </a:rPr>
              <a:t> </a:t>
            </a:r>
            <a:r>
              <a:rPr lang="de-DE" dirty="0" err="1" smtClean="0">
                <a:sym typeface="Wingdings" pitchFamily="2" charset="2"/>
              </a:rPr>
              <a:t>video</a:t>
            </a:r>
            <a:r>
              <a:rPr lang="de-DE" dirty="0" smtClean="0">
                <a:sym typeface="Wingdings" pitchFamily="2" charset="2"/>
              </a:rPr>
              <a:t> </a:t>
            </a:r>
            <a:r>
              <a:rPr lang="de-DE" dirty="0" err="1" smtClean="0">
                <a:sym typeface="Wingdings" pitchFamily="2" charset="2"/>
              </a:rPr>
              <a:t>animations</a:t>
            </a:r>
            <a:r>
              <a:rPr lang="de-DE" dirty="0" smtClean="0">
                <a:sym typeface="Wingdings" pitchFamily="2" charset="2"/>
              </a:rPr>
              <a:t> </a:t>
            </a:r>
            <a:r>
              <a:rPr lang="de-DE" dirty="0" err="1" smtClean="0">
                <a:sym typeface="Wingdings" pitchFamily="2" charset="2"/>
              </a:rPr>
              <a:t>should</a:t>
            </a:r>
            <a:r>
              <a:rPr lang="de-DE" dirty="0" smtClean="0">
                <a:sym typeface="Wingdings" pitchFamily="2" charset="2"/>
              </a:rPr>
              <a:t> </a:t>
            </a:r>
            <a:r>
              <a:rPr lang="de-DE" dirty="0" err="1" smtClean="0">
                <a:sym typeface="Wingdings" pitchFamily="2" charset="2"/>
              </a:rPr>
              <a:t>use</a:t>
            </a:r>
            <a:r>
              <a:rPr lang="de-DE" dirty="0" smtClean="0">
                <a:sym typeface="Wingdings" pitchFamily="2" charset="2"/>
              </a:rPr>
              <a:t> </a:t>
            </a:r>
            <a:r>
              <a:rPr lang="de-DE" dirty="0" err="1" smtClean="0">
                <a:sym typeface="Wingdings" pitchFamily="2" charset="2"/>
              </a:rPr>
              <a:t>either</a:t>
            </a:r>
            <a:r>
              <a:rPr lang="de-DE" dirty="0" smtClean="0">
                <a:sym typeface="Wingdings" pitchFamily="2" charset="2"/>
              </a:rPr>
              <a:t> (1) </a:t>
            </a:r>
            <a:r>
              <a:rPr lang="de-DE" dirty="0" err="1" smtClean="0">
                <a:sym typeface="Wingdings" pitchFamily="2" charset="2"/>
              </a:rPr>
              <a:t>xor</a:t>
            </a:r>
            <a:r>
              <a:rPr lang="de-DE" dirty="0" smtClean="0">
                <a:sym typeface="Wingdings" pitchFamily="2" charset="2"/>
              </a:rPr>
              <a:t> (2)</a:t>
            </a:r>
          </a:p>
          <a:p>
            <a:pPr lvl="1"/>
            <a:r>
              <a:rPr lang="de-DE" dirty="0" smtClean="0">
                <a:sym typeface="Wingdings" pitchFamily="2" charset="2"/>
              </a:rPr>
              <a:t>(2) </a:t>
            </a:r>
            <a:r>
              <a:rPr lang="de-DE" dirty="0" err="1" smtClean="0">
                <a:sym typeface="Wingdings" pitchFamily="2" charset="2"/>
              </a:rPr>
              <a:t>does</a:t>
            </a:r>
            <a:r>
              <a:rPr lang="de-DE" dirty="0" smtClean="0">
                <a:sym typeface="Wingdings" pitchFamily="2" charset="2"/>
              </a:rPr>
              <a:t> not </a:t>
            </a:r>
            <a:r>
              <a:rPr lang="de-DE" dirty="0" err="1" smtClean="0">
                <a:sym typeface="Wingdings" pitchFamily="2" charset="2"/>
              </a:rPr>
              <a:t>allow</a:t>
            </a:r>
            <a:r>
              <a:rPr lang="de-DE" dirty="0" smtClean="0">
                <a:sym typeface="Wingdings" pitchFamily="2" charset="2"/>
              </a:rPr>
              <a:t> to </a:t>
            </a:r>
            <a:r>
              <a:rPr lang="de-DE" dirty="0" err="1" smtClean="0">
                <a:sym typeface="Wingdings" pitchFamily="2" charset="2"/>
              </a:rPr>
              <a:t>visualize</a:t>
            </a:r>
            <a:r>
              <a:rPr lang="de-DE" dirty="0" smtClean="0">
                <a:sym typeface="Wingdings" pitchFamily="2" charset="2"/>
              </a:rPr>
              <a:t> the BEHHGK-medium</a:t>
            </a:r>
            <a:br>
              <a:rPr lang="de-DE" dirty="0" smtClean="0">
                <a:sym typeface="Wingdings" pitchFamily="2" charset="2"/>
              </a:rPr>
            </a:br>
            <a:endParaRPr lang="de-DE" dirty="0"/>
          </a:p>
        </p:txBody>
      </p:sp>
      <p:sp>
        <p:nvSpPr>
          <p:cNvPr id="4" name="Datumsplatzhalter 3"/>
          <p:cNvSpPr>
            <a:spLocks noGrp="1"/>
          </p:cNvSpPr>
          <p:nvPr>
            <p:ph type="dt" sz="half" idx="10"/>
          </p:nvPr>
        </p:nvSpPr>
        <p:spPr/>
        <p:txBody>
          <a:bodyPr/>
          <a:lstStyle/>
          <a:p>
            <a:fld id="{30C23DD2-E723-44EA-A9A1-6EC7A2A86D68}" type="datetime1">
              <a:rPr lang="de-DE" smtClean="0"/>
              <a:pPr/>
              <a:t>4/20/12</a:t>
            </a:fld>
            <a:endParaRPr lang="de-DE" dirty="0"/>
          </a:p>
        </p:txBody>
      </p:sp>
      <p:sp>
        <p:nvSpPr>
          <p:cNvPr id="5" name="Fußzeilenplatzhalter 4"/>
          <p:cNvSpPr>
            <a:spLocks noGrp="1"/>
          </p:cNvSpPr>
          <p:nvPr>
            <p:ph type="ftr" sz="quarter" idx="11"/>
          </p:nvPr>
        </p:nvSpPr>
        <p:spPr/>
        <p:txBody>
          <a:bodyPr/>
          <a:lstStyle/>
          <a:p>
            <a:r>
              <a:rPr lang="de-DE" smtClean="0"/>
              <a:t>Michael Kobel</a:t>
            </a:r>
            <a:endParaRPr lang="de-DE" dirty="0"/>
          </a:p>
        </p:txBody>
      </p:sp>
      <p:sp>
        <p:nvSpPr>
          <p:cNvPr id="6" name="Foliennummernplatzhalter 5"/>
          <p:cNvSpPr>
            <a:spLocks noGrp="1"/>
          </p:cNvSpPr>
          <p:nvPr>
            <p:ph type="sldNum" sz="quarter" idx="12"/>
          </p:nvPr>
        </p:nvSpPr>
        <p:spPr/>
        <p:txBody>
          <a:bodyPr/>
          <a:lstStyle/>
          <a:p>
            <a:fld id="{8A8273E9-608F-490E-901B-D137EDF7F20B}" type="slidenum">
              <a:rPr lang="de-DE" smtClean="0"/>
              <a:pPr/>
              <a:t>11</a:t>
            </a:fld>
            <a:r>
              <a:rPr lang="de-DE" smtClean="0"/>
              <a:t>  </a:t>
            </a:r>
            <a:endParaRPr lang="de-DE" dirty="0"/>
          </a:p>
        </p:txBody>
      </p:sp>
      <p:pic>
        <p:nvPicPr>
          <p:cNvPr id="7" name="Picture 5" descr="higgspot"/>
          <p:cNvPicPr>
            <a:picLocks noChangeAspect="1" noChangeArrowheads="1"/>
          </p:cNvPicPr>
          <p:nvPr/>
        </p:nvPicPr>
        <p:blipFill>
          <a:blip r:embed="rId2" cstate="print"/>
          <a:srcRect/>
          <a:stretch>
            <a:fillRect/>
          </a:stretch>
        </p:blipFill>
        <p:spPr bwMode="auto">
          <a:xfrm>
            <a:off x="6876256" y="908720"/>
            <a:ext cx="1454474" cy="135902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683568" y="1052736"/>
            <a:ext cx="7798445" cy="381000"/>
          </a:xfrm>
        </p:spPr>
        <p:txBody>
          <a:bodyPr/>
          <a:lstStyle/>
          <a:p>
            <a:r>
              <a:rPr lang="de-DE" dirty="0" smtClean="0"/>
              <a:t>Background </a:t>
            </a:r>
            <a:r>
              <a:rPr lang="de-DE" dirty="0" err="1" smtClean="0"/>
              <a:t>text</a:t>
            </a:r>
            <a:r>
              <a:rPr lang="de-DE" dirty="0" smtClean="0"/>
              <a:t> from </a:t>
            </a:r>
            <a:r>
              <a:rPr lang="de-DE" dirty="0" err="1" smtClean="0"/>
              <a:t>from</a:t>
            </a:r>
            <a:r>
              <a:rPr lang="de-DE" dirty="0" smtClean="0"/>
              <a:t> US-LHC </a:t>
            </a:r>
            <a:r>
              <a:rPr lang="de-DE" dirty="0" err="1" smtClean="0"/>
              <a:t>communications</a:t>
            </a:r>
            <a:r>
              <a:rPr lang="de-DE" dirty="0" smtClean="0"/>
              <a:t> group</a:t>
            </a:r>
            <a:endParaRPr lang="de-DE" dirty="0"/>
          </a:p>
        </p:txBody>
      </p:sp>
      <p:sp>
        <p:nvSpPr>
          <p:cNvPr id="3" name="Inhaltsplatzhalter 2"/>
          <p:cNvSpPr>
            <a:spLocks noGrp="1"/>
          </p:cNvSpPr>
          <p:nvPr>
            <p:ph idx="1"/>
          </p:nvPr>
        </p:nvSpPr>
        <p:spPr>
          <a:xfrm>
            <a:off x="467544" y="1412776"/>
            <a:ext cx="7774632" cy="4824536"/>
          </a:xfrm>
        </p:spPr>
        <p:txBody>
          <a:bodyPr/>
          <a:lstStyle/>
          <a:p>
            <a:r>
              <a:rPr lang="de-DE" dirty="0" smtClean="0">
                <a:hlinkClick r:id="rId2"/>
              </a:rPr>
              <a:t>https://cms-docdb.cern.ch/cgi-bin/EPPOGDocDB/ShowDocument?docid=273</a:t>
            </a:r>
            <a:endParaRPr lang="de-DE" dirty="0" smtClean="0"/>
          </a:p>
          <a:p>
            <a:pPr lvl="1"/>
            <a:r>
              <a:rPr lang="en-US" dirty="0" smtClean="0"/>
              <a:t>Some particles interact with the Higgs field more than others, which is why the particles in the Standard Model all have different masses. For light particles such as electrons and neutrinos, traveling through the Higgs field is like running down the street. Heavier particles, such as the electron’s larger cousins, </a:t>
            </a:r>
            <a:r>
              <a:rPr lang="en-US" dirty="0" err="1" smtClean="0"/>
              <a:t>muon</a:t>
            </a:r>
            <a:r>
              <a:rPr lang="en-US" dirty="0" smtClean="0"/>
              <a:t> and tau, experience more resistance, as though they were running in a swimming pool full of water. For the top quark, which is by far the heaviest particle in the Standard Model, traveling through the Higgs field might feel like wading through a vat of molasses.</a:t>
            </a:r>
            <a:endParaRPr lang="de-DE" dirty="0" smtClean="0"/>
          </a:p>
          <a:p>
            <a:pPr lvl="1"/>
            <a:r>
              <a:rPr lang="de-DE" dirty="0" smtClean="0"/>
              <a:t>O.k. </a:t>
            </a:r>
            <a:r>
              <a:rPr lang="de-DE" dirty="0" smtClean="0">
                <a:sym typeface="Wingdings" pitchFamily="2" charset="2"/>
              </a:rPr>
              <a:t> …</a:t>
            </a:r>
          </a:p>
          <a:p>
            <a:pPr lvl="1"/>
            <a:r>
              <a:rPr lang="en-US" dirty="0" smtClean="0"/>
              <a:t>The Higgs field is a leading candidate for explaining why this is the case. At a certain temperature, the electroweak force separates into the electromagnetic and weak nuclear forces</a:t>
            </a:r>
            <a:r>
              <a:rPr lang="en-US" dirty="0" smtClean="0">
                <a:solidFill>
                  <a:srgbClr val="C00000"/>
                </a:solidFill>
              </a:rPr>
              <a:t>. This triggers the conversion of parts of the Higgs field into particles.  The particles that interact with the weak field become massive, and the particles that interact with the electromagnetic field remain </a:t>
            </a:r>
            <a:r>
              <a:rPr lang="en-US" dirty="0" err="1" smtClean="0">
                <a:solidFill>
                  <a:srgbClr val="C00000"/>
                </a:solidFill>
              </a:rPr>
              <a:t>massless</a:t>
            </a:r>
            <a:r>
              <a:rPr lang="en-US" dirty="0" smtClean="0">
                <a:solidFill>
                  <a:srgbClr val="C00000"/>
                </a:solidFill>
              </a:rPr>
              <a:t>. The leftover particles are known as Higgs bosons.</a:t>
            </a:r>
          </a:p>
          <a:p>
            <a:pPr lvl="1"/>
            <a:r>
              <a:rPr lang="en-US" dirty="0" smtClean="0"/>
              <a:t>??? </a:t>
            </a:r>
            <a:r>
              <a:rPr lang="en-US" dirty="0" smtClean="0">
                <a:sym typeface="Wingdings" pitchFamily="2" charset="2"/>
              </a:rPr>
              <a:t></a:t>
            </a:r>
          </a:p>
          <a:p>
            <a:pPr lvl="1">
              <a:buNone/>
            </a:pPr>
            <a:endParaRPr lang="de-DE" dirty="0" smtClean="0"/>
          </a:p>
          <a:p>
            <a:pPr lvl="1"/>
            <a:endParaRPr lang="de-DE" dirty="0" smtClean="0"/>
          </a:p>
          <a:p>
            <a:endParaRPr lang="de-DE" dirty="0"/>
          </a:p>
        </p:txBody>
      </p:sp>
      <p:sp>
        <p:nvSpPr>
          <p:cNvPr id="4" name="Datumsplatzhalter 3"/>
          <p:cNvSpPr>
            <a:spLocks noGrp="1"/>
          </p:cNvSpPr>
          <p:nvPr>
            <p:ph type="dt" sz="half" idx="10"/>
          </p:nvPr>
        </p:nvSpPr>
        <p:spPr/>
        <p:txBody>
          <a:bodyPr/>
          <a:lstStyle/>
          <a:p>
            <a:fld id="{30C23DD2-E723-44EA-A9A1-6EC7A2A86D68}" type="datetime1">
              <a:rPr lang="de-DE" smtClean="0"/>
              <a:pPr/>
              <a:t>4/20/12</a:t>
            </a:fld>
            <a:endParaRPr lang="de-DE" dirty="0"/>
          </a:p>
        </p:txBody>
      </p:sp>
      <p:sp>
        <p:nvSpPr>
          <p:cNvPr id="5" name="Fußzeilenplatzhalter 4"/>
          <p:cNvSpPr>
            <a:spLocks noGrp="1"/>
          </p:cNvSpPr>
          <p:nvPr>
            <p:ph type="ftr" sz="quarter" idx="11"/>
          </p:nvPr>
        </p:nvSpPr>
        <p:spPr/>
        <p:txBody>
          <a:bodyPr/>
          <a:lstStyle/>
          <a:p>
            <a:r>
              <a:rPr lang="de-DE" smtClean="0"/>
              <a:t>Michael Kobel</a:t>
            </a:r>
            <a:endParaRPr lang="de-DE" dirty="0"/>
          </a:p>
        </p:txBody>
      </p:sp>
      <p:sp>
        <p:nvSpPr>
          <p:cNvPr id="6" name="Foliennummernplatzhalter 5"/>
          <p:cNvSpPr>
            <a:spLocks noGrp="1"/>
          </p:cNvSpPr>
          <p:nvPr>
            <p:ph type="sldNum" sz="quarter" idx="12"/>
          </p:nvPr>
        </p:nvSpPr>
        <p:spPr/>
        <p:txBody>
          <a:bodyPr/>
          <a:lstStyle/>
          <a:p>
            <a:fld id="{8A8273E9-608F-490E-901B-D137EDF7F20B}" type="slidenum">
              <a:rPr lang="de-DE" smtClean="0"/>
              <a:pPr/>
              <a:t>12</a:t>
            </a:fld>
            <a:r>
              <a:rPr lang="de-DE" smtClean="0"/>
              <a:t>  </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3">
                                            <p:txEl>
                                              <p:pRg st="3" end="3"/>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p:cTn id="1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2195736" y="332656"/>
            <a:ext cx="7798445" cy="381000"/>
          </a:xfrm>
        </p:spPr>
        <p:txBody>
          <a:bodyPr/>
          <a:lstStyle/>
          <a:p>
            <a:pPr eaLnBrk="1" hangingPunct="1">
              <a:defRPr/>
            </a:pPr>
            <a:r>
              <a:rPr lang="de-DE" dirty="0" smtClean="0"/>
              <a:t>Analogies</a:t>
            </a:r>
          </a:p>
        </p:txBody>
      </p:sp>
      <p:sp>
        <p:nvSpPr>
          <p:cNvPr id="92163" name="Rectangle 3"/>
          <p:cNvSpPr>
            <a:spLocks noGrp="1" noChangeArrowheads="1"/>
          </p:cNvSpPr>
          <p:nvPr>
            <p:ph type="body" idx="1"/>
          </p:nvPr>
        </p:nvSpPr>
        <p:spPr>
          <a:xfrm>
            <a:off x="467544" y="1268760"/>
            <a:ext cx="7343775" cy="5832475"/>
          </a:xfrm>
        </p:spPr>
        <p:txBody>
          <a:bodyPr/>
          <a:lstStyle/>
          <a:p>
            <a:pPr eaLnBrk="1" hangingPunct="1">
              <a:defRPr/>
            </a:pPr>
            <a:r>
              <a:rPr lang="en-US" dirty="0" err="1" smtClean="0"/>
              <a:t>Leeres</a:t>
            </a:r>
            <a:r>
              <a:rPr lang="en-US" dirty="0" smtClean="0"/>
              <a:t> </a:t>
            </a:r>
            <a:r>
              <a:rPr lang="en-US" dirty="0" err="1" smtClean="0"/>
              <a:t>Vakuum</a:t>
            </a:r>
            <a:r>
              <a:rPr lang="en-US" dirty="0" smtClean="0">
                <a:solidFill>
                  <a:srgbClr val="0000FF"/>
                </a:solidFill>
              </a:rPr>
              <a:t> </a:t>
            </a:r>
          </a:p>
          <a:p>
            <a:pPr lvl="1" eaLnBrk="1" hangingPunct="1">
              <a:defRPr/>
            </a:pPr>
            <a:r>
              <a:rPr lang="en-US" sz="1600" dirty="0" err="1" smtClean="0"/>
              <a:t>Alle</a:t>
            </a:r>
            <a:r>
              <a:rPr lang="en-US" sz="1600" dirty="0" smtClean="0"/>
              <a:t> </a:t>
            </a:r>
            <a:r>
              <a:rPr lang="en-US" sz="1600" dirty="0" err="1" smtClean="0"/>
              <a:t>Teilchen</a:t>
            </a:r>
            <a:r>
              <a:rPr lang="en-US" sz="1600" dirty="0" smtClean="0"/>
              <a:t> </a:t>
            </a:r>
            <a:r>
              <a:rPr lang="en-US" sz="1600" dirty="0" err="1" smtClean="0"/>
              <a:t>sind</a:t>
            </a:r>
            <a:r>
              <a:rPr lang="en-US" sz="1600" dirty="0" smtClean="0"/>
              <a:t> </a:t>
            </a:r>
            <a:r>
              <a:rPr lang="en-US" sz="1600" dirty="0" err="1" smtClean="0"/>
              <a:t>masselos</a:t>
            </a:r>
            <a:r>
              <a:rPr lang="en-US" sz="1600" dirty="0" smtClean="0"/>
              <a:t> </a:t>
            </a:r>
          </a:p>
          <a:p>
            <a:pPr lvl="1" eaLnBrk="1" hangingPunct="1">
              <a:defRPr/>
            </a:pPr>
            <a:r>
              <a:rPr lang="en-US" sz="1600" dirty="0" err="1" smtClean="0"/>
              <a:t>bewegen</a:t>
            </a:r>
            <a:r>
              <a:rPr lang="en-US" sz="1600" dirty="0" smtClean="0"/>
              <a:t> </a:t>
            </a:r>
            <a:r>
              <a:rPr lang="en-US" sz="1600" dirty="0" err="1" smtClean="0"/>
              <a:t>sich</a:t>
            </a:r>
            <a:r>
              <a:rPr lang="en-US" sz="1600" dirty="0" smtClean="0"/>
              <a:t> </a:t>
            </a:r>
            <a:r>
              <a:rPr lang="en-US" sz="1600" dirty="0" err="1" smtClean="0"/>
              <a:t>mit</a:t>
            </a:r>
            <a:r>
              <a:rPr lang="en-US" sz="1600" dirty="0" smtClean="0"/>
              <a:t> </a:t>
            </a:r>
            <a:r>
              <a:rPr lang="en-US" sz="1600" dirty="0" err="1" smtClean="0"/>
              <a:t>Lichtgechwindigkeit</a:t>
            </a:r>
            <a:r>
              <a:rPr lang="en-US" sz="1600" dirty="0" smtClean="0"/>
              <a:t>.</a:t>
            </a:r>
          </a:p>
          <a:p>
            <a:pPr lvl="1" eaLnBrk="1" hangingPunct="1">
              <a:defRPr/>
            </a:pPr>
            <a:endParaRPr lang="en-US" sz="1600" dirty="0" smtClean="0"/>
          </a:p>
          <a:p>
            <a:pPr eaLnBrk="1" hangingPunct="1">
              <a:defRPr/>
            </a:pPr>
            <a:endParaRPr lang="nl-NL" dirty="0" smtClean="0">
              <a:solidFill>
                <a:schemeClr val="tx1"/>
              </a:solidFill>
            </a:endParaRPr>
          </a:p>
          <a:p>
            <a:pPr eaLnBrk="1" hangingPunct="1">
              <a:defRPr/>
            </a:pPr>
            <a:r>
              <a:rPr lang="en-US" dirty="0" err="1" smtClean="0"/>
              <a:t>Higgshintergundfeld</a:t>
            </a:r>
            <a:endParaRPr lang="en-US" dirty="0" smtClean="0"/>
          </a:p>
          <a:p>
            <a:pPr lvl="1" eaLnBrk="1" hangingPunct="1">
              <a:defRPr/>
            </a:pPr>
            <a:r>
              <a:rPr lang="de-DE" sz="1600" dirty="0" smtClean="0"/>
              <a:t>Teilchen werden durch WW mit dem </a:t>
            </a:r>
            <a:br>
              <a:rPr lang="de-DE" sz="1600" dirty="0" smtClean="0"/>
            </a:br>
            <a:r>
              <a:rPr lang="de-DE" sz="1600" dirty="0" smtClean="0"/>
              <a:t>Higgs-Hintergrund-Feld verlangsamt.  </a:t>
            </a:r>
          </a:p>
          <a:p>
            <a:pPr lvl="1" eaLnBrk="1" hangingPunct="1">
              <a:defRPr/>
            </a:pPr>
            <a:r>
              <a:rPr lang="de-DE" sz="1600" dirty="0" smtClean="0"/>
              <a:t>Teilchen erhalten effektiv eine Masse. </a:t>
            </a:r>
          </a:p>
          <a:p>
            <a:pPr lvl="1" eaLnBrk="1" hangingPunct="1">
              <a:defRPr/>
            </a:pPr>
            <a:r>
              <a:rPr lang="de-DE" sz="1600" dirty="0" smtClean="0"/>
              <a:t>Wert hängt von der Stärke der WW </a:t>
            </a:r>
            <a:br>
              <a:rPr lang="de-DE" sz="1600" dirty="0" smtClean="0"/>
            </a:br>
            <a:r>
              <a:rPr lang="de-DE" sz="1600" dirty="0" smtClean="0"/>
              <a:t>mit dem Hintergrundfeld ab.</a:t>
            </a:r>
          </a:p>
          <a:p>
            <a:pPr lvl="1" eaLnBrk="1" hangingPunct="1">
              <a:defRPr/>
            </a:pPr>
            <a:endParaRPr lang="en-US" dirty="0" smtClean="0">
              <a:solidFill>
                <a:srgbClr val="0000FF"/>
              </a:solidFill>
            </a:endParaRPr>
          </a:p>
          <a:p>
            <a:pPr eaLnBrk="1" hangingPunct="1">
              <a:defRPr/>
            </a:pPr>
            <a:r>
              <a:rPr lang="en-US" dirty="0" smtClean="0"/>
              <a:t>Higgs-</a:t>
            </a:r>
            <a:r>
              <a:rPr lang="en-US" dirty="0" err="1" smtClean="0"/>
              <a:t>Teilchen</a:t>
            </a:r>
            <a:endParaRPr lang="de-DE" dirty="0" smtClean="0"/>
          </a:p>
          <a:p>
            <a:pPr lvl="1" eaLnBrk="1" hangingPunct="1">
              <a:defRPr/>
            </a:pPr>
            <a:r>
              <a:rPr lang="en-US" sz="1600" dirty="0" err="1" smtClean="0"/>
              <a:t>quantenmechanische</a:t>
            </a:r>
            <a:r>
              <a:rPr lang="en-US" sz="1600" dirty="0" smtClean="0"/>
              <a:t> </a:t>
            </a:r>
            <a:r>
              <a:rPr lang="en-US" sz="1600" dirty="0" err="1" smtClean="0"/>
              <a:t>Anregung</a:t>
            </a:r>
            <a:r>
              <a:rPr lang="en-US" sz="1600" dirty="0" smtClean="0"/>
              <a:t> </a:t>
            </a:r>
            <a:br>
              <a:rPr lang="en-US" sz="1600" dirty="0" smtClean="0"/>
            </a:br>
            <a:r>
              <a:rPr lang="en-US" sz="1600" dirty="0" smtClean="0"/>
              <a:t>des </a:t>
            </a:r>
            <a:r>
              <a:rPr lang="en-US" sz="1600" dirty="0" err="1" smtClean="0"/>
              <a:t>Higgsfeldes</a:t>
            </a:r>
            <a:r>
              <a:rPr lang="en-US" dirty="0" smtClean="0">
                <a:solidFill>
                  <a:schemeClr val="tx1"/>
                </a:solidFill>
              </a:rPr>
              <a:t> </a:t>
            </a:r>
          </a:p>
          <a:p>
            <a:pPr lvl="1" eaLnBrk="1" hangingPunct="1">
              <a:defRPr/>
            </a:pPr>
            <a:r>
              <a:rPr lang="en-US" sz="1600" dirty="0" err="1" smtClean="0">
                <a:solidFill>
                  <a:srgbClr val="FF0000"/>
                </a:solidFill>
              </a:rPr>
              <a:t>notwendige</a:t>
            </a:r>
            <a:r>
              <a:rPr lang="en-US" sz="1600" dirty="0" smtClean="0">
                <a:solidFill>
                  <a:srgbClr val="FF0000"/>
                </a:solidFill>
              </a:rPr>
              <a:t> </a:t>
            </a:r>
            <a:r>
              <a:rPr lang="en-US" sz="1600" dirty="0" err="1" smtClean="0">
                <a:solidFill>
                  <a:srgbClr val="FF0000"/>
                </a:solidFill>
              </a:rPr>
              <a:t>Konsequenz</a:t>
            </a:r>
            <a:r>
              <a:rPr lang="en-US" sz="1600" dirty="0" smtClean="0">
                <a:solidFill>
                  <a:srgbClr val="FF0000"/>
                </a:solidFill>
              </a:rPr>
              <a:t> des </a:t>
            </a:r>
            <a:r>
              <a:rPr lang="en-US" sz="1600" dirty="0" err="1" smtClean="0">
                <a:solidFill>
                  <a:srgbClr val="FF0000"/>
                </a:solidFill>
              </a:rPr>
              <a:t>Konzepts</a:t>
            </a:r>
            <a:r>
              <a:rPr lang="en-US" sz="1600" dirty="0" smtClean="0">
                <a:solidFill>
                  <a:srgbClr val="FF0000"/>
                </a:solidFill>
              </a:rPr>
              <a:t> !</a:t>
            </a:r>
          </a:p>
          <a:p>
            <a:pPr lvl="1" eaLnBrk="1" hangingPunct="1">
              <a:defRPr/>
            </a:pPr>
            <a:r>
              <a:rPr lang="en-US" sz="1600" dirty="0" smtClean="0">
                <a:solidFill>
                  <a:srgbClr val="FF0000"/>
                </a:solidFill>
              </a:rPr>
              <a:t>Higgs-Feld </a:t>
            </a:r>
            <a:r>
              <a:rPr lang="en-US" sz="1600" dirty="0" err="1" smtClean="0">
                <a:solidFill>
                  <a:srgbClr val="FF0000"/>
                </a:solidFill>
              </a:rPr>
              <a:t>nur</a:t>
            </a:r>
            <a:r>
              <a:rPr lang="en-US" sz="1600" dirty="0" smtClean="0">
                <a:solidFill>
                  <a:srgbClr val="FF0000"/>
                </a:solidFill>
              </a:rPr>
              <a:t> </a:t>
            </a:r>
            <a:r>
              <a:rPr lang="en-US" sz="1600" dirty="0" err="1" smtClean="0">
                <a:solidFill>
                  <a:srgbClr val="FF0000"/>
                </a:solidFill>
              </a:rPr>
              <a:t>über</a:t>
            </a:r>
            <a:r>
              <a:rPr lang="en-US" sz="1600" dirty="0" smtClean="0">
                <a:solidFill>
                  <a:srgbClr val="FF0000"/>
                </a:solidFill>
              </a:rPr>
              <a:t> </a:t>
            </a:r>
            <a:r>
              <a:rPr lang="en-US" sz="1600" dirty="0" err="1" smtClean="0">
                <a:solidFill>
                  <a:srgbClr val="FF0000"/>
                </a:solidFill>
              </a:rPr>
              <a:t>diese</a:t>
            </a:r>
            <a:r>
              <a:rPr lang="en-US" sz="1600" dirty="0" smtClean="0">
                <a:solidFill>
                  <a:srgbClr val="FF0000"/>
                </a:solidFill>
              </a:rPr>
              <a:t> Higgs-</a:t>
            </a:r>
            <a:r>
              <a:rPr lang="en-US" sz="1600" dirty="0" err="1" smtClean="0">
                <a:solidFill>
                  <a:srgbClr val="FF0000"/>
                </a:solidFill>
              </a:rPr>
              <a:t>Teilchen</a:t>
            </a:r>
            <a:r>
              <a:rPr lang="en-US" sz="1600" dirty="0" smtClean="0">
                <a:solidFill>
                  <a:srgbClr val="FF0000"/>
                </a:solidFill>
              </a:rPr>
              <a:t> </a:t>
            </a:r>
            <a:r>
              <a:rPr lang="en-US" sz="1600" dirty="0" err="1" smtClean="0">
                <a:solidFill>
                  <a:srgbClr val="FF0000"/>
                </a:solidFill>
              </a:rPr>
              <a:t>nachweisbar</a:t>
            </a:r>
            <a:r>
              <a:rPr lang="en-US" sz="1600" dirty="0" smtClean="0">
                <a:solidFill>
                  <a:srgbClr val="FF0000"/>
                </a:solidFill>
              </a:rPr>
              <a:t/>
            </a:r>
            <a:br>
              <a:rPr lang="en-US" sz="1600" dirty="0" smtClean="0">
                <a:solidFill>
                  <a:srgbClr val="FF0000"/>
                </a:solidFill>
              </a:rPr>
            </a:br>
            <a:r>
              <a:rPr lang="en-US" sz="1600" dirty="0" smtClean="0">
                <a:solidFill>
                  <a:srgbClr val="FF0000"/>
                </a:solidFill>
              </a:rPr>
              <a:t>(</a:t>
            </a:r>
            <a:r>
              <a:rPr lang="en-US" sz="1600" dirty="0" err="1" smtClean="0">
                <a:solidFill>
                  <a:srgbClr val="FF0000"/>
                </a:solidFill>
              </a:rPr>
              <a:t>wie</a:t>
            </a:r>
            <a:r>
              <a:rPr lang="en-US" sz="1600" dirty="0" smtClean="0">
                <a:solidFill>
                  <a:srgbClr val="FF0000"/>
                </a:solidFill>
              </a:rPr>
              <a:t> </a:t>
            </a:r>
            <a:r>
              <a:rPr lang="en-US" sz="1600" dirty="0" err="1" smtClean="0">
                <a:solidFill>
                  <a:srgbClr val="FF0000"/>
                </a:solidFill>
              </a:rPr>
              <a:t>Luft</a:t>
            </a:r>
            <a:r>
              <a:rPr lang="en-US" sz="1600" dirty="0" smtClean="0">
                <a:solidFill>
                  <a:srgbClr val="FF0000"/>
                </a:solidFill>
              </a:rPr>
              <a:t> um </a:t>
            </a:r>
            <a:r>
              <a:rPr lang="en-US" sz="1600" dirty="0" err="1" smtClean="0">
                <a:solidFill>
                  <a:srgbClr val="FF0000"/>
                </a:solidFill>
              </a:rPr>
              <a:t>uns</a:t>
            </a:r>
            <a:r>
              <a:rPr lang="en-US" sz="1600" dirty="0" smtClean="0">
                <a:solidFill>
                  <a:srgbClr val="FF0000"/>
                </a:solidFill>
              </a:rPr>
              <a:t> </a:t>
            </a:r>
            <a:r>
              <a:rPr lang="en-US" sz="1600" dirty="0" err="1" smtClean="0">
                <a:solidFill>
                  <a:srgbClr val="FF0000"/>
                </a:solidFill>
              </a:rPr>
              <a:t>über</a:t>
            </a:r>
            <a:r>
              <a:rPr lang="en-US" sz="1600" dirty="0" smtClean="0">
                <a:solidFill>
                  <a:srgbClr val="FF0000"/>
                </a:solidFill>
              </a:rPr>
              <a:t> Wind, </a:t>
            </a:r>
            <a:r>
              <a:rPr lang="en-US" sz="1600" dirty="0" err="1" smtClean="0">
                <a:solidFill>
                  <a:srgbClr val="FF0000"/>
                </a:solidFill>
              </a:rPr>
              <a:t>oder</a:t>
            </a:r>
            <a:r>
              <a:rPr lang="en-US" sz="1600" dirty="0" smtClean="0">
                <a:solidFill>
                  <a:srgbClr val="FF0000"/>
                </a:solidFill>
              </a:rPr>
              <a:t> </a:t>
            </a:r>
            <a:r>
              <a:rPr lang="en-US" sz="1600" dirty="0" err="1" smtClean="0">
                <a:solidFill>
                  <a:srgbClr val="FF0000"/>
                </a:solidFill>
              </a:rPr>
              <a:t>Wasser</a:t>
            </a:r>
            <a:r>
              <a:rPr lang="en-US" sz="1600" dirty="0" smtClean="0">
                <a:solidFill>
                  <a:srgbClr val="FF0000"/>
                </a:solidFill>
              </a:rPr>
              <a:t> um </a:t>
            </a:r>
            <a:r>
              <a:rPr lang="en-US" sz="1600" dirty="0" err="1" smtClean="0">
                <a:solidFill>
                  <a:srgbClr val="FF0000"/>
                </a:solidFill>
              </a:rPr>
              <a:t>Taucher</a:t>
            </a:r>
            <a:r>
              <a:rPr lang="en-US" sz="1600" dirty="0" smtClean="0">
                <a:solidFill>
                  <a:srgbClr val="FF0000"/>
                </a:solidFill>
              </a:rPr>
              <a:t> </a:t>
            </a:r>
            <a:r>
              <a:rPr lang="en-US" sz="1600" dirty="0" err="1" smtClean="0">
                <a:solidFill>
                  <a:srgbClr val="FF0000"/>
                </a:solidFill>
              </a:rPr>
              <a:t>über</a:t>
            </a:r>
            <a:r>
              <a:rPr lang="en-US" sz="1600" dirty="0" smtClean="0">
                <a:solidFill>
                  <a:srgbClr val="FF0000"/>
                </a:solidFill>
              </a:rPr>
              <a:t> </a:t>
            </a:r>
            <a:r>
              <a:rPr lang="en-US" sz="1600" dirty="0" err="1" smtClean="0">
                <a:solidFill>
                  <a:srgbClr val="FF0000"/>
                </a:solidFill>
              </a:rPr>
              <a:t>Strömung</a:t>
            </a:r>
            <a:r>
              <a:rPr lang="en-US" sz="1600" dirty="0" smtClean="0">
                <a:solidFill>
                  <a:srgbClr val="FF0000"/>
                </a:solidFill>
              </a:rPr>
              <a:t>)</a:t>
            </a:r>
            <a:endParaRPr lang="nl-NL" sz="1600" dirty="0" smtClean="0">
              <a:solidFill>
                <a:srgbClr val="FF0000"/>
              </a:solidFill>
            </a:endParaRPr>
          </a:p>
          <a:p>
            <a:pPr lvl="1" eaLnBrk="1" hangingPunct="1">
              <a:defRPr/>
            </a:pPr>
            <a:endParaRPr lang="de-DE" sz="2000" dirty="0" smtClean="0">
              <a:solidFill>
                <a:schemeClr val="tx2"/>
              </a:solidFill>
            </a:endParaRPr>
          </a:p>
        </p:txBody>
      </p:sp>
      <p:pic>
        <p:nvPicPr>
          <p:cNvPr id="92164" name="Picture 11" descr="higgs1"/>
          <p:cNvPicPr>
            <a:picLocks noChangeAspect="1" noChangeArrowheads="1" noCrop="1"/>
          </p:cNvPicPr>
          <p:nvPr/>
        </p:nvPicPr>
        <p:blipFill>
          <a:blip r:embed="rId2" cstate="print"/>
          <a:srcRect/>
          <a:stretch>
            <a:fillRect/>
          </a:stretch>
        </p:blipFill>
        <p:spPr bwMode="auto">
          <a:xfrm>
            <a:off x="5579939" y="1196752"/>
            <a:ext cx="3348037" cy="879475"/>
          </a:xfrm>
          <a:prstGeom prst="rect">
            <a:avLst/>
          </a:prstGeom>
          <a:noFill/>
          <a:ln w="9525">
            <a:noFill/>
            <a:miter lim="800000"/>
            <a:headEnd/>
            <a:tailEnd/>
          </a:ln>
        </p:spPr>
      </p:pic>
      <p:pic>
        <p:nvPicPr>
          <p:cNvPr id="92165" name="Picture 16" descr="higgs2"/>
          <p:cNvPicPr>
            <a:picLocks noChangeAspect="1" noChangeArrowheads="1" noCrop="1"/>
          </p:cNvPicPr>
          <p:nvPr/>
        </p:nvPicPr>
        <p:blipFill>
          <a:blip r:embed="rId3" cstate="print"/>
          <a:srcRect/>
          <a:stretch>
            <a:fillRect/>
          </a:stretch>
        </p:blipFill>
        <p:spPr bwMode="auto">
          <a:xfrm>
            <a:off x="5579939" y="3060477"/>
            <a:ext cx="3348037" cy="873125"/>
          </a:xfrm>
          <a:prstGeom prst="rect">
            <a:avLst/>
          </a:prstGeom>
          <a:noFill/>
          <a:ln w="9525">
            <a:noFill/>
            <a:miter lim="800000"/>
            <a:headEnd/>
            <a:tailEnd/>
          </a:ln>
        </p:spPr>
      </p:pic>
      <p:pic>
        <p:nvPicPr>
          <p:cNvPr id="92166" name="Picture 20" descr="higgs3"/>
          <p:cNvPicPr>
            <a:picLocks noChangeAspect="1" noChangeArrowheads="1" noCrop="1"/>
          </p:cNvPicPr>
          <p:nvPr/>
        </p:nvPicPr>
        <p:blipFill>
          <a:blip r:embed="rId4" cstate="print"/>
          <a:srcRect/>
          <a:stretch>
            <a:fillRect/>
          </a:stretch>
        </p:blipFill>
        <p:spPr bwMode="auto">
          <a:xfrm>
            <a:off x="5579939" y="4870227"/>
            <a:ext cx="3348037" cy="869950"/>
          </a:xfrm>
          <a:prstGeom prst="rect">
            <a:avLst/>
          </a:prstGeom>
          <a:noFill/>
          <a:ln w="9525">
            <a:noFill/>
            <a:miter lim="800000"/>
            <a:headEnd/>
            <a:tailEnd/>
          </a:ln>
        </p:spPr>
      </p:pic>
      <p:pic>
        <p:nvPicPr>
          <p:cNvPr id="92167" name="Picture 7" descr="CGPool"/>
          <p:cNvPicPr>
            <a:picLocks noChangeAspect="1" noChangeArrowheads="1"/>
          </p:cNvPicPr>
          <p:nvPr/>
        </p:nvPicPr>
        <p:blipFill>
          <a:blip r:embed="rId5" cstate="print"/>
          <a:srcRect/>
          <a:stretch>
            <a:fillRect/>
          </a:stretch>
        </p:blipFill>
        <p:spPr bwMode="auto">
          <a:xfrm>
            <a:off x="5543426" y="2565177"/>
            <a:ext cx="3384550" cy="20193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 calcmode="lin" valueType="num">
                                      <p:cBhvr>
                                        <p:cTn id="7" dur="500" fill="hold"/>
                                        <p:tgtEl>
                                          <p:spTgt spid="9216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9216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92163">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92163">
                                            <p:txEl>
                                              <p:pRg st="1" end="1"/>
                                            </p:txEl>
                                          </p:spTgt>
                                        </p:tgtEl>
                                        <p:attrNameLst>
                                          <p:attrName>style.visibility</p:attrName>
                                        </p:attrNameLst>
                                      </p:cBhvr>
                                      <p:to>
                                        <p:strVal val="visible"/>
                                      </p:to>
                                    </p:set>
                                    <p:anim calcmode="lin" valueType="num">
                                      <p:cBhvr>
                                        <p:cTn id="12" dur="500" fill="hold"/>
                                        <p:tgtEl>
                                          <p:spTgt spid="9216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9216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92163">
                                            <p:txEl>
                                              <p:pRg st="1" end="1"/>
                                            </p:txEl>
                                          </p:spTgt>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92163">
                                            <p:txEl>
                                              <p:pRg st="2" end="2"/>
                                            </p:txEl>
                                          </p:spTgt>
                                        </p:tgtEl>
                                        <p:attrNameLst>
                                          <p:attrName>style.visibility</p:attrName>
                                        </p:attrNameLst>
                                      </p:cBhvr>
                                      <p:to>
                                        <p:strVal val="visible"/>
                                      </p:to>
                                    </p:set>
                                    <p:anim calcmode="lin" valueType="num">
                                      <p:cBhvr>
                                        <p:cTn id="17" dur="500" fill="hold"/>
                                        <p:tgtEl>
                                          <p:spTgt spid="9216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9216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92163">
                                            <p:txEl>
                                              <p:pRg st="2" end="2"/>
                                            </p:txEl>
                                          </p:spTgt>
                                        </p:tgtEl>
                                      </p:cBhvr>
                                    </p:animEffect>
                                  </p:childTnLst>
                                </p:cTn>
                              </p:par>
                              <p:par>
                                <p:cTn id="20" presetID="53" presetClass="entr" presetSubtype="0" fill="hold" nodeType="withEffect">
                                  <p:stCondLst>
                                    <p:cond delay="0"/>
                                  </p:stCondLst>
                                  <p:childTnLst>
                                    <p:set>
                                      <p:cBhvr>
                                        <p:cTn id="21" dur="1" fill="hold">
                                          <p:stCondLst>
                                            <p:cond delay="0"/>
                                          </p:stCondLst>
                                        </p:cTn>
                                        <p:tgtEl>
                                          <p:spTgt spid="92164"/>
                                        </p:tgtEl>
                                        <p:attrNameLst>
                                          <p:attrName>style.visibility</p:attrName>
                                        </p:attrNameLst>
                                      </p:cBhvr>
                                      <p:to>
                                        <p:strVal val="visible"/>
                                      </p:to>
                                    </p:set>
                                    <p:anim calcmode="lin" valueType="num">
                                      <p:cBhvr>
                                        <p:cTn id="22" dur="500" fill="hold"/>
                                        <p:tgtEl>
                                          <p:spTgt spid="92164"/>
                                        </p:tgtEl>
                                        <p:attrNameLst>
                                          <p:attrName>ppt_w</p:attrName>
                                        </p:attrNameLst>
                                      </p:cBhvr>
                                      <p:tavLst>
                                        <p:tav tm="0">
                                          <p:val>
                                            <p:fltVal val="0"/>
                                          </p:val>
                                        </p:tav>
                                        <p:tav tm="100000">
                                          <p:val>
                                            <p:strVal val="#ppt_w"/>
                                          </p:val>
                                        </p:tav>
                                      </p:tavLst>
                                    </p:anim>
                                    <p:anim calcmode="lin" valueType="num">
                                      <p:cBhvr>
                                        <p:cTn id="23" dur="500" fill="hold"/>
                                        <p:tgtEl>
                                          <p:spTgt spid="92164"/>
                                        </p:tgtEl>
                                        <p:attrNameLst>
                                          <p:attrName>ppt_h</p:attrName>
                                        </p:attrNameLst>
                                      </p:cBhvr>
                                      <p:tavLst>
                                        <p:tav tm="0">
                                          <p:val>
                                            <p:fltVal val="0"/>
                                          </p:val>
                                        </p:tav>
                                        <p:tav tm="100000">
                                          <p:val>
                                            <p:strVal val="#ppt_h"/>
                                          </p:val>
                                        </p:tav>
                                      </p:tavLst>
                                    </p:anim>
                                    <p:animEffect transition="in" filter="fade">
                                      <p:cBhvr>
                                        <p:cTn id="24" dur="500"/>
                                        <p:tgtEl>
                                          <p:spTgt spid="92164"/>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grpId="0" nodeType="clickEffect">
                                  <p:stCondLst>
                                    <p:cond delay="0"/>
                                  </p:stCondLst>
                                  <p:childTnLst>
                                    <p:set>
                                      <p:cBhvr>
                                        <p:cTn id="28" dur="1" fill="hold">
                                          <p:stCondLst>
                                            <p:cond delay="0"/>
                                          </p:stCondLst>
                                        </p:cTn>
                                        <p:tgtEl>
                                          <p:spTgt spid="92163">
                                            <p:txEl>
                                              <p:pRg st="5" end="5"/>
                                            </p:txEl>
                                          </p:spTgt>
                                        </p:tgtEl>
                                        <p:attrNameLst>
                                          <p:attrName>style.visibility</p:attrName>
                                        </p:attrNameLst>
                                      </p:cBhvr>
                                      <p:to>
                                        <p:strVal val="visible"/>
                                      </p:to>
                                    </p:set>
                                    <p:anim calcmode="lin" valueType="num">
                                      <p:cBhvr>
                                        <p:cTn id="29" dur="500" fill="hold"/>
                                        <p:tgtEl>
                                          <p:spTgt spid="92163">
                                            <p:txEl>
                                              <p:pRg st="5" end="5"/>
                                            </p:txEl>
                                          </p:spTgt>
                                        </p:tgtEl>
                                        <p:attrNameLst>
                                          <p:attrName>ppt_w</p:attrName>
                                        </p:attrNameLst>
                                      </p:cBhvr>
                                      <p:tavLst>
                                        <p:tav tm="0">
                                          <p:val>
                                            <p:fltVal val="0"/>
                                          </p:val>
                                        </p:tav>
                                        <p:tav tm="100000">
                                          <p:val>
                                            <p:strVal val="#ppt_w"/>
                                          </p:val>
                                        </p:tav>
                                      </p:tavLst>
                                    </p:anim>
                                    <p:anim calcmode="lin" valueType="num">
                                      <p:cBhvr>
                                        <p:cTn id="30" dur="500" fill="hold"/>
                                        <p:tgtEl>
                                          <p:spTgt spid="92163">
                                            <p:txEl>
                                              <p:pRg st="5" end="5"/>
                                            </p:txEl>
                                          </p:spTgt>
                                        </p:tgtEl>
                                        <p:attrNameLst>
                                          <p:attrName>ppt_h</p:attrName>
                                        </p:attrNameLst>
                                      </p:cBhvr>
                                      <p:tavLst>
                                        <p:tav tm="0">
                                          <p:val>
                                            <p:fltVal val="0"/>
                                          </p:val>
                                        </p:tav>
                                        <p:tav tm="100000">
                                          <p:val>
                                            <p:strVal val="#ppt_h"/>
                                          </p:val>
                                        </p:tav>
                                      </p:tavLst>
                                    </p:anim>
                                    <p:animEffect transition="in" filter="fade">
                                      <p:cBhvr>
                                        <p:cTn id="31" dur="500"/>
                                        <p:tgtEl>
                                          <p:spTgt spid="92163">
                                            <p:txEl>
                                              <p:pRg st="5" end="5"/>
                                            </p:txEl>
                                          </p:spTgt>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92163">
                                            <p:txEl>
                                              <p:pRg st="6" end="6"/>
                                            </p:txEl>
                                          </p:spTgt>
                                        </p:tgtEl>
                                        <p:attrNameLst>
                                          <p:attrName>style.visibility</p:attrName>
                                        </p:attrNameLst>
                                      </p:cBhvr>
                                      <p:to>
                                        <p:strVal val="visible"/>
                                      </p:to>
                                    </p:set>
                                    <p:anim calcmode="lin" valueType="num">
                                      <p:cBhvr>
                                        <p:cTn id="34" dur="500" fill="hold"/>
                                        <p:tgtEl>
                                          <p:spTgt spid="92163">
                                            <p:txEl>
                                              <p:pRg st="6" end="6"/>
                                            </p:txEl>
                                          </p:spTgt>
                                        </p:tgtEl>
                                        <p:attrNameLst>
                                          <p:attrName>ppt_w</p:attrName>
                                        </p:attrNameLst>
                                      </p:cBhvr>
                                      <p:tavLst>
                                        <p:tav tm="0">
                                          <p:val>
                                            <p:fltVal val="0"/>
                                          </p:val>
                                        </p:tav>
                                        <p:tav tm="100000">
                                          <p:val>
                                            <p:strVal val="#ppt_w"/>
                                          </p:val>
                                        </p:tav>
                                      </p:tavLst>
                                    </p:anim>
                                    <p:anim calcmode="lin" valueType="num">
                                      <p:cBhvr>
                                        <p:cTn id="35" dur="500" fill="hold"/>
                                        <p:tgtEl>
                                          <p:spTgt spid="92163">
                                            <p:txEl>
                                              <p:pRg st="6" end="6"/>
                                            </p:txEl>
                                          </p:spTgt>
                                        </p:tgtEl>
                                        <p:attrNameLst>
                                          <p:attrName>ppt_h</p:attrName>
                                        </p:attrNameLst>
                                      </p:cBhvr>
                                      <p:tavLst>
                                        <p:tav tm="0">
                                          <p:val>
                                            <p:fltVal val="0"/>
                                          </p:val>
                                        </p:tav>
                                        <p:tav tm="100000">
                                          <p:val>
                                            <p:strVal val="#ppt_h"/>
                                          </p:val>
                                        </p:tav>
                                      </p:tavLst>
                                    </p:anim>
                                    <p:animEffect transition="in" filter="fade">
                                      <p:cBhvr>
                                        <p:cTn id="36" dur="500"/>
                                        <p:tgtEl>
                                          <p:spTgt spid="92163">
                                            <p:txEl>
                                              <p:pRg st="6" end="6"/>
                                            </p:txEl>
                                          </p:spTgt>
                                        </p:tgtEl>
                                      </p:cBhvr>
                                    </p:animEffect>
                                  </p:childTnLst>
                                </p:cTn>
                              </p:par>
                              <p:par>
                                <p:cTn id="37" presetID="53" presetClass="entr" presetSubtype="0" fill="hold" grpId="0" nodeType="withEffect">
                                  <p:stCondLst>
                                    <p:cond delay="0"/>
                                  </p:stCondLst>
                                  <p:childTnLst>
                                    <p:set>
                                      <p:cBhvr>
                                        <p:cTn id="38" dur="1" fill="hold">
                                          <p:stCondLst>
                                            <p:cond delay="0"/>
                                          </p:stCondLst>
                                        </p:cTn>
                                        <p:tgtEl>
                                          <p:spTgt spid="92163">
                                            <p:txEl>
                                              <p:pRg st="7" end="7"/>
                                            </p:txEl>
                                          </p:spTgt>
                                        </p:tgtEl>
                                        <p:attrNameLst>
                                          <p:attrName>style.visibility</p:attrName>
                                        </p:attrNameLst>
                                      </p:cBhvr>
                                      <p:to>
                                        <p:strVal val="visible"/>
                                      </p:to>
                                    </p:set>
                                    <p:anim calcmode="lin" valueType="num">
                                      <p:cBhvr>
                                        <p:cTn id="39" dur="500" fill="hold"/>
                                        <p:tgtEl>
                                          <p:spTgt spid="92163">
                                            <p:txEl>
                                              <p:pRg st="7" end="7"/>
                                            </p:txEl>
                                          </p:spTgt>
                                        </p:tgtEl>
                                        <p:attrNameLst>
                                          <p:attrName>ppt_w</p:attrName>
                                        </p:attrNameLst>
                                      </p:cBhvr>
                                      <p:tavLst>
                                        <p:tav tm="0">
                                          <p:val>
                                            <p:fltVal val="0"/>
                                          </p:val>
                                        </p:tav>
                                        <p:tav tm="100000">
                                          <p:val>
                                            <p:strVal val="#ppt_w"/>
                                          </p:val>
                                        </p:tav>
                                      </p:tavLst>
                                    </p:anim>
                                    <p:anim calcmode="lin" valueType="num">
                                      <p:cBhvr>
                                        <p:cTn id="40" dur="500" fill="hold"/>
                                        <p:tgtEl>
                                          <p:spTgt spid="92163">
                                            <p:txEl>
                                              <p:pRg st="7" end="7"/>
                                            </p:txEl>
                                          </p:spTgt>
                                        </p:tgtEl>
                                        <p:attrNameLst>
                                          <p:attrName>ppt_h</p:attrName>
                                        </p:attrNameLst>
                                      </p:cBhvr>
                                      <p:tavLst>
                                        <p:tav tm="0">
                                          <p:val>
                                            <p:fltVal val="0"/>
                                          </p:val>
                                        </p:tav>
                                        <p:tav tm="100000">
                                          <p:val>
                                            <p:strVal val="#ppt_h"/>
                                          </p:val>
                                        </p:tav>
                                      </p:tavLst>
                                    </p:anim>
                                    <p:animEffect transition="in" filter="fade">
                                      <p:cBhvr>
                                        <p:cTn id="41" dur="500"/>
                                        <p:tgtEl>
                                          <p:spTgt spid="92163">
                                            <p:txEl>
                                              <p:pRg st="7" end="7"/>
                                            </p:txEl>
                                          </p:spTgt>
                                        </p:tgtEl>
                                      </p:cBhvr>
                                    </p:animEffect>
                                  </p:childTnLst>
                                </p:cTn>
                              </p:par>
                              <p:par>
                                <p:cTn id="42" presetID="53" presetClass="entr" presetSubtype="0" fill="hold" grpId="0" nodeType="withEffect">
                                  <p:stCondLst>
                                    <p:cond delay="0"/>
                                  </p:stCondLst>
                                  <p:childTnLst>
                                    <p:set>
                                      <p:cBhvr>
                                        <p:cTn id="43" dur="1" fill="hold">
                                          <p:stCondLst>
                                            <p:cond delay="0"/>
                                          </p:stCondLst>
                                        </p:cTn>
                                        <p:tgtEl>
                                          <p:spTgt spid="92163">
                                            <p:txEl>
                                              <p:pRg st="8" end="8"/>
                                            </p:txEl>
                                          </p:spTgt>
                                        </p:tgtEl>
                                        <p:attrNameLst>
                                          <p:attrName>style.visibility</p:attrName>
                                        </p:attrNameLst>
                                      </p:cBhvr>
                                      <p:to>
                                        <p:strVal val="visible"/>
                                      </p:to>
                                    </p:set>
                                    <p:anim calcmode="lin" valueType="num">
                                      <p:cBhvr>
                                        <p:cTn id="44" dur="500" fill="hold"/>
                                        <p:tgtEl>
                                          <p:spTgt spid="92163">
                                            <p:txEl>
                                              <p:pRg st="8" end="8"/>
                                            </p:txEl>
                                          </p:spTgt>
                                        </p:tgtEl>
                                        <p:attrNameLst>
                                          <p:attrName>ppt_w</p:attrName>
                                        </p:attrNameLst>
                                      </p:cBhvr>
                                      <p:tavLst>
                                        <p:tav tm="0">
                                          <p:val>
                                            <p:fltVal val="0"/>
                                          </p:val>
                                        </p:tav>
                                        <p:tav tm="100000">
                                          <p:val>
                                            <p:strVal val="#ppt_w"/>
                                          </p:val>
                                        </p:tav>
                                      </p:tavLst>
                                    </p:anim>
                                    <p:anim calcmode="lin" valueType="num">
                                      <p:cBhvr>
                                        <p:cTn id="45" dur="500" fill="hold"/>
                                        <p:tgtEl>
                                          <p:spTgt spid="92163">
                                            <p:txEl>
                                              <p:pRg st="8" end="8"/>
                                            </p:txEl>
                                          </p:spTgt>
                                        </p:tgtEl>
                                        <p:attrNameLst>
                                          <p:attrName>ppt_h</p:attrName>
                                        </p:attrNameLst>
                                      </p:cBhvr>
                                      <p:tavLst>
                                        <p:tav tm="0">
                                          <p:val>
                                            <p:fltVal val="0"/>
                                          </p:val>
                                        </p:tav>
                                        <p:tav tm="100000">
                                          <p:val>
                                            <p:strVal val="#ppt_h"/>
                                          </p:val>
                                        </p:tav>
                                      </p:tavLst>
                                    </p:anim>
                                    <p:animEffect transition="in" filter="fade">
                                      <p:cBhvr>
                                        <p:cTn id="46" dur="500"/>
                                        <p:tgtEl>
                                          <p:spTgt spid="92163">
                                            <p:txEl>
                                              <p:pRg st="8" end="8"/>
                                            </p:txEl>
                                          </p:spTgt>
                                        </p:tgtEl>
                                      </p:cBhvr>
                                    </p:animEffect>
                                  </p:childTnLst>
                                </p:cTn>
                              </p:par>
                              <p:par>
                                <p:cTn id="47" presetID="1" presetClass="entr" presetSubtype="0" fill="hold" nodeType="withEffect">
                                  <p:stCondLst>
                                    <p:cond delay="0"/>
                                  </p:stCondLst>
                                  <p:childTnLst>
                                    <p:set>
                                      <p:cBhvr>
                                        <p:cTn id="48" dur="1" fill="hold">
                                          <p:stCondLst>
                                            <p:cond delay="0"/>
                                          </p:stCondLst>
                                        </p:cTn>
                                        <p:tgtEl>
                                          <p:spTgt spid="9216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53" presetClass="entr" presetSubtype="0" fill="hold" grpId="0" nodeType="clickEffect">
                                  <p:stCondLst>
                                    <p:cond delay="0"/>
                                  </p:stCondLst>
                                  <p:childTnLst>
                                    <p:set>
                                      <p:cBhvr>
                                        <p:cTn id="52" dur="1" fill="hold">
                                          <p:stCondLst>
                                            <p:cond delay="0"/>
                                          </p:stCondLst>
                                        </p:cTn>
                                        <p:tgtEl>
                                          <p:spTgt spid="92163">
                                            <p:txEl>
                                              <p:pRg st="10" end="10"/>
                                            </p:txEl>
                                          </p:spTgt>
                                        </p:tgtEl>
                                        <p:attrNameLst>
                                          <p:attrName>style.visibility</p:attrName>
                                        </p:attrNameLst>
                                      </p:cBhvr>
                                      <p:to>
                                        <p:strVal val="visible"/>
                                      </p:to>
                                    </p:set>
                                    <p:anim calcmode="lin" valueType="num">
                                      <p:cBhvr>
                                        <p:cTn id="53" dur="500" fill="hold"/>
                                        <p:tgtEl>
                                          <p:spTgt spid="92163">
                                            <p:txEl>
                                              <p:pRg st="10" end="10"/>
                                            </p:txEl>
                                          </p:spTgt>
                                        </p:tgtEl>
                                        <p:attrNameLst>
                                          <p:attrName>ppt_w</p:attrName>
                                        </p:attrNameLst>
                                      </p:cBhvr>
                                      <p:tavLst>
                                        <p:tav tm="0">
                                          <p:val>
                                            <p:fltVal val="0"/>
                                          </p:val>
                                        </p:tav>
                                        <p:tav tm="100000">
                                          <p:val>
                                            <p:strVal val="#ppt_w"/>
                                          </p:val>
                                        </p:tav>
                                      </p:tavLst>
                                    </p:anim>
                                    <p:anim calcmode="lin" valueType="num">
                                      <p:cBhvr>
                                        <p:cTn id="54" dur="500" fill="hold"/>
                                        <p:tgtEl>
                                          <p:spTgt spid="92163">
                                            <p:txEl>
                                              <p:pRg st="10" end="10"/>
                                            </p:txEl>
                                          </p:spTgt>
                                        </p:tgtEl>
                                        <p:attrNameLst>
                                          <p:attrName>ppt_h</p:attrName>
                                        </p:attrNameLst>
                                      </p:cBhvr>
                                      <p:tavLst>
                                        <p:tav tm="0">
                                          <p:val>
                                            <p:fltVal val="0"/>
                                          </p:val>
                                        </p:tav>
                                        <p:tav tm="100000">
                                          <p:val>
                                            <p:strVal val="#ppt_h"/>
                                          </p:val>
                                        </p:tav>
                                      </p:tavLst>
                                    </p:anim>
                                    <p:animEffect transition="in" filter="fade">
                                      <p:cBhvr>
                                        <p:cTn id="55" dur="500"/>
                                        <p:tgtEl>
                                          <p:spTgt spid="92163">
                                            <p:txEl>
                                              <p:pRg st="10" end="10"/>
                                            </p:txEl>
                                          </p:spTgt>
                                        </p:tgtEl>
                                      </p:cBhvr>
                                    </p:animEffect>
                                  </p:childTnLst>
                                </p:cTn>
                              </p:par>
                              <p:par>
                                <p:cTn id="56" presetID="53" presetClass="entr" presetSubtype="0" fill="hold" grpId="0" nodeType="withEffect">
                                  <p:stCondLst>
                                    <p:cond delay="0"/>
                                  </p:stCondLst>
                                  <p:childTnLst>
                                    <p:set>
                                      <p:cBhvr>
                                        <p:cTn id="57" dur="1" fill="hold">
                                          <p:stCondLst>
                                            <p:cond delay="0"/>
                                          </p:stCondLst>
                                        </p:cTn>
                                        <p:tgtEl>
                                          <p:spTgt spid="92163">
                                            <p:txEl>
                                              <p:pRg st="11" end="11"/>
                                            </p:txEl>
                                          </p:spTgt>
                                        </p:tgtEl>
                                        <p:attrNameLst>
                                          <p:attrName>style.visibility</p:attrName>
                                        </p:attrNameLst>
                                      </p:cBhvr>
                                      <p:to>
                                        <p:strVal val="visible"/>
                                      </p:to>
                                    </p:set>
                                    <p:anim calcmode="lin" valueType="num">
                                      <p:cBhvr>
                                        <p:cTn id="58" dur="500" fill="hold"/>
                                        <p:tgtEl>
                                          <p:spTgt spid="92163">
                                            <p:txEl>
                                              <p:pRg st="11" end="11"/>
                                            </p:txEl>
                                          </p:spTgt>
                                        </p:tgtEl>
                                        <p:attrNameLst>
                                          <p:attrName>ppt_w</p:attrName>
                                        </p:attrNameLst>
                                      </p:cBhvr>
                                      <p:tavLst>
                                        <p:tav tm="0">
                                          <p:val>
                                            <p:fltVal val="0"/>
                                          </p:val>
                                        </p:tav>
                                        <p:tav tm="100000">
                                          <p:val>
                                            <p:strVal val="#ppt_w"/>
                                          </p:val>
                                        </p:tav>
                                      </p:tavLst>
                                    </p:anim>
                                    <p:anim calcmode="lin" valueType="num">
                                      <p:cBhvr>
                                        <p:cTn id="59" dur="500" fill="hold"/>
                                        <p:tgtEl>
                                          <p:spTgt spid="92163">
                                            <p:txEl>
                                              <p:pRg st="11" end="11"/>
                                            </p:txEl>
                                          </p:spTgt>
                                        </p:tgtEl>
                                        <p:attrNameLst>
                                          <p:attrName>ppt_h</p:attrName>
                                        </p:attrNameLst>
                                      </p:cBhvr>
                                      <p:tavLst>
                                        <p:tav tm="0">
                                          <p:val>
                                            <p:fltVal val="0"/>
                                          </p:val>
                                        </p:tav>
                                        <p:tav tm="100000">
                                          <p:val>
                                            <p:strVal val="#ppt_h"/>
                                          </p:val>
                                        </p:tav>
                                      </p:tavLst>
                                    </p:anim>
                                    <p:animEffect transition="in" filter="fade">
                                      <p:cBhvr>
                                        <p:cTn id="60" dur="500"/>
                                        <p:tgtEl>
                                          <p:spTgt spid="92163">
                                            <p:txEl>
                                              <p:pRg st="11" end="11"/>
                                            </p:txEl>
                                          </p:spTgt>
                                        </p:tgtEl>
                                      </p:cBhvr>
                                    </p:animEffect>
                                  </p:childTnLst>
                                </p:cTn>
                              </p:par>
                              <p:par>
                                <p:cTn id="61" presetID="53" presetClass="entr" presetSubtype="0" fill="hold" grpId="0" nodeType="withEffect">
                                  <p:stCondLst>
                                    <p:cond delay="0"/>
                                  </p:stCondLst>
                                  <p:childTnLst>
                                    <p:set>
                                      <p:cBhvr>
                                        <p:cTn id="62" dur="1" fill="hold">
                                          <p:stCondLst>
                                            <p:cond delay="0"/>
                                          </p:stCondLst>
                                        </p:cTn>
                                        <p:tgtEl>
                                          <p:spTgt spid="92163">
                                            <p:txEl>
                                              <p:pRg st="12" end="12"/>
                                            </p:txEl>
                                          </p:spTgt>
                                        </p:tgtEl>
                                        <p:attrNameLst>
                                          <p:attrName>style.visibility</p:attrName>
                                        </p:attrNameLst>
                                      </p:cBhvr>
                                      <p:to>
                                        <p:strVal val="visible"/>
                                      </p:to>
                                    </p:set>
                                    <p:anim calcmode="lin" valueType="num">
                                      <p:cBhvr>
                                        <p:cTn id="63" dur="500" fill="hold"/>
                                        <p:tgtEl>
                                          <p:spTgt spid="92163">
                                            <p:txEl>
                                              <p:pRg st="12" end="12"/>
                                            </p:txEl>
                                          </p:spTgt>
                                        </p:tgtEl>
                                        <p:attrNameLst>
                                          <p:attrName>ppt_w</p:attrName>
                                        </p:attrNameLst>
                                      </p:cBhvr>
                                      <p:tavLst>
                                        <p:tav tm="0">
                                          <p:val>
                                            <p:fltVal val="0"/>
                                          </p:val>
                                        </p:tav>
                                        <p:tav tm="100000">
                                          <p:val>
                                            <p:strVal val="#ppt_w"/>
                                          </p:val>
                                        </p:tav>
                                      </p:tavLst>
                                    </p:anim>
                                    <p:anim calcmode="lin" valueType="num">
                                      <p:cBhvr>
                                        <p:cTn id="64" dur="500" fill="hold"/>
                                        <p:tgtEl>
                                          <p:spTgt spid="92163">
                                            <p:txEl>
                                              <p:pRg st="12" end="12"/>
                                            </p:txEl>
                                          </p:spTgt>
                                        </p:tgtEl>
                                        <p:attrNameLst>
                                          <p:attrName>ppt_h</p:attrName>
                                        </p:attrNameLst>
                                      </p:cBhvr>
                                      <p:tavLst>
                                        <p:tav tm="0">
                                          <p:val>
                                            <p:fltVal val="0"/>
                                          </p:val>
                                        </p:tav>
                                        <p:tav tm="100000">
                                          <p:val>
                                            <p:strVal val="#ppt_h"/>
                                          </p:val>
                                        </p:tav>
                                      </p:tavLst>
                                    </p:anim>
                                    <p:animEffect transition="in" filter="fade">
                                      <p:cBhvr>
                                        <p:cTn id="65" dur="500"/>
                                        <p:tgtEl>
                                          <p:spTgt spid="92163">
                                            <p:txEl>
                                              <p:pRg st="12" end="12"/>
                                            </p:txEl>
                                          </p:spTgt>
                                        </p:tgtEl>
                                      </p:cBhvr>
                                    </p:animEffect>
                                  </p:childTnLst>
                                </p:cTn>
                              </p:par>
                              <p:par>
                                <p:cTn id="66" presetID="53" presetClass="entr" presetSubtype="0" fill="hold" grpId="0" nodeType="withEffect">
                                  <p:stCondLst>
                                    <p:cond delay="0"/>
                                  </p:stCondLst>
                                  <p:childTnLst>
                                    <p:set>
                                      <p:cBhvr>
                                        <p:cTn id="67" dur="1" fill="hold">
                                          <p:stCondLst>
                                            <p:cond delay="0"/>
                                          </p:stCondLst>
                                        </p:cTn>
                                        <p:tgtEl>
                                          <p:spTgt spid="92163">
                                            <p:txEl>
                                              <p:pRg st="13" end="13"/>
                                            </p:txEl>
                                          </p:spTgt>
                                        </p:tgtEl>
                                        <p:attrNameLst>
                                          <p:attrName>style.visibility</p:attrName>
                                        </p:attrNameLst>
                                      </p:cBhvr>
                                      <p:to>
                                        <p:strVal val="visible"/>
                                      </p:to>
                                    </p:set>
                                    <p:anim calcmode="lin" valueType="num">
                                      <p:cBhvr>
                                        <p:cTn id="68" dur="500" fill="hold"/>
                                        <p:tgtEl>
                                          <p:spTgt spid="92163">
                                            <p:txEl>
                                              <p:pRg st="13" end="13"/>
                                            </p:txEl>
                                          </p:spTgt>
                                        </p:tgtEl>
                                        <p:attrNameLst>
                                          <p:attrName>ppt_w</p:attrName>
                                        </p:attrNameLst>
                                      </p:cBhvr>
                                      <p:tavLst>
                                        <p:tav tm="0">
                                          <p:val>
                                            <p:fltVal val="0"/>
                                          </p:val>
                                        </p:tav>
                                        <p:tav tm="100000">
                                          <p:val>
                                            <p:strVal val="#ppt_w"/>
                                          </p:val>
                                        </p:tav>
                                      </p:tavLst>
                                    </p:anim>
                                    <p:anim calcmode="lin" valueType="num">
                                      <p:cBhvr>
                                        <p:cTn id="69" dur="500" fill="hold"/>
                                        <p:tgtEl>
                                          <p:spTgt spid="92163">
                                            <p:txEl>
                                              <p:pRg st="13" end="13"/>
                                            </p:txEl>
                                          </p:spTgt>
                                        </p:tgtEl>
                                        <p:attrNameLst>
                                          <p:attrName>ppt_h</p:attrName>
                                        </p:attrNameLst>
                                      </p:cBhvr>
                                      <p:tavLst>
                                        <p:tav tm="0">
                                          <p:val>
                                            <p:fltVal val="0"/>
                                          </p:val>
                                        </p:tav>
                                        <p:tav tm="100000">
                                          <p:val>
                                            <p:strVal val="#ppt_h"/>
                                          </p:val>
                                        </p:tav>
                                      </p:tavLst>
                                    </p:anim>
                                    <p:animEffect transition="in" filter="fade">
                                      <p:cBhvr>
                                        <p:cTn id="70" dur="500"/>
                                        <p:tgtEl>
                                          <p:spTgt spid="92163">
                                            <p:txEl>
                                              <p:pRg st="13" end="13"/>
                                            </p:txEl>
                                          </p:spTgt>
                                        </p:tgtEl>
                                      </p:cBhvr>
                                    </p:animEffect>
                                  </p:childTnLst>
                                </p:cTn>
                              </p:par>
                              <p:par>
                                <p:cTn id="71" presetID="1" presetClass="entr" presetSubtype="0" fill="hold" nodeType="withEffect">
                                  <p:stCondLst>
                                    <p:cond delay="0"/>
                                  </p:stCondLst>
                                  <p:childTnLst>
                                    <p:set>
                                      <p:cBhvr>
                                        <p:cTn id="72" dur="1" fill="hold">
                                          <p:stCondLst>
                                            <p:cond delay="0"/>
                                          </p:stCondLst>
                                        </p:cTn>
                                        <p:tgtEl>
                                          <p:spTgt spid="9216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92167"/>
                                        </p:tgtEl>
                                        <p:attrNameLst>
                                          <p:attrName>style.visibility</p:attrName>
                                        </p:attrNameLst>
                                      </p:cBhvr>
                                      <p:to>
                                        <p:strVal val="visible"/>
                                      </p:to>
                                    </p:set>
                                    <p:animEffect transition="in" filter="blinds(horizontal)">
                                      <p:cBhvr>
                                        <p:cTn id="77" dur="1000"/>
                                        <p:tgtEl>
                                          <p:spTgt spid="92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Inhaltsplatzhalter 7"/>
          <p:cNvSpPr>
            <a:spLocks noGrp="1"/>
          </p:cNvSpPr>
          <p:nvPr>
            <p:ph idx="1"/>
          </p:nvPr>
        </p:nvSpPr>
        <p:spPr>
          <a:xfrm>
            <a:off x="107504" y="1268413"/>
            <a:ext cx="7773987" cy="4824412"/>
          </a:xfrm>
        </p:spPr>
        <p:txBody>
          <a:bodyPr/>
          <a:lstStyle/>
          <a:p>
            <a:pPr eaLnBrk="1" hangingPunct="1"/>
            <a:r>
              <a:rPr lang="de-DE" dirty="0" err="1" smtClean="0"/>
              <a:t>Discover</a:t>
            </a:r>
            <a:r>
              <a:rPr lang="de-DE" dirty="0" smtClean="0"/>
              <a:t> Higgs </a:t>
            </a:r>
            <a:r>
              <a:rPr lang="de-DE" dirty="0" err="1" smtClean="0"/>
              <a:t>field</a:t>
            </a:r>
            <a:r>
              <a:rPr lang="de-DE" dirty="0" smtClean="0"/>
              <a:t> </a:t>
            </a:r>
            <a:r>
              <a:rPr lang="de-DE" dirty="0" err="1" smtClean="0"/>
              <a:t>by</a:t>
            </a:r>
            <a:r>
              <a:rPr lang="de-DE" dirty="0" smtClean="0"/>
              <a:t> Higgs </a:t>
            </a:r>
            <a:r>
              <a:rPr lang="de-DE" dirty="0" err="1" smtClean="0"/>
              <a:t>Boson</a:t>
            </a:r>
            <a:r>
              <a:rPr lang="de-DE" dirty="0" smtClean="0"/>
              <a:t> </a:t>
            </a:r>
            <a:r>
              <a:rPr lang="de-DE" dirty="0" err="1" smtClean="0"/>
              <a:t>production</a:t>
            </a:r>
            <a:endParaRPr lang="de-DE" dirty="0" smtClean="0"/>
          </a:p>
          <a:p>
            <a:pPr lvl="1" eaLnBrk="1" hangingPunct="1"/>
            <a:r>
              <a:rPr lang="de-DE" dirty="0" smtClean="0"/>
              <a:t>Higgs </a:t>
            </a:r>
            <a:r>
              <a:rPr lang="de-DE" dirty="0" err="1" smtClean="0"/>
              <a:t>Boson</a:t>
            </a:r>
            <a:r>
              <a:rPr lang="de-DE" dirty="0" smtClean="0"/>
              <a:t> ~ </a:t>
            </a:r>
            <a:r>
              <a:rPr lang="de-DE" dirty="0" err="1" smtClean="0"/>
              <a:t>excitation</a:t>
            </a:r>
            <a:r>
              <a:rPr lang="de-DE" dirty="0" smtClean="0"/>
              <a:t> of Higgs </a:t>
            </a:r>
            <a:r>
              <a:rPr lang="de-DE" dirty="0" err="1" smtClean="0"/>
              <a:t>field</a:t>
            </a:r>
            <a:r>
              <a:rPr lang="de-DE" dirty="0" smtClean="0"/>
              <a:t/>
            </a:r>
            <a:br>
              <a:rPr lang="de-DE" dirty="0" smtClean="0"/>
            </a:br>
            <a:r>
              <a:rPr lang="de-DE" dirty="0" smtClean="0"/>
              <a:t>(</a:t>
            </a:r>
            <a:r>
              <a:rPr lang="de-DE" dirty="0" err="1" smtClean="0"/>
              <a:t>Rather</a:t>
            </a:r>
            <a:r>
              <a:rPr lang="de-DE" dirty="0" smtClean="0"/>
              <a:t> </a:t>
            </a:r>
            <a:r>
              <a:rPr lang="de-DE" dirty="0" err="1" smtClean="0"/>
              <a:t>like</a:t>
            </a:r>
            <a:r>
              <a:rPr lang="de-DE" dirty="0" smtClean="0"/>
              <a:t> a </a:t>
            </a:r>
            <a:r>
              <a:rPr lang="de-DE" dirty="0" err="1" smtClean="0"/>
              <a:t>vortex</a:t>
            </a:r>
            <a:r>
              <a:rPr lang="de-DE" dirty="0" smtClean="0"/>
              <a:t> ~ </a:t>
            </a:r>
            <a:r>
              <a:rPr lang="de-DE" dirty="0" err="1" smtClean="0"/>
              <a:t>excitation</a:t>
            </a:r>
            <a:r>
              <a:rPr lang="de-DE" dirty="0" smtClean="0"/>
              <a:t> of </a:t>
            </a:r>
            <a:r>
              <a:rPr lang="de-DE" dirty="0" err="1" smtClean="0"/>
              <a:t>air</a:t>
            </a:r>
            <a:r>
              <a:rPr lang="de-DE" dirty="0" smtClean="0"/>
              <a:t>) </a:t>
            </a:r>
          </a:p>
          <a:p>
            <a:pPr lvl="1" eaLnBrk="1" hangingPunct="1"/>
            <a:r>
              <a:rPr lang="de-DE" dirty="0" smtClean="0"/>
              <a:t>Need to </a:t>
            </a:r>
            <a:r>
              <a:rPr lang="de-DE" dirty="0" err="1" smtClean="0"/>
              <a:t>move</a:t>
            </a:r>
            <a:r>
              <a:rPr lang="de-DE" dirty="0" smtClean="0"/>
              <a:t> massive </a:t>
            </a:r>
            <a:br>
              <a:rPr lang="de-DE" dirty="0" smtClean="0"/>
            </a:br>
            <a:r>
              <a:rPr lang="de-DE" dirty="0" err="1" smtClean="0"/>
              <a:t>particles</a:t>
            </a:r>
            <a:r>
              <a:rPr lang="de-DE" dirty="0" smtClean="0"/>
              <a:t> </a:t>
            </a:r>
            <a:r>
              <a:rPr lang="de-DE" dirty="0" err="1" smtClean="0"/>
              <a:t>with</a:t>
            </a:r>
            <a:r>
              <a:rPr lang="de-DE" dirty="0" smtClean="0"/>
              <a:t> </a:t>
            </a:r>
            <a:r>
              <a:rPr lang="de-DE" dirty="0" err="1" smtClean="0"/>
              <a:t>high</a:t>
            </a:r>
            <a:r>
              <a:rPr lang="de-DE" dirty="0" smtClean="0"/>
              <a:t> E </a:t>
            </a:r>
            <a:br>
              <a:rPr lang="de-DE" dirty="0" smtClean="0"/>
            </a:br>
            <a:r>
              <a:rPr lang="de-DE" dirty="0" err="1" smtClean="0"/>
              <a:t>through</a:t>
            </a:r>
            <a:r>
              <a:rPr lang="de-DE" dirty="0" smtClean="0"/>
              <a:t> medium</a:t>
            </a:r>
            <a:br>
              <a:rPr lang="de-DE" dirty="0" smtClean="0"/>
            </a:br>
            <a:r>
              <a:rPr lang="de-DE" dirty="0" smtClean="0"/>
              <a:t>to </a:t>
            </a:r>
            <a:r>
              <a:rPr lang="de-DE" dirty="0" err="1" smtClean="0"/>
              <a:t>create</a:t>
            </a:r>
            <a:r>
              <a:rPr lang="de-DE" dirty="0" smtClean="0"/>
              <a:t> </a:t>
            </a:r>
            <a:r>
              <a:rPr lang="de-DE" dirty="0" err="1" smtClean="0"/>
              <a:t>excitations</a:t>
            </a:r>
            <a:endParaRPr lang="de-DE" dirty="0" smtClean="0"/>
          </a:p>
          <a:p>
            <a:pPr lvl="1" eaLnBrk="1" hangingPunct="1"/>
            <a:endParaRPr lang="de-DE" dirty="0" smtClean="0"/>
          </a:p>
        </p:txBody>
      </p:sp>
      <p:sp>
        <p:nvSpPr>
          <p:cNvPr id="4" name="Datumsplatzhalter 3"/>
          <p:cNvSpPr>
            <a:spLocks noGrp="1"/>
          </p:cNvSpPr>
          <p:nvPr>
            <p:ph type="dt" sz="quarter" idx="10"/>
          </p:nvPr>
        </p:nvSpPr>
        <p:spPr/>
        <p:txBody>
          <a:bodyPr/>
          <a:lstStyle/>
          <a:p>
            <a:pPr>
              <a:defRPr/>
            </a:pPr>
            <a:r>
              <a:rPr lang="de-DE" sz="1200" dirty="0"/>
              <a:t>Vienna, 25.11.2011</a:t>
            </a:r>
          </a:p>
        </p:txBody>
      </p:sp>
      <p:pic>
        <p:nvPicPr>
          <p:cNvPr id="285702" name="Picture 5"/>
          <p:cNvPicPr>
            <a:picLocks noChangeAspect="1" noChangeArrowheads="1"/>
          </p:cNvPicPr>
          <p:nvPr/>
        </p:nvPicPr>
        <p:blipFill>
          <a:blip r:embed="rId2" cstate="print"/>
          <a:srcRect/>
          <a:stretch>
            <a:fillRect/>
          </a:stretch>
        </p:blipFill>
        <p:spPr bwMode="auto">
          <a:xfrm>
            <a:off x="6740525" y="1196975"/>
            <a:ext cx="2295525" cy="5545138"/>
          </a:xfrm>
          <a:prstGeom prst="rect">
            <a:avLst/>
          </a:prstGeom>
          <a:noFill/>
          <a:ln w="9525">
            <a:noFill/>
            <a:miter lim="800000"/>
            <a:headEnd/>
            <a:tailEnd/>
          </a:ln>
        </p:spPr>
      </p:pic>
      <p:sp>
        <p:nvSpPr>
          <p:cNvPr id="285708" name="Titel 15"/>
          <p:cNvSpPr>
            <a:spLocks noGrp="1"/>
          </p:cNvSpPr>
          <p:nvPr>
            <p:ph type="title"/>
          </p:nvPr>
        </p:nvSpPr>
        <p:spPr>
          <a:xfrm>
            <a:off x="2267744" y="332656"/>
            <a:ext cx="7798445" cy="381000"/>
          </a:xfrm>
        </p:spPr>
        <p:txBody>
          <a:bodyPr/>
          <a:lstStyle/>
          <a:p>
            <a:pPr eaLnBrk="1" hangingPunct="1"/>
            <a:r>
              <a:rPr lang="de-DE" dirty="0" smtClean="0"/>
              <a:t>Higgs </a:t>
            </a:r>
            <a:r>
              <a:rPr lang="de-DE" dirty="0" err="1" smtClean="0"/>
              <a:t>field</a:t>
            </a:r>
            <a:r>
              <a:rPr lang="de-DE" dirty="0" smtClean="0"/>
              <a:t> and Higgs </a:t>
            </a:r>
            <a:r>
              <a:rPr lang="de-DE" dirty="0" err="1" smtClean="0"/>
              <a:t>bosons</a:t>
            </a:r>
            <a:endParaRPr lang="de-DE" dirty="0" smtClean="0"/>
          </a:p>
        </p:txBody>
      </p:sp>
      <p:pic>
        <p:nvPicPr>
          <p:cNvPr id="16" name="Picture 3" descr="airliners"/>
          <p:cNvPicPr>
            <a:picLocks noChangeAspect="1" noChangeArrowheads="1"/>
          </p:cNvPicPr>
          <p:nvPr/>
        </p:nvPicPr>
        <p:blipFill>
          <a:blip r:embed="rId3" cstate="print"/>
          <a:srcRect/>
          <a:stretch>
            <a:fillRect/>
          </a:stretch>
        </p:blipFill>
        <p:spPr bwMode="auto">
          <a:xfrm>
            <a:off x="467544" y="3563069"/>
            <a:ext cx="4319587" cy="2962275"/>
          </a:xfrm>
          <a:prstGeom prst="rect">
            <a:avLst/>
          </a:prstGeom>
          <a:noFill/>
          <a:ln w="9525">
            <a:noFill/>
            <a:miter lim="800000"/>
            <a:headEnd/>
            <a:tailEnd/>
          </a:ln>
        </p:spPr>
      </p:pic>
      <p:pic>
        <p:nvPicPr>
          <p:cNvPr id="285703" name="Picture 6" descr="wirbelschlepp"/>
          <p:cNvPicPr>
            <a:picLocks noChangeAspect="1" noChangeArrowheads="1"/>
          </p:cNvPicPr>
          <p:nvPr/>
        </p:nvPicPr>
        <p:blipFill>
          <a:blip r:embed="rId4" cstate="print"/>
          <a:srcRect/>
          <a:stretch>
            <a:fillRect/>
          </a:stretch>
        </p:blipFill>
        <p:spPr bwMode="auto">
          <a:xfrm>
            <a:off x="3059832" y="2420888"/>
            <a:ext cx="3622430" cy="2232074"/>
          </a:xfrm>
          <a:prstGeom prst="rect">
            <a:avLst/>
          </a:prstGeom>
          <a:noFill/>
          <a:ln w="9525">
            <a:noFill/>
            <a:miter lim="800000"/>
            <a:headEnd/>
            <a:tailEnd/>
          </a:ln>
        </p:spPr>
      </p:pic>
      <p:sp>
        <p:nvSpPr>
          <p:cNvPr id="17" name="Textfeld 16"/>
          <p:cNvSpPr txBox="1"/>
          <p:nvPr/>
        </p:nvSpPr>
        <p:spPr>
          <a:xfrm>
            <a:off x="3563888" y="4293096"/>
            <a:ext cx="2448272" cy="246221"/>
          </a:xfrm>
          <a:prstGeom prst="rect">
            <a:avLst/>
          </a:prstGeom>
          <a:noFill/>
        </p:spPr>
        <p:txBody>
          <a:bodyPr wrap="square" rtlCol="0">
            <a:spAutoFit/>
          </a:bodyPr>
          <a:lstStyle/>
          <a:p>
            <a:r>
              <a:rPr lang="de-DE" dirty="0" smtClean="0">
                <a:solidFill>
                  <a:schemeClr val="bg1">
                    <a:lumMod val="95000"/>
                  </a:schemeClr>
                </a:solidFill>
              </a:rPr>
              <a:t>Copyright: DLR, Köln</a:t>
            </a:r>
            <a:endParaRPr lang="de-DE" dirty="0">
              <a:solidFill>
                <a:schemeClr val="bg1">
                  <a:lumMod val="9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a:xfrm>
            <a:off x="604838" y="174625"/>
            <a:ext cx="7815262" cy="822325"/>
          </a:xfrm>
        </p:spPr>
        <p:txBody>
          <a:bodyPr wrap="square"/>
          <a:lstStyle/>
          <a:p>
            <a:r>
              <a:rPr lang="en-US"/>
              <a:t>The Higgs Mechanism</a:t>
            </a:r>
            <a:br>
              <a:rPr lang="en-US"/>
            </a:br>
            <a:r>
              <a:rPr lang="en-US" b="0"/>
              <a:t>(TU Dresden, Würzburg Univ)</a:t>
            </a:r>
          </a:p>
        </p:txBody>
      </p:sp>
      <p:sp>
        <p:nvSpPr>
          <p:cNvPr id="217091" name="Rectangle 3"/>
          <p:cNvSpPr>
            <a:spLocks noGrp="1" noChangeArrowheads="1"/>
          </p:cNvSpPr>
          <p:nvPr>
            <p:ph type="body" idx="1"/>
          </p:nvPr>
        </p:nvSpPr>
        <p:spPr/>
        <p:txBody>
          <a:bodyPr/>
          <a:lstStyle/>
          <a:p>
            <a:r>
              <a:rPr lang="en-US" dirty="0"/>
              <a:t>Particle</a:t>
            </a:r>
            <a:br>
              <a:rPr lang="en-US" dirty="0"/>
            </a:br>
            <a:r>
              <a:rPr lang="en-US" dirty="0"/>
              <a:t>(metal </a:t>
            </a:r>
            <a:r>
              <a:rPr lang="en-US" dirty="0" smtClean="0"/>
              <a:t>paddle)</a:t>
            </a:r>
            <a:r>
              <a:rPr lang="en-US" dirty="0"/>
              <a:t/>
            </a:r>
            <a:br>
              <a:rPr lang="en-US" dirty="0"/>
            </a:br>
            <a:r>
              <a:rPr lang="en-US" i="1" dirty="0"/>
              <a:t>moves in</a:t>
            </a:r>
            <a:endParaRPr lang="en-US" dirty="0"/>
          </a:p>
          <a:p>
            <a:r>
              <a:rPr lang="en-US" dirty="0"/>
              <a:t>Vacuum</a:t>
            </a:r>
            <a:br>
              <a:rPr lang="en-US" dirty="0"/>
            </a:br>
            <a:r>
              <a:rPr lang="en-US" dirty="0"/>
              <a:t>(Air) </a:t>
            </a:r>
            <a:br>
              <a:rPr lang="en-US" dirty="0"/>
            </a:br>
            <a:r>
              <a:rPr lang="en-US" i="1" dirty="0"/>
              <a:t>or</a:t>
            </a:r>
            <a:endParaRPr lang="en-US" dirty="0"/>
          </a:p>
          <a:p>
            <a:r>
              <a:rPr lang="en-US" dirty="0"/>
              <a:t>Higgs field</a:t>
            </a:r>
            <a:br>
              <a:rPr lang="en-US" dirty="0"/>
            </a:br>
            <a:r>
              <a:rPr lang="en-US" dirty="0"/>
              <a:t>(Silicone Oil)</a:t>
            </a:r>
            <a:br>
              <a:rPr lang="en-US" dirty="0"/>
            </a:br>
            <a:r>
              <a:rPr lang="en-US" i="1" dirty="0"/>
              <a:t>with variable </a:t>
            </a:r>
            <a:endParaRPr lang="en-US" dirty="0"/>
          </a:p>
          <a:p>
            <a:r>
              <a:rPr lang="en-US" dirty="0"/>
              <a:t>Mass</a:t>
            </a:r>
            <a:br>
              <a:rPr lang="en-US" dirty="0"/>
            </a:br>
            <a:r>
              <a:rPr lang="en-US" dirty="0" smtClean="0"/>
              <a:t>(inclination angle</a:t>
            </a:r>
            <a:r>
              <a:rPr lang="en-US" dirty="0"/>
              <a:t>)</a:t>
            </a:r>
            <a:br>
              <a:rPr lang="en-US" dirty="0"/>
            </a:br>
            <a:r>
              <a:rPr lang="en-US" i="1" dirty="0"/>
              <a:t>and can create</a:t>
            </a:r>
            <a:endParaRPr lang="en-US" dirty="0"/>
          </a:p>
          <a:p>
            <a:r>
              <a:rPr lang="en-US" dirty="0"/>
              <a:t>Higgs Bosons</a:t>
            </a:r>
            <a:br>
              <a:rPr lang="en-US" dirty="0"/>
            </a:br>
            <a:r>
              <a:rPr lang="en-US" dirty="0"/>
              <a:t>(bull’s-eye bulge)</a:t>
            </a:r>
            <a:br>
              <a:rPr lang="en-US" dirty="0"/>
            </a:br>
            <a:endParaRPr lang="en-US" dirty="0"/>
          </a:p>
          <a:p>
            <a:pPr>
              <a:buFont typeface="Wingdings" pitchFamily="2" charset="2"/>
              <a:buNone/>
            </a:pPr>
            <a:r>
              <a:rPr lang="en-US" dirty="0"/>
              <a:t>YOU CAN FEEL IT!</a:t>
            </a:r>
          </a:p>
        </p:txBody>
      </p:sp>
      <p:pic>
        <p:nvPicPr>
          <p:cNvPr id="217092" name="Picture 4" descr="higgsexponat3"/>
          <p:cNvPicPr>
            <a:picLocks noChangeAspect="1" noChangeArrowheads="1"/>
          </p:cNvPicPr>
          <p:nvPr/>
        </p:nvPicPr>
        <p:blipFill>
          <a:blip r:embed="rId2" cstate="print"/>
          <a:srcRect/>
          <a:stretch>
            <a:fillRect/>
          </a:stretch>
        </p:blipFill>
        <p:spPr bwMode="auto">
          <a:xfrm>
            <a:off x="2927350" y="1181100"/>
            <a:ext cx="6054725" cy="4838700"/>
          </a:xfrm>
          <a:prstGeom prst="rect">
            <a:avLst/>
          </a:prstGeom>
          <a:noFill/>
        </p:spPr>
      </p:pic>
      <p:sp>
        <p:nvSpPr>
          <p:cNvPr id="217093" name="Text Box 5"/>
          <p:cNvSpPr txBox="1">
            <a:spLocks noChangeArrowheads="1"/>
          </p:cNvSpPr>
          <p:nvPr/>
        </p:nvSpPr>
        <p:spPr bwMode="auto">
          <a:xfrm>
            <a:off x="3543300" y="1701800"/>
            <a:ext cx="5842000" cy="3743325"/>
          </a:xfrm>
          <a:prstGeom prst="rect">
            <a:avLst/>
          </a:prstGeom>
          <a:noFill/>
          <a:ln w="9525">
            <a:noFill/>
            <a:miter lim="800000"/>
            <a:headEnd/>
            <a:tailEnd/>
          </a:ln>
          <a:effectLst/>
        </p:spPr>
        <p:txBody>
          <a:bodyPr>
            <a:spAutoFit/>
          </a:bodyPr>
          <a:lstStyle/>
          <a:p>
            <a:pPr eaLnBrk="0" hangingPunct="0">
              <a:spcBef>
                <a:spcPct val="50000"/>
              </a:spcBef>
            </a:pPr>
            <a:r>
              <a:rPr lang="en-US" sz="2400" b="0" smtClean="0">
                <a:solidFill>
                  <a:srgbClr val="FFFF66"/>
                </a:solidFill>
                <a:latin typeface="Arial" pitchFamily="34" charset="0"/>
              </a:rPr>
              <a:t>	Vacuum</a:t>
            </a:r>
          </a:p>
          <a:p>
            <a:pPr eaLnBrk="0" hangingPunct="0">
              <a:spcBef>
                <a:spcPct val="50000"/>
              </a:spcBef>
            </a:pPr>
            <a:r>
              <a:rPr lang="en-US" sz="2400" b="0" smtClean="0">
                <a:solidFill>
                  <a:srgbClr val="FFFF66"/>
                </a:solidFill>
                <a:latin typeface="Arial" pitchFamily="34" charset="0"/>
              </a:rPr>
              <a:t>		         “Create” Higgs-Field</a:t>
            </a:r>
          </a:p>
          <a:p>
            <a:pPr eaLnBrk="0" hangingPunct="0">
              <a:spcBef>
                <a:spcPct val="50000"/>
              </a:spcBef>
            </a:pPr>
            <a:r>
              <a:rPr lang="en-US" sz="2400" b="0" smtClean="0">
                <a:solidFill>
                  <a:srgbClr val="FFFF66"/>
                </a:solidFill>
                <a:latin typeface="Arial" pitchFamily="34" charset="0"/>
              </a:rPr>
              <a:t>			</a:t>
            </a:r>
          </a:p>
          <a:p>
            <a:pPr eaLnBrk="0" hangingPunct="0">
              <a:spcBef>
                <a:spcPct val="50000"/>
              </a:spcBef>
            </a:pPr>
            <a:r>
              <a:rPr lang="en-US" sz="2400" b="0" smtClean="0">
                <a:solidFill>
                  <a:srgbClr val="FFFF66"/>
                </a:solidFill>
                <a:latin typeface="Arial" pitchFamily="34" charset="0"/>
              </a:rPr>
              <a:t>	    Mass	   Higgs-Field</a:t>
            </a:r>
          </a:p>
          <a:p>
            <a:pPr eaLnBrk="0" hangingPunct="0">
              <a:spcBef>
                <a:spcPct val="50000"/>
              </a:spcBef>
            </a:pPr>
            <a:r>
              <a:rPr lang="en-US" sz="2400" b="0" smtClean="0">
                <a:solidFill>
                  <a:srgbClr val="FFFF66"/>
                </a:solidFill>
                <a:latin typeface="Arial" pitchFamily="34" charset="0"/>
              </a:rPr>
              <a:t>	  Particle</a:t>
            </a:r>
            <a:br>
              <a:rPr lang="en-US" sz="2400" b="0" smtClean="0">
                <a:solidFill>
                  <a:srgbClr val="FFFF66"/>
                </a:solidFill>
                <a:latin typeface="Arial" pitchFamily="34" charset="0"/>
              </a:rPr>
            </a:br>
            <a:r>
              <a:rPr lang="en-US" sz="2400" b="0" smtClean="0">
                <a:solidFill>
                  <a:srgbClr val="FFFF66"/>
                </a:solidFill>
                <a:latin typeface="Arial" pitchFamily="34" charset="0"/>
              </a:rPr>
              <a:t/>
            </a:r>
            <a:br>
              <a:rPr lang="en-US" sz="2400" b="0" smtClean="0">
                <a:solidFill>
                  <a:srgbClr val="FFFF66"/>
                </a:solidFill>
                <a:latin typeface="Arial" pitchFamily="34" charset="0"/>
              </a:rPr>
            </a:br>
            <a:r>
              <a:rPr lang="en-US" sz="2400" b="0" smtClean="0">
                <a:solidFill>
                  <a:srgbClr val="FFFF66"/>
                </a:solidFill>
                <a:latin typeface="Arial" pitchFamily="34" charset="0"/>
              </a:rPr>
              <a:t>			Higgs-</a:t>
            </a:r>
            <a:br>
              <a:rPr lang="en-US" sz="2400" b="0" smtClean="0">
                <a:solidFill>
                  <a:srgbClr val="FFFF66"/>
                </a:solidFill>
                <a:latin typeface="Arial" pitchFamily="34" charset="0"/>
              </a:rPr>
            </a:br>
            <a:r>
              <a:rPr lang="en-US" sz="2400" b="0" smtClean="0">
                <a:solidFill>
                  <a:srgbClr val="FFFF66"/>
                </a:solidFill>
                <a:latin typeface="Arial" pitchFamily="34" charset="0"/>
              </a:rPr>
              <a:t>			Boson</a:t>
            </a:r>
          </a:p>
        </p:txBody>
      </p:sp>
      <p:sp>
        <p:nvSpPr>
          <p:cNvPr id="217094" name="AutoShape 6"/>
          <p:cNvSpPr>
            <a:spLocks noChangeArrowheads="1"/>
          </p:cNvSpPr>
          <p:nvPr/>
        </p:nvSpPr>
        <p:spPr bwMode="auto">
          <a:xfrm rot="-3263119">
            <a:off x="5867400" y="3378200"/>
            <a:ext cx="279400" cy="647700"/>
          </a:xfrm>
          <a:prstGeom prst="curvedLeftArrow">
            <a:avLst>
              <a:gd name="adj1" fmla="val 46364"/>
              <a:gd name="adj2" fmla="val 92727"/>
              <a:gd name="adj3" fmla="val 33333"/>
            </a:avLst>
          </a:prstGeom>
          <a:solidFill>
            <a:srgbClr val="FFFF66"/>
          </a:solidFill>
          <a:ln w="9525">
            <a:solidFill>
              <a:schemeClr val="tx1"/>
            </a:solidFill>
            <a:miter lim="800000"/>
            <a:headEnd/>
            <a:tailEnd/>
          </a:ln>
          <a:effectLst/>
        </p:spPr>
        <p:txBody>
          <a:bodyPr wrap="none" anchor="ctr"/>
          <a:lstStyle/>
          <a:p>
            <a:pPr algn="r" eaLnBrk="0" hangingPunct="0"/>
            <a:endParaRPr lang="de-DE" sz="2400" b="0" smtClean="0">
              <a:solidFill>
                <a:srgbClr val="000000"/>
              </a:solidFill>
              <a:latin typeface="Times" pitchFamily="18" charset="0"/>
            </a:endParaRPr>
          </a:p>
        </p:txBody>
      </p:sp>
      <p:sp>
        <p:nvSpPr>
          <p:cNvPr id="217095" name="AutoShape 7"/>
          <p:cNvSpPr>
            <a:spLocks noChangeArrowheads="1"/>
          </p:cNvSpPr>
          <p:nvPr/>
        </p:nvSpPr>
        <p:spPr bwMode="auto">
          <a:xfrm>
            <a:off x="6172200" y="1905000"/>
            <a:ext cx="101600" cy="1511300"/>
          </a:xfrm>
          <a:prstGeom prst="upDownArrow">
            <a:avLst>
              <a:gd name="adj1" fmla="val 50000"/>
              <a:gd name="adj2" fmla="val 297500"/>
            </a:avLst>
          </a:prstGeom>
          <a:solidFill>
            <a:srgbClr val="FFFF66"/>
          </a:solidFill>
          <a:ln w="9525">
            <a:solidFill>
              <a:schemeClr val="tx1"/>
            </a:solidFill>
            <a:miter lim="800000"/>
            <a:headEnd/>
            <a:tailEnd/>
          </a:ln>
          <a:effectLst/>
        </p:spPr>
        <p:txBody>
          <a:bodyPr wrap="none" anchor="ctr"/>
          <a:lstStyle/>
          <a:p>
            <a:pPr algn="r" eaLnBrk="0" hangingPunct="0"/>
            <a:endParaRPr lang="de-DE" sz="2400" b="0" smtClean="0">
              <a:solidFill>
                <a:srgbClr val="000000"/>
              </a:solidFill>
              <a:latin typeface="Times" pitchFamily="18" charset="0"/>
            </a:endParaRPr>
          </a:p>
        </p:txBody>
      </p:sp>
      <p:sp>
        <p:nvSpPr>
          <p:cNvPr id="217096" name="Text Box 8"/>
          <p:cNvSpPr txBox="1">
            <a:spLocks noChangeArrowheads="1"/>
          </p:cNvSpPr>
          <p:nvPr/>
        </p:nvSpPr>
        <p:spPr bwMode="auto">
          <a:xfrm>
            <a:off x="6445250" y="1219200"/>
            <a:ext cx="1314450" cy="457200"/>
          </a:xfrm>
          <a:prstGeom prst="rect">
            <a:avLst/>
          </a:prstGeom>
          <a:noFill/>
          <a:ln w="9525">
            <a:noFill/>
            <a:miter lim="800000"/>
            <a:headEnd/>
            <a:tailEnd/>
          </a:ln>
          <a:effectLst/>
        </p:spPr>
        <p:txBody>
          <a:bodyPr>
            <a:spAutoFit/>
          </a:bodyPr>
          <a:lstStyle/>
          <a:p>
            <a:pPr eaLnBrk="0" hangingPunct="0">
              <a:spcBef>
                <a:spcPct val="50000"/>
              </a:spcBef>
            </a:pPr>
            <a:r>
              <a:rPr lang="en-US" sz="2400" b="0" smtClean="0">
                <a:solidFill>
                  <a:srgbClr val="FFFF66"/>
                </a:solidFill>
                <a:latin typeface="Arial" pitchFamily="34" charset="0"/>
              </a:rPr>
              <a:t>Handle</a:t>
            </a:r>
          </a:p>
        </p:txBody>
      </p:sp>
      <p:sp>
        <p:nvSpPr>
          <p:cNvPr id="217097" name="AutoShape 9"/>
          <p:cNvSpPr>
            <a:spLocks noChangeArrowheads="1"/>
          </p:cNvSpPr>
          <p:nvPr/>
        </p:nvSpPr>
        <p:spPr bwMode="auto">
          <a:xfrm rot="-5737295">
            <a:off x="6888956" y="172244"/>
            <a:ext cx="1906588" cy="1555750"/>
          </a:xfrm>
          <a:prstGeom prst="curvedUpArrow">
            <a:avLst>
              <a:gd name="adj1" fmla="val 24510"/>
              <a:gd name="adj2" fmla="val 49020"/>
              <a:gd name="adj3" fmla="val 33333"/>
            </a:avLst>
          </a:prstGeom>
          <a:solidFill>
            <a:srgbClr val="FFFF66"/>
          </a:solidFill>
          <a:ln w="9525">
            <a:solidFill>
              <a:schemeClr val="tx1"/>
            </a:solidFill>
            <a:miter lim="800000"/>
            <a:headEnd/>
            <a:tailEnd/>
          </a:ln>
          <a:effectLst/>
        </p:spPr>
        <p:txBody>
          <a:bodyPr wrap="none" anchor="ctr"/>
          <a:lstStyle/>
          <a:p>
            <a:pPr algn="r" eaLnBrk="0" hangingPunct="0"/>
            <a:endParaRPr lang="de-DE" sz="2400" b="0" smtClean="0">
              <a:solidFill>
                <a:srgbClr val="000000"/>
              </a:solidFill>
              <a:latin typeface="Times"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508605" y="352425"/>
            <a:ext cx="7887096" cy="461665"/>
          </a:xfrm>
        </p:spPr>
        <p:txBody>
          <a:bodyPr/>
          <a:lstStyle/>
          <a:p>
            <a:r>
              <a:rPr lang="de-DE" dirty="0" smtClean="0"/>
              <a:t>Tag der Weltmaschine, 23.11.2011, Dresden</a:t>
            </a:r>
            <a:endParaRPr lang="de-DE" dirty="0"/>
          </a:p>
        </p:txBody>
      </p:sp>
      <p:sp>
        <p:nvSpPr>
          <p:cNvPr id="3" name="Inhaltsplatzhalter 2"/>
          <p:cNvSpPr>
            <a:spLocks noGrp="1"/>
          </p:cNvSpPr>
          <p:nvPr>
            <p:ph idx="1"/>
          </p:nvPr>
        </p:nvSpPr>
        <p:spPr/>
        <p:txBody>
          <a:bodyPr/>
          <a:lstStyle/>
          <a:p>
            <a:endParaRPr lang="de-DE" dirty="0"/>
          </a:p>
        </p:txBody>
      </p:sp>
      <p:pic>
        <p:nvPicPr>
          <p:cNvPr id="8194" name="Picture 2" descr="C:\Users\nbadmin\AppData\Local\Microsoft\Windows\Temporary Internet Files\Content.Outlook\94YQCS85\TdW_Higgs.jpg"/>
          <p:cNvPicPr>
            <a:picLocks noChangeAspect="1" noChangeArrowheads="1"/>
          </p:cNvPicPr>
          <p:nvPr/>
        </p:nvPicPr>
        <p:blipFill>
          <a:blip r:embed="rId2" cstate="print"/>
          <a:srcRect t="18365"/>
          <a:stretch>
            <a:fillRect/>
          </a:stretch>
        </p:blipFill>
        <p:spPr bwMode="auto">
          <a:xfrm>
            <a:off x="5247257" y="1124744"/>
            <a:ext cx="3645223" cy="4481165"/>
          </a:xfrm>
          <a:prstGeom prst="rect">
            <a:avLst/>
          </a:prstGeom>
          <a:noFill/>
        </p:spPr>
      </p:pic>
      <p:pic>
        <p:nvPicPr>
          <p:cNvPr id="8195" name="Picture 3" descr="C:\Users\nbadmin\AppData\Local\Microsoft\Windows\Temporary Internet Files\Content.Outlook\94YQCS85\DSC_0039.jpg"/>
          <p:cNvPicPr>
            <a:picLocks noChangeAspect="1" noChangeArrowheads="1"/>
          </p:cNvPicPr>
          <p:nvPr/>
        </p:nvPicPr>
        <p:blipFill>
          <a:blip r:embed="rId3" cstate="print"/>
          <a:srcRect/>
          <a:stretch>
            <a:fillRect/>
          </a:stretch>
        </p:blipFill>
        <p:spPr bwMode="auto">
          <a:xfrm>
            <a:off x="323528" y="1772816"/>
            <a:ext cx="5040560" cy="333740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260648"/>
            <a:ext cx="7772400" cy="685800"/>
          </a:xfrm>
        </p:spPr>
        <p:txBody>
          <a:bodyPr/>
          <a:lstStyle/>
          <a:p>
            <a:r>
              <a:rPr lang="de-DE" dirty="0"/>
              <a:t>The </a:t>
            </a:r>
            <a:r>
              <a:rPr lang="de-DE" dirty="0" err="1"/>
              <a:t>origin</a:t>
            </a:r>
            <a:r>
              <a:rPr lang="de-DE" dirty="0"/>
              <a:t> of </a:t>
            </a:r>
            <a:r>
              <a:rPr lang="de-DE" dirty="0" err="1" smtClean="0"/>
              <a:t>mass</a:t>
            </a:r>
            <a:r>
              <a:rPr lang="de-DE" dirty="0" smtClean="0"/>
              <a:t> </a:t>
            </a:r>
            <a:r>
              <a:rPr lang="de-DE" dirty="0"/>
              <a:t>(</a:t>
            </a:r>
            <a:r>
              <a:rPr lang="de-DE" dirty="0" smtClean="0"/>
              <a:t>Poster, DESY)</a:t>
            </a:r>
            <a:endParaRPr lang="de-DE" dirty="0"/>
          </a:p>
        </p:txBody>
      </p:sp>
      <p:sp>
        <p:nvSpPr>
          <p:cNvPr id="9220" name="Rectangle 4"/>
          <p:cNvSpPr>
            <a:spLocks noChangeArrowheads="1"/>
          </p:cNvSpPr>
          <p:nvPr/>
        </p:nvSpPr>
        <p:spPr bwMode="auto">
          <a:xfrm>
            <a:off x="5257800" y="1371600"/>
            <a:ext cx="3886200" cy="5181600"/>
          </a:xfrm>
          <a:prstGeom prst="rect">
            <a:avLst/>
          </a:prstGeom>
          <a:noFill/>
          <a:ln w="9525">
            <a:noFill/>
            <a:miter lim="800000"/>
            <a:headEnd/>
            <a:tailEnd/>
          </a:ln>
          <a:effectLst/>
        </p:spPr>
        <p:txBody>
          <a:bodyPr/>
          <a:lstStyle/>
          <a:p>
            <a:pPr marL="342900" indent="-342900">
              <a:spcBef>
                <a:spcPct val="20000"/>
              </a:spcBef>
              <a:buFontTx/>
              <a:buChar char="•"/>
            </a:pPr>
            <a:r>
              <a:rPr lang="de-DE" sz="2400" b="0" smtClean="0">
                <a:solidFill>
                  <a:srgbClr val="000000"/>
                </a:solidFill>
                <a:latin typeface="Times New Roman" pitchFamily="18" charset="0"/>
              </a:rPr>
              <a:t>Each particle moves in ist own (abstract) direction</a:t>
            </a:r>
          </a:p>
          <a:p>
            <a:pPr marL="342900" indent="-342900">
              <a:spcBef>
                <a:spcPct val="20000"/>
              </a:spcBef>
            </a:pPr>
            <a:endParaRPr lang="de-DE" sz="2400" smtClean="0">
              <a:solidFill>
                <a:srgbClr val="000000"/>
              </a:solidFill>
              <a:latin typeface="Times New Roman" pitchFamily="18" charset="0"/>
            </a:endParaRPr>
          </a:p>
          <a:p>
            <a:pPr marL="342900" indent="-342900">
              <a:spcBef>
                <a:spcPct val="20000"/>
              </a:spcBef>
              <a:buFontTx/>
              <a:buChar char="•"/>
            </a:pPr>
            <a:r>
              <a:rPr lang="de-DE" sz="2400" b="0" smtClean="0">
                <a:solidFill>
                  <a:srgbClr val="000000"/>
                </a:solidFill>
                <a:latin typeface="Times New Roman" pitchFamily="18" charset="0"/>
              </a:rPr>
              <a:t>Depending on this direction the Higgs field causes more or less mass</a:t>
            </a:r>
          </a:p>
          <a:p>
            <a:pPr marL="342900" indent="-342900">
              <a:spcBef>
                <a:spcPct val="20000"/>
              </a:spcBef>
              <a:buFontTx/>
              <a:buChar char="•"/>
            </a:pPr>
            <a:endParaRPr lang="de-DE" sz="2400" b="0" smtClean="0">
              <a:solidFill>
                <a:srgbClr val="000000"/>
              </a:solidFill>
              <a:latin typeface="Times New Roman" pitchFamily="18" charset="0"/>
            </a:endParaRPr>
          </a:p>
          <a:p>
            <a:pPr marL="342900" indent="-342900">
              <a:spcBef>
                <a:spcPct val="20000"/>
              </a:spcBef>
              <a:buFontTx/>
              <a:buChar char="•"/>
            </a:pPr>
            <a:r>
              <a:rPr lang="de-DE" sz="2400" b="0" smtClean="0">
                <a:solidFill>
                  <a:srgbClr val="000000"/>
                </a:solidFill>
                <a:latin typeface="Times New Roman" pitchFamily="18" charset="0"/>
              </a:rPr>
              <a:t>Details are much more complicated</a:t>
            </a:r>
          </a:p>
        </p:txBody>
      </p:sp>
      <p:pic>
        <p:nvPicPr>
          <p:cNvPr id="9221" name="Picture 5" descr="C:\Eigene Dateien\talks\higgs\wellblech2.jpg"/>
          <p:cNvPicPr>
            <a:picLocks noChangeAspect="1" noChangeArrowheads="1"/>
          </p:cNvPicPr>
          <p:nvPr/>
        </p:nvPicPr>
        <p:blipFill>
          <a:blip r:embed="rId2" cstate="print"/>
          <a:srcRect/>
          <a:stretch>
            <a:fillRect/>
          </a:stretch>
        </p:blipFill>
        <p:spPr bwMode="auto">
          <a:xfrm>
            <a:off x="0" y="914400"/>
            <a:ext cx="5562600" cy="4948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p:txBody>
          <a:bodyPr/>
          <a:lstStyle/>
          <a:p>
            <a:pPr eaLnBrk="1" hangingPunct="1"/>
            <a:r>
              <a:rPr lang="de-DE" dirty="0" err="1" smtClean="0"/>
              <a:t>keep</a:t>
            </a:r>
            <a:r>
              <a:rPr lang="de-DE" dirty="0" smtClean="0"/>
              <a:t> on </a:t>
            </a:r>
            <a:r>
              <a:rPr lang="de-DE" dirty="0" err="1" smtClean="0"/>
              <a:t>searching</a:t>
            </a:r>
            <a:r>
              <a:rPr lang="de-DE" dirty="0" smtClean="0"/>
              <a:t>!</a:t>
            </a:r>
          </a:p>
        </p:txBody>
      </p:sp>
      <p:pic>
        <p:nvPicPr>
          <p:cNvPr id="276483" name="Picture 3" descr="image3"/>
          <p:cNvPicPr>
            <a:picLocks noChangeAspect="1" noChangeArrowheads="1"/>
          </p:cNvPicPr>
          <p:nvPr/>
        </p:nvPicPr>
        <p:blipFill>
          <a:blip r:embed="rId2" cstate="print"/>
          <a:srcRect/>
          <a:stretch>
            <a:fillRect/>
          </a:stretch>
        </p:blipFill>
        <p:spPr bwMode="auto">
          <a:xfrm>
            <a:off x="609600" y="838200"/>
            <a:ext cx="7848600" cy="601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de-DE" dirty="0" smtClean="0"/>
              <a:t> </a:t>
            </a:r>
          </a:p>
        </p:txBody>
      </p:sp>
      <p:sp>
        <p:nvSpPr>
          <p:cNvPr id="288772" name="Rectangle 4"/>
          <p:cNvSpPr>
            <a:spLocks noChangeArrowheads="1"/>
          </p:cNvSpPr>
          <p:nvPr/>
        </p:nvSpPr>
        <p:spPr bwMode="auto">
          <a:xfrm>
            <a:off x="533400" y="2133600"/>
            <a:ext cx="8229600" cy="4449763"/>
          </a:xfrm>
          <a:prstGeom prst="rect">
            <a:avLst/>
          </a:prstGeom>
          <a:noFill/>
          <a:ln w="9525">
            <a:noFill/>
            <a:miter lim="800000"/>
            <a:headEnd/>
            <a:tailEnd/>
          </a:ln>
        </p:spPr>
        <p:txBody>
          <a:bodyPr/>
          <a:lstStyle/>
          <a:p>
            <a:pPr marL="342900" indent="-342900">
              <a:lnSpc>
                <a:spcPct val="90000"/>
              </a:lnSpc>
              <a:spcBef>
                <a:spcPct val="20000"/>
              </a:spcBef>
              <a:buFontTx/>
              <a:buBlip>
                <a:blip r:embed="rId2"/>
              </a:buBlip>
            </a:pPr>
            <a:r>
              <a:rPr kumimoji="0" lang="en-US" sz="1800">
                <a:solidFill>
                  <a:srgbClr val="001D4B"/>
                </a:solidFill>
                <a:effectLst/>
                <a:latin typeface="Verdana" pitchFamily="34" charset="0"/>
              </a:rPr>
              <a:t>Do you want to be famous?</a:t>
            </a:r>
          </a:p>
          <a:p>
            <a:pPr marL="342900" indent="-342900">
              <a:lnSpc>
                <a:spcPct val="90000"/>
              </a:lnSpc>
              <a:spcBef>
                <a:spcPct val="20000"/>
              </a:spcBef>
              <a:buFontTx/>
              <a:buBlip>
                <a:blip r:embed="rId2"/>
              </a:buBlip>
            </a:pPr>
            <a:r>
              <a:rPr kumimoji="0" lang="en-US" sz="1800">
                <a:solidFill>
                  <a:srgbClr val="001D4B"/>
                </a:solidFill>
                <a:effectLst/>
                <a:latin typeface="Verdana" pitchFamily="34" charset="0"/>
              </a:rPr>
              <a:t>Do you want to be a king?</a:t>
            </a:r>
          </a:p>
          <a:p>
            <a:pPr marL="342900" indent="-342900">
              <a:lnSpc>
                <a:spcPct val="90000"/>
              </a:lnSpc>
              <a:spcBef>
                <a:spcPct val="20000"/>
              </a:spcBef>
              <a:buFontTx/>
              <a:buBlip>
                <a:blip r:embed="rId2"/>
              </a:buBlip>
            </a:pPr>
            <a:r>
              <a:rPr kumimoji="0" lang="en-US" sz="1800">
                <a:solidFill>
                  <a:srgbClr val="001D4B"/>
                </a:solidFill>
                <a:effectLst/>
                <a:latin typeface="Verdana" pitchFamily="34" charset="0"/>
              </a:rPr>
              <a:t>Do you want more than the nobel prize?</a:t>
            </a:r>
          </a:p>
          <a:p>
            <a:pPr marL="342900" indent="-342900">
              <a:lnSpc>
                <a:spcPct val="90000"/>
              </a:lnSpc>
              <a:spcBef>
                <a:spcPct val="20000"/>
              </a:spcBef>
              <a:buFontTx/>
              <a:buBlip>
                <a:blip r:embed="rId2"/>
              </a:buBlip>
            </a:pPr>
            <a:endParaRPr kumimoji="0" lang="en-US" sz="1800">
              <a:solidFill>
                <a:srgbClr val="001D4B"/>
              </a:solidFill>
              <a:effectLst/>
              <a:latin typeface="Verdana" pitchFamily="34" charset="0"/>
            </a:endParaRPr>
          </a:p>
          <a:p>
            <a:pPr marL="342900" indent="-342900">
              <a:lnSpc>
                <a:spcPct val="90000"/>
              </a:lnSpc>
              <a:spcBef>
                <a:spcPct val="20000"/>
              </a:spcBef>
            </a:pPr>
            <a:r>
              <a:rPr kumimoji="0" lang="en-US" sz="1800">
                <a:solidFill>
                  <a:srgbClr val="001D4B"/>
                </a:solidFill>
                <a:effectLst/>
                <a:latin typeface="Verdana" pitchFamily="34" charset="0"/>
              </a:rPr>
              <a:t>	            - Then solve the mass Problem –</a:t>
            </a:r>
          </a:p>
          <a:p>
            <a:pPr marL="342900" indent="-342900">
              <a:lnSpc>
                <a:spcPct val="90000"/>
              </a:lnSpc>
              <a:spcBef>
                <a:spcPct val="20000"/>
              </a:spcBef>
            </a:pPr>
            <a:r>
              <a:rPr kumimoji="0" lang="en-US" sz="1800">
                <a:solidFill>
                  <a:srgbClr val="001D4B"/>
                </a:solidFill>
                <a:effectLst/>
                <a:latin typeface="Verdana" pitchFamily="34" charset="0"/>
              </a:rPr>
              <a:t>	                               R.P. Feynman</a:t>
            </a:r>
          </a:p>
        </p:txBody>
      </p:sp>
      <p:pic>
        <p:nvPicPr>
          <p:cNvPr id="74756" name="Picture 5" descr="feynman"/>
          <p:cNvPicPr>
            <a:picLocks noChangeAspect="1" noChangeArrowheads="1"/>
          </p:cNvPicPr>
          <p:nvPr/>
        </p:nvPicPr>
        <p:blipFill>
          <a:blip r:embed="rId3" cstate="print"/>
          <a:srcRect/>
          <a:stretch>
            <a:fillRect/>
          </a:stretch>
        </p:blipFill>
        <p:spPr bwMode="auto">
          <a:xfrm>
            <a:off x="6659563" y="4038600"/>
            <a:ext cx="1428750" cy="2047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iterate type="wd">
                                    <p:tmPct val="10000"/>
                                  </p:iterate>
                                  <p:childTnLst>
                                    <p:set>
                                      <p:cBhvr>
                                        <p:cTn id="6" dur="1" fill="hold">
                                          <p:stCondLst>
                                            <p:cond delay="0"/>
                                          </p:stCondLst>
                                        </p:cTn>
                                        <p:tgtEl>
                                          <p:spTgt spid="288772">
                                            <p:txEl>
                                              <p:pRg st="0" end="0"/>
                                            </p:txEl>
                                          </p:spTgt>
                                        </p:tgtEl>
                                        <p:attrNameLst>
                                          <p:attrName>style.visibility</p:attrName>
                                        </p:attrNameLst>
                                      </p:cBhvr>
                                      <p:to>
                                        <p:strVal val="visible"/>
                                      </p:to>
                                    </p:set>
                                    <p:animEffect transition="in" filter="blinds(horizontal)">
                                      <p:cBhvr>
                                        <p:cTn id="7" dur="500"/>
                                        <p:tgtEl>
                                          <p:spTgt spid="288772">
                                            <p:txEl>
                                              <p:pRg st="0" end="0"/>
                                            </p:txEl>
                                          </p:spTgt>
                                        </p:tgtEl>
                                      </p:cBhvr>
                                    </p:animEffect>
                                  </p:childTnLst>
                                </p:cTn>
                              </p:par>
                            </p:childTnLst>
                          </p:cTn>
                        </p:par>
                        <p:par>
                          <p:cTn id="8" fill="hold">
                            <p:stCondLst>
                              <p:cond delay="800"/>
                            </p:stCondLst>
                            <p:childTnLst>
                              <p:par>
                                <p:cTn id="9" presetID="3" presetClass="entr" presetSubtype="10" fill="hold" nodeType="afterEffect">
                                  <p:stCondLst>
                                    <p:cond delay="0"/>
                                  </p:stCondLst>
                                  <p:iterate type="wd">
                                    <p:tmPct val="10000"/>
                                  </p:iterate>
                                  <p:childTnLst>
                                    <p:set>
                                      <p:cBhvr>
                                        <p:cTn id="10" dur="1" fill="hold">
                                          <p:stCondLst>
                                            <p:cond delay="0"/>
                                          </p:stCondLst>
                                        </p:cTn>
                                        <p:tgtEl>
                                          <p:spTgt spid="288772">
                                            <p:txEl>
                                              <p:pRg st="1" end="1"/>
                                            </p:txEl>
                                          </p:spTgt>
                                        </p:tgtEl>
                                        <p:attrNameLst>
                                          <p:attrName>style.visibility</p:attrName>
                                        </p:attrNameLst>
                                      </p:cBhvr>
                                      <p:to>
                                        <p:strVal val="visible"/>
                                      </p:to>
                                    </p:set>
                                    <p:animEffect transition="in" filter="blinds(horizontal)">
                                      <p:cBhvr>
                                        <p:cTn id="11" dur="500"/>
                                        <p:tgtEl>
                                          <p:spTgt spid="288772">
                                            <p:txEl>
                                              <p:pRg st="1" end="1"/>
                                            </p:txEl>
                                          </p:spTgt>
                                        </p:tgtEl>
                                      </p:cBhvr>
                                    </p:animEffect>
                                  </p:childTnLst>
                                </p:cTn>
                              </p:par>
                            </p:childTnLst>
                          </p:cTn>
                        </p:par>
                        <p:par>
                          <p:cTn id="12" fill="hold">
                            <p:stCondLst>
                              <p:cond delay="1650"/>
                            </p:stCondLst>
                            <p:childTnLst>
                              <p:par>
                                <p:cTn id="13" presetID="3" presetClass="entr" presetSubtype="10" fill="hold" nodeType="afterEffect">
                                  <p:stCondLst>
                                    <p:cond delay="0"/>
                                  </p:stCondLst>
                                  <p:iterate type="wd">
                                    <p:tmPct val="10000"/>
                                  </p:iterate>
                                  <p:childTnLst>
                                    <p:set>
                                      <p:cBhvr>
                                        <p:cTn id="14" dur="1" fill="hold">
                                          <p:stCondLst>
                                            <p:cond delay="0"/>
                                          </p:stCondLst>
                                        </p:cTn>
                                        <p:tgtEl>
                                          <p:spTgt spid="288772">
                                            <p:txEl>
                                              <p:pRg st="2" end="2"/>
                                            </p:txEl>
                                          </p:spTgt>
                                        </p:tgtEl>
                                        <p:attrNameLst>
                                          <p:attrName>style.visibility</p:attrName>
                                        </p:attrNameLst>
                                      </p:cBhvr>
                                      <p:to>
                                        <p:strVal val="visible"/>
                                      </p:to>
                                    </p:set>
                                    <p:animEffect transition="in" filter="blinds(horizontal)">
                                      <p:cBhvr>
                                        <p:cTn id="15" dur="500"/>
                                        <p:tgtEl>
                                          <p:spTgt spid="288772">
                                            <p:txEl>
                                              <p:pRg st="2" end="2"/>
                                            </p:txEl>
                                          </p:spTgt>
                                        </p:tgtEl>
                                      </p:cBhvr>
                                    </p:animEffect>
                                  </p:childTnLst>
                                </p:cTn>
                              </p:par>
                            </p:childTnLst>
                          </p:cTn>
                        </p:par>
                        <p:par>
                          <p:cTn id="16" fill="hold">
                            <p:stCondLst>
                              <p:cond delay="2550"/>
                            </p:stCondLst>
                            <p:childTnLst>
                              <p:par>
                                <p:cTn id="17" presetID="3" presetClass="entr" presetSubtype="10" fill="hold" nodeType="afterEffect">
                                  <p:stCondLst>
                                    <p:cond delay="0"/>
                                  </p:stCondLst>
                                  <p:iterate type="wd">
                                    <p:tmPct val="10000"/>
                                  </p:iterate>
                                  <p:childTnLst>
                                    <p:set>
                                      <p:cBhvr>
                                        <p:cTn id="18" dur="1" fill="hold">
                                          <p:stCondLst>
                                            <p:cond delay="0"/>
                                          </p:stCondLst>
                                        </p:cTn>
                                        <p:tgtEl>
                                          <p:spTgt spid="288772">
                                            <p:txEl>
                                              <p:pRg st="4" end="4"/>
                                            </p:txEl>
                                          </p:spTgt>
                                        </p:tgtEl>
                                        <p:attrNameLst>
                                          <p:attrName>style.visibility</p:attrName>
                                        </p:attrNameLst>
                                      </p:cBhvr>
                                      <p:to>
                                        <p:strVal val="visible"/>
                                      </p:to>
                                    </p:set>
                                    <p:animEffect transition="in" filter="blinds(horizontal)">
                                      <p:cBhvr>
                                        <p:cTn id="19" dur="500"/>
                                        <p:tgtEl>
                                          <p:spTgt spid="288772">
                                            <p:txEl>
                                              <p:pRg st="4" end="4"/>
                                            </p:txEl>
                                          </p:spTgt>
                                        </p:tgtEl>
                                      </p:cBhvr>
                                    </p:animEffect>
                                  </p:childTnLst>
                                </p:cTn>
                              </p:par>
                              <p:par>
                                <p:cTn id="20" presetID="3" presetClass="entr" presetSubtype="10" fill="hold" nodeType="withEffect">
                                  <p:stCondLst>
                                    <p:cond delay="0"/>
                                  </p:stCondLst>
                                  <p:iterate type="wd">
                                    <p:tmPct val="10000"/>
                                  </p:iterate>
                                  <p:childTnLst>
                                    <p:set>
                                      <p:cBhvr>
                                        <p:cTn id="21" dur="1" fill="hold">
                                          <p:stCondLst>
                                            <p:cond delay="0"/>
                                          </p:stCondLst>
                                        </p:cTn>
                                        <p:tgtEl>
                                          <p:spTgt spid="288772">
                                            <p:txEl>
                                              <p:pRg st="5" end="5"/>
                                            </p:txEl>
                                          </p:spTgt>
                                        </p:tgtEl>
                                        <p:attrNameLst>
                                          <p:attrName>style.visibility</p:attrName>
                                        </p:attrNameLst>
                                      </p:cBhvr>
                                      <p:to>
                                        <p:strVal val="visible"/>
                                      </p:to>
                                    </p:set>
                                    <p:animEffect transition="in" filter="blinds(horizontal)">
                                      <p:cBhvr>
                                        <p:cTn id="22" dur="500"/>
                                        <p:tgtEl>
                                          <p:spTgt spid="28877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What</a:t>
            </a:r>
            <a:r>
              <a:rPr lang="de-DE" dirty="0" smtClean="0"/>
              <a:t> and </a:t>
            </a:r>
            <a:r>
              <a:rPr lang="de-DE" dirty="0" err="1" smtClean="0"/>
              <a:t>how</a:t>
            </a:r>
            <a:r>
              <a:rPr lang="de-DE" dirty="0" smtClean="0"/>
              <a:t> to </a:t>
            </a:r>
            <a:r>
              <a:rPr lang="de-DE" dirty="0" err="1" smtClean="0"/>
              <a:t>explain</a:t>
            </a:r>
            <a:r>
              <a:rPr lang="de-DE" dirty="0" smtClean="0"/>
              <a:t>?</a:t>
            </a:r>
            <a:endParaRPr lang="de-DE" dirty="0"/>
          </a:p>
        </p:txBody>
      </p:sp>
      <p:sp>
        <p:nvSpPr>
          <p:cNvPr id="3" name="Inhaltsplatzhalter 2"/>
          <p:cNvSpPr>
            <a:spLocks noGrp="1"/>
          </p:cNvSpPr>
          <p:nvPr>
            <p:ph idx="1"/>
          </p:nvPr>
        </p:nvSpPr>
        <p:spPr/>
        <p:txBody>
          <a:bodyPr/>
          <a:lstStyle/>
          <a:p>
            <a:r>
              <a:rPr lang="de-DE" dirty="0" err="1" smtClean="0"/>
              <a:t>What</a:t>
            </a:r>
            <a:r>
              <a:rPr lang="de-DE" dirty="0" smtClean="0"/>
              <a:t> </a:t>
            </a:r>
            <a:r>
              <a:rPr lang="de-DE" dirty="0" err="1" smtClean="0"/>
              <a:t>is</a:t>
            </a:r>
            <a:r>
              <a:rPr lang="de-DE" dirty="0" smtClean="0"/>
              <a:t> </a:t>
            </a:r>
            <a:r>
              <a:rPr lang="de-DE" dirty="0" err="1" smtClean="0"/>
              <a:t>mandatory</a:t>
            </a:r>
            <a:r>
              <a:rPr lang="de-DE" dirty="0" smtClean="0"/>
              <a:t>, </a:t>
            </a:r>
            <a:r>
              <a:rPr lang="de-DE" dirty="0" err="1" smtClean="0"/>
              <a:t>what</a:t>
            </a:r>
            <a:r>
              <a:rPr lang="de-DE" dirty="0" smtClean="0"/>
              <a:t> </a:t>
            </a:r>
            <a:r>
              <a:rPr lang="de-DE" dirty="0" err="1" smtClean="0"/>
              <a:t>is</a:t>
            </a:r>
            <a:r>
              <a:rPr lang="de-DE" dirty="0" smtClean="0"/>
              <a:t> optional? </a:t>
            </a:r>
          </a:p>
          <a:p>
            <a:pPr lvl="1"/>
            <a:r>
              <a:rPr lang="de-DE" dirty="0" err="1" smtClean="0"/>
              <a:t>Difference</a:t>
            </a:r>
            <a:r>
              <a:rPr lang="de-DE" dirty="0" smtClean="0"/>
              <a:t> </a:t>
            </a:r>
            <a:r>
              <a:rPr lang="de-DE" dirty="0" err="1" smtClean="0"/>
              <a:t>between</a:t>
            </a:r>
            <a:r>
              <a:rPr lang="de-DE" dirty="0" smtClean="0"/>
              <a:t> Field and </a:t>
            </a:r>
            <a:r>
              <a:rPr lang="de-DE" dirty="0" err="1" smtClean="0"/>
              <a:t>Boson</a:t>
            </a:r>
            <a:endParaRPr lang="de-DE" dirty="0" smtClean="0"/>
          </a:p>
          <a:p>
            <a:pPr lvl="1"/>
            <a:r>
              <a:rPr lang="de-DE" dirty="0" err="1" smtClean="0"/>
              <a:t>Mass</a:t>
            </a:r>
            <a:r>
              <a:rPr lang="de-DE" dirty="0" smtClean="0"/>
              <a:t> </a:t>
            </a:r>
            <a:r>
              <a:rPr lang="de-DE" dirty="0" err="1" smtClean="0"/>
              <a:t>creation</a:t>
            </a:r>
            <a:r>
              <a:rPr lang="de-DE" dirty="0" smtClean="0"/>
              <a:t> </a:t>
            </a:r>
            <a:r>
              <a:rPr lang="de-DE" dirty="0" err="1" smtClean="0"/>
              <a:t>mechanism</a:t>
            </a:r>
            <a:r>
              <a:rPr lang="de-DE" dirty="0" smtClean="0"/>
              <a:t> </a:t>
            </a:r>
            <a:r>
              <a:rPr lang="de-DE" dirty="0" err="1" smtClean="0"/>
              <a:t>by</a:t>
            </a:r>
            <a:r>
              <a:rPr lang="de-DE" dirty="0" smtClean="0"/>
              <a:t> the BEHHGK-Field</a:t>
            </a:r>
          </a:p>
          <a:p>
            <a:pPr lvl="1"/>
            <a:r>
              <a:rPr lang="de-DE" dirty="0" err="1" smtClean="0"/>
              <a:t>Production</a:t>
            </a:r>
            <a:r>
              <a:rPr lang="de-DE" dirty="0" smtClean="0"/>
              <a:t> of Higgs </a:t>
            </a:r>
            <a:r>
              <a:rPr lang="de-DE" dirty="0" err="1" smtClean="0"/>
              <a:t>Bosons</a:t>
            </a:r>
            <a:endParaRPr lang="de-DE" dirty="0" smtClean="0"/>
          </a:p>
          <a:p>
            <a:pPr lvl="1"/>
            <a:r>
              <a:rPr lang="de-DE" dirty="0" smtClean="0"/>
              <a:t>Experimental Discovery </a:t>
            </a:r>
            <a:r>
              <a:rPr lang="de-DE" dirty="0" err="1" smtClean="0"/>
              <a:t>Techniques</a:t>
            </a:r>
            <a:r>
              <a:rPr lang="de-DE" dirty="0" smtClean="0"/>
              <a:t> of Higgs </a:t>
            </a:r>
            <a:r>
              <a:rPr lang="de-DE" dirty="0" err="1" smtClean="0"/>
              <a:t>Bosons</a:t>
            </a:r>
            <a:r>
              <a:rPr lang="de-DE" dirty="0" smtClean="0"/>
              <a:t> </a:t>
            </a:r>
          </a:p>
          <a:p>
            <a:pPr lvl="1"/>
            <a:r>
              <a:rPr lang="de-DE" dirty="0" smtClean="0"/>
              <a:t>Connection to Symmetries </a:t>
            </a:r>
          </a:p>
          <a:p>
            <a:pPr lvl="1"/>
            <a:r>
              <a:rPr lang="de-DE" dirty="0" smtClean="0"/>
              <a:t>…</a:t>
            </a:r>
          </a:p>
          <a:p>
            <a:r>
              <a:rPr lang="de-DE" dirty="0" err="1" smtClean="0"/>
              <a:t>How</a:t>
            </a:r>
            <a:r>
              <a:rPr lang="de-DE" dirty="0" smtClean="0"/>
              <a:t> to </a:t>
            </a:r>
            <a:r>
              <a:rPr lang="de-DE" dirty="0" err="1" smtClean="0"/>
              <a:t>explain</a:t>
            </a:r>
            <a:r>
              <a:rPr lang="de-DE" dirty="0" smtClean="0"/>
              <a:t> in </a:t>
            </a:r>
            <a:r>
              <a:rPr lang="de-DE" dirty="0" err="1" smtClean="0"/>
              <a:t>words</a:t>
            </a:r>
            <a:endParaRPr lang="de-DE" dirty="0" smtClean="0"/>
          </a:p>
          <a:p>
            <a:pPr lvl="1"/>
            <a:r>
              <a:rPr lang="de-DE" dirty="0" err="1" smtClean="0"/>
              <a:t>Be</a:t>
            </a:r>
            <a:r>
              <a:rPr lang="de-DE" dirty="0" smtClean="0"/>
              <a:t> simple but </a:t>
            </a:r>
            <a:r>
              <a:rPr lang="de-DE" dirty="0" err="1" smtClean="0"/>
              <a:t>physically</a:t>
            </a:r>
            <a:r>
              <a:rPr lang="de-DE" dirty="0" smtClean="0"/>
              <a:t> </a:t>
            </a:r>
            <a:r>
              <a:rPr lang="de-DE" dirty="0" err="1" smtClean="0"/>
              <a:t>correct</a:t>
            </a:r>
            <a:endParaRPr lang="de-DE" dirty="0" smtClean="0"/>
          </a:p>
          <a:p>
            <a:r>
              <a:rPr lang="de-DE" dirty="0" err="1" smtClean="0"/>
              <a:t>How</a:t>
            </a:r>
            <a:r>
              <a:rPr lang="de-DE" dirty="0" smtClean="0"/>
              <a:t> to </a:t>
            </a:r>
            <a:r>
              <a:rPr lang="de-DE" dirty="0" err="1" smtClean="0"/>
              <a:t>explain</a:t>
            </a:r>
            <a:r>
              <a:rPr lang="de-DE" dirty="0" smtClean="0"/>
              <a:t> in </a:t>
            </a:r>
            <a:r>
              <a:rPr lang="de-DE" dirty="0" err="1" smtClean="0"/>
              <a:t>pictures</a:t>
            </a:r>
            <a:endParaRPr lang="de-DE" dirty="0" smtClean="0"/>
          </a:p>
          <a:p>
            <a:pPr lvl="1"/>
            <a:r>
              <a:rPr lang="de-DE" dirty="0" err="1" smtClean="0"/>
              <a:t>Mechanical</a:t>
            </a:r>
            <a:r>
              <a:rPr lang="de-DE" dirty="0" smtClean="0"/>
              <a:t> </a:t>
            </a:r>
            <a:r>
              <a:rPr lang="de-DE" dirty="0" err="1" smtClean="0"/>
              <a:t>analogues</a:t>
            </a:r>
            <a:r>
              <a:rPr lang="de-DE" dirty="0" smtClean="0"/>
              <a:t>: </a:t>
            </a:r>
          </a:p>
          <a:p>
            <a:pPr lvl="2"/>
            <a:r>
              <a:rPr lang="de-DE" dirty="0" err="1" smtClean="0"/>
              <a:t>which</a:t>
            </a:r>
            <a:r>
              <a:rPr lang="de-DE" dirty="0" smtClean="0"/>
              <a:t> </a:t>
            </a:r>
            <a:r>
              <a:rPr lang="de-DE" dirty="0" err="1" smtClean="0"/>
              <a:t>ones</a:t>
            </a:r>
            <a:r>
              <a:rPr lang="de-DE" dirty="0" smtClean="0"/>
              <a:t> </a:t>
            </a:r>
            <a:r>
              <a:rPr lang="de-DE" dirty="0" err="1" smtClean="0"/>
              <a:t>work</a:t>
            </a:r>
            <a:r>
              <a:rPr lang="de-DE" dirty="0" smtClean="0"/>
              <a:t> </a:t>
            </a:r>
            <a:r>
              <a:rPr lang="de-DE" dirty="0" err="1" smtClean="0"/>
              <a:t>best</a:t>
            </a:r>
            <a:r>
              <a:rPr lang="de-DE" dirty="0" smtClean="0"/>
              <a:t>?</a:t>
            </a:r>
          </a:p>
          <a:p>
            <a:pPr lvl="2"/>
            <a:r>
              <a:rPr lang="de-DE" dirty="0" err="1" smtClean="0"/>
              <a:t>Which</a:t>
            </a:r>
            <a:r>
              <a:rPr lang="de-DE" dirty="0" smtClean="0"/>
              <a:t> </a:t>
            </a:r>
            <a:r>
              <a:rPr lang="de-DE" dirty="0" err="1" smtClean="0"/>
              <a:t>ones</a:t>
            </a:r>
            <a:r>
              <a:rPr lang="de-DE" dirty="0" smtClean="0"/>
              <a:t> </a:t>
            </a:r>
            <a:r>
              <a:rPr lang="de-DE" dirty="0" err="1" smtClean="0"/>
              <a:t>are</a:t>
            </a:r>
            <a:r>
              <a:rPr lang="de-DE" dirty="0" smtClean="0"/>
              <a:t> </a:t>
            </a:r>
            <a:r>
              <a:rPr lang="de-DE" dirty="0" err="1" smtClean="0"/>
              <a:t>most</a:t>
            </a:r>
            <a:r>
              <a:rPr lang="de-DE" dirty="0" smtClean="0"/>
              <a:t> </a:t>
            </a:r>
            <a:r>
              <a:rPr lang="de-DE" dirty="0" err="1" smtClean="0"/>
              <a:t>correct</a:t>
            </a:r>
            <a:r>
              <a:rPr lang="de-DE" dirty="0" smtClean="0"/>
              <a:t>?</a:t>
            </a:r>
          </a:p>
          <a:p>
            <a:r>
              <a:rPr lang="de-DE" dirty="0" err="1" smtClean="0"/>
              <a:t>How</a:t>
            </a:r>
            <a:r>
              <a:rPr lang="de-DE" dirty="0" smtClean="0"/>
              <a:t> to </a:t>
            </a:r>
            <a:r>
              <a:rPr lang="de-DE" dirty="0" err="1" smtClean="0"/>
              <a:t>explain</a:t>
            </a:r>
            <a:r>
              <a:rPr lang="de-DE" dirty="0" smtClean="0"/>
              <a:t> in </a:t>
            </a:r>
            <a:r>
              <a:rPr lang="de-DE" dirty="0" err="1" smtClean="0"/>
              <a:t>animations</a:t>
            </a:r>
            <a:endParaRPr lang="de-DE" dirty="0" smtClean="0"/>
          </a:p>
          <a:p>
            <a:pPr lvl="1"/>
            <a:r>
              <a:rPr lang="de-DE" dirty="0" err="1" smtClean="0"/>
              <a:t>Visualization</a:t>
            </a:r>
            <a:r>
              <a:rPr lang="de-DE" dirty="0" smtClean="0"/>
              <a:t> of Field and </a:t>
            </a:r>
            <a:r>
              <a:rPr lang="de-DE" dirty="0" err="1" smtClean="0"/>
              <a:t>Boson</a:t>
            </a:r>
            <a:r>
              <a:rPr lang="de-DE" dirty="0" smtClean="0"/>
              <a:t> and </a:t>
            </a:r>
            <a:r>
              <a:rPr lang="de-DE" dirty="0" err="1" smtClean="0"/>
              <a:t>their</a:t>
            </a:r>
            <a:r>
              <a:rPr lang="de-DE" dirty="0" smtClean="0"/>
              <a:t> </a:t>
            </a:r>
            <a:r>
              <a:rPr lang="de-DE" dirty="0" err="1" smtClean="0"/>
              <a:t>relation</a:t>
            </a:r>
            <a:endParaRPr lang="de-DE" dirty="0"/>
          </a:p>
        </p:txBody>
      </p:sp>
      <p:sp>
        <p:nvSpPr>
          <p:cNvPr id="4" name="Datumsplatzhalter 3"/>
          <p:cNvSpPr>
            <a:spLocks noGrp="1"/>
          </p:cNvSpPr>
          <p:nvPr>
            <p:ph type="dt" sz="half" idx="10"/>
          </p:nvPr>
        </p:nvSpPr>
        <p:spPr/>
        <p:txBody>
          <a:bodyPr/>
          <a:lstStyle/>
          <a:p>
            <a:fld id="{30C23DD2-E723-44EA-A9A1-6EC7A2A86D68}" type="datetime1">
              <a:rPr lang="de-DE" smtClean="0"/>
              <a:pPr/>
              <a:t>4/20/12</a:t>
            </a:fld>
            <a:endParaRPr lang="de-DE" dirty="0"/>
          </a:p>
        </p:txBody>
      </p:sp>
      <p:sp>
        <p:nvSpPr>
          <p:cNvPr id="5" name="Fußzeilenplatzhalter 4"/>
          <p:cNvSpPr>
            <a:spLocks noGrp="1"/>
          </p:cNvSpPr>
          <p:nvPr>
            <p:ph type="ftr" sz="quarter" idx="11"/>
          </p:nvPr>
        </p:nvSpPr>
        <p:spPr/>
        <p:txBody>
          <a:bodyPr/>
          <a:lstStyle/>
          <a:p>
            <a:r>
              <a:rPr lang="de-DE" smtClean="0"/>
              <a:t>Michael Kobel</a:t>
            </a:r>
            <a:endParaRPr lang="de-DE" dirty="0"/>
          </a:p>
        </p:txBody>
      </p:sp>
      <p:sp>
        <p:nvSpPr>
          <p:cNvPr id="6" name="Foliennummernplatzhalter 5"/>
          <p:cNvSpPr>
            <a:spLocks noGrp="1"/>
          </p:cNvSpPr>
          <p:nvPr>
            <p:ph type="sldNum" sz="quarter" idx="12"/>
          </p:nvPr>
        </p:nvSpPr>
        <p:spPr/>
        <p:txBody>
          <a:bodyPr/>
          <a:lstStyle/>
          <a:p>
            <a:fld id="{8A8273E9-608F-490E-901B-D137EDF7F20B}" type="slidenum">
              <a:rPr lang="de-DE" smtClean="0"/>
              <a:pPr/>
              <a:t>3</a:t>
            </a:fld>
            <a:r>
              <a:rPr lang="de-DE" smtClean="0"/>
              <a:t>  </a:t>
            </a:r>
            <a:endParaRPr lang="de-D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a:xfrm>
            <a:off x="683568" y="980728"/>
            <a:ext cx="7798445" cy="381000"/>
          </a:xfrm>
        </p:spPr>
        <p:txBody>
          <a:bodyPr/>
          <a:lstStyle/>
          <a:p>
            <a:r>
              <a:rPr lang="de-DE" dirty="0" err="1" smtClean="0"/>
              <a:t>Wrong</a:t>
            </a:r>
            <a:r>
              <a:rPr lang="de-DE" dirty="0" smtClean="0"/>
              <a:t> </a:t>
            </a:r>
            <a:r>
              <a:rPr lang="de-DE" dirty="0" err="1" smtClean="0"/>
              <a:t>wording</a:t>
            </a:r>
            <a:endParaRPr lang="de-DE" dirty="0"/>
          </a:p>
        </p:txBody>
      </p:sp>
      <p:sp>
        <p:nvSpPr>
          <p:cNvPr id="3" name="Inhaltsplatzhalter 2"/>
          <p:cNvSpPr>
            <a:spLocks noGrp="1"/>
          </p:cNvSpPr>
          <p:nvPr>
            <p:ph idx="1"/>
          </p:nvPr>
        </p:nvSpPr>
        <p:spPr>
          <a:xfrm>
            <a:off x="683568" y="1340768"/>
            <a:ext cx="7774632" cy="4824536"/>
          </a:xfrm>
        </p:spPr>
        <p:txBody>
          <a:bodyPr/>
          <a:lstStyle/>
          <a:p>
            <a:r>
              <a:rPr lang="de-DE" dirty="0" smtClean="0">
                <a:hlinkClick r:id="rId2"/>
              </a:rPr>
              <a:t>www.sciencedaily.com/releases/2012/03/120307083629.htm</a:t>
            </a:r>
            <a:endParaRPr lang="de-DE" dirty="0" smtClean="0"/>
          </a:p>
          <a:p>
            <a:endParaRPr lang="de-DE" dirty="0"/>
          </a:p>
        </p:txBody>
      </p:sp>
      <p:sp>
        <p:nvSpPr>
          <p:cNvPr id="4" name="Datumsplatzhalter 3"/>
          <p:cNvSpPr>
            <a:spLocks noGrp="1"/>
          </p:cNvSpPr>
          <p:nvPr>
            <p:ph type="dt" sz="half" idx="10"/>
          </p:nvPr>
        </p:nvSpPr>
        <p:spPr/>
        <p:txBody>
          <a:bodyPr/>
          <a:lstStyle/>
          <a:p>
            <a:fld id="{30C23DD2-E723-44EA-A9A1-6EC7A2A86D68}" type="datetime1">
              <a:rPr lang="de-DE" smtClean="0"/>
              <a:pPr/>
              <a:t>4/20/12</a:t>
            </a:fld>
            <a:endParaRPr lang="de-DE" dirty="0"/>
          </a:p>
        </p:txBody>
      </p:sp>
      <p:sp>
        <p:nvSpPr>
          <p:cNvPr id="5" name="Fußzeilenplatzhalter 4"/>
          <p:cNvSpPr>
            <a:spLocks noGrp="1"/>
          </p:cNvSpPr>
          <p:nvPr>
            <p:ph type="ftr" sz="quarter" idx="11"/>
          </p:nvPr>
        </p:nvSpPr>
        <p:spPr/>
        <p:txBody>
          <a:bodyPr/>
          <a:lstStyle/>
          <a:p>
            <a:r>
              <a:rPr lang="de-DE" smtClean="0"/>
              <a:t>Michael Kobel</a:t>
            </a:r>
            <a:endParaRPr lang="de-DE" dirty="0"/>
          </a:p>
        </p:txBody>
      </p:sp>
      <p:sp>
        <p:nvSpPr>
          <p:cNvPr id="6" name="Foliennummernplatzhalter 5"/>
          <p:cNvSpPr>
            <a:spLocks noGrp="1"/>
          </p:cNvSpPr>
          <p:nvPr>
            <p:ph type="sldNum" sz="quarter" idx="12"/>
          </p:nvPr>
        </p:nvSpPr>
        <p:spPr/>
        <p:txBody>
          <a:bodyPr/>
          <a:lstStyle/>
          <a:p>
            <a:fld id="{8A8273E9-608F-490E-901B-D137EDF7F20B}" type="slidenum">
              <a:rPr lang="de-DE" smtClean="0"/>
              <a:pPr/>
              <a:t>4</a:t>
            </a:fld>
            <a:r>
              <a:rPr lang="de-DE" smtClean="0"/>
              <a:t>  </a:t>
            </a:r>
            <a:endParaRPr lang="de-DE" dirty="0"/>
          </a:p>
        </p:txBody>
      </p:sp>
      <p:pic>
        <p:nvPicPr>
          <p:cNvPr id="1026" name="Picture 2"/>
          <p:cNvPicPr>
            <a:picLocks noChangeAspect="1" noChangeArrowheads="1"/>
          </p:cNvPicPr>
          <p:nvPr/>
        </p:nvPicPr>
        <p:blipFill>
          <a:blip r:embed="rId3" cstate="print"/>
          <a:srcRect l="13909" t="13120" r="36742" b="31441"/>
          <a:stretch>
            <a:fillRect/>
          </a:stretch>
        </p:blipFill>
        <p:spPr bwMode="auto">
          <a:xfrm>
            <a:off x="683568" y="1700808"/>
            <a:ext cx="6768752" cy="4752528"/>
          </a:xfrm>
          <a:prstGeom prst="rect">
            <a:avLst/>
          </a:prstGeom>
          <a:noFill/>
          <a:ln w="9525">
            <a:noFill/>
            <a:miter lim="800000"/>
            <a:headEnd/>
            <a:tailEnd/>
          </a:ln>
        </p:spPr>
      </p:pic>
      <p:sp>
        <p:nvSpPr>
          <p:cNvPr id="8" name="Textfeld 7"/>
          <p:cNvSpPr txBox="1"/>
          <p:nvPr/>
        </p:nvSpPr>
        <p:spPr>
          <a:xfrm rot="20859557">
            <a:off x="2736716" y="3549513"/>
            <a:ext cx="6192688" cy="2677656"/>
          </a:xfrm>
          <a:prstGeom prst="rect">
            <a:avLst/>
          </a:prstGeom>
          <a:solidFill>
            <a:srgbClr val="FFC000">
              <a:alpha val="62000"/>
            </a:srgbClr>
          </a:solidFill>
        </p:spPr>
        <p:txBody>
          <a:bodyPr wrap="square" rtlCol="0">
            <a:spAutoFit/>
          </a:bodyPr>
          <a:lstStyle/>
          <a:p>
            <a:r>
              <a:rPr lang="en-US" sz="2400" dirty="0" smtClean="0">
                <a:solidFill>
                  <a:schemeClr val="tx1"/>
                </a:solidFill>
              </a:rPr>
              <a:t>"Without something like the Higgs boson giving fundamental particles mass, the whole world around us would be very different from what we see today," said Giovanni </a:t>
            </a:r>
            <a:r>
              <a:rPr lang="en-US" sz="2400" dirty="0" err="1" smtClean="0">
                <a:solidFill>
                  <a:schemeClr val="tx1"/>
                </a:solidFill>
              </a:rPr>
              <a:t>Punzi</a:t>
            </a:r>
            <a:r>
              <a:rPr lang="en-US" sz="2400" dirty="0" smtClean="0">
                <a:solidFill>
                  <a:schemeClr val="tx1"/>
                </a:solidFill>
              </a:rPr>
              <a:t>, CDF co-spokesperson and physicist at the National Institute of Nuclear Physics, or INFN, in Pisa, Italy.</a:t>
            </a:r>
            <a:endParaRPr lang="de-DE" sz="24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r>
              <a:rPr lang="de-DE" dirty="0" smtClean="0"/>
              <a:t>NO:</a:t>
            </a:r>
          </a:p>
          <a:p>
            <a:pPr>
              <a:buNone/>
            </a:pPr>
            <a:r>
              <a:rPr lang="de-DE" dirty="0" smtClean="0"/>
              <a:t>    </a:t>
            </a:r>
            <a:r>
              <a:rPr lang="de-DE" dirty="0" err="1" smtClean="0"/>
              <a:t>It‘s</a:t>
            </a:r>
            <a:r>
              <a:rPr lang="de-DE" dirty="0" smtClean="0"/>
              <a:t> the Higgs FIELD </a:t>
            </a:r>
            <a:r>
              <a:rPr lang="de-DE" dirty="0" err="1" smtClean="0"/>
              <a:t>which</a:t>
            </a:r>
            <a:r>
              <a:rPr lang="de-DE" dirty="0" smtClean="0"/>
              <a:t> </a:t>
            </a:r>
            <a:r>
              <a:rPr lang="de-DE" dirty="0" err="1" smtClean="0"/>
              <a:t>gives</a:t>
            </a:r>
            <a:r>
              <a:rPr lang="de-DE" dirty="0" smtClean="0"/>
              <a:t> </a:t>
            </a:r>
            <a:r>
              <a:rPr lang="de-DE" dirty="0" err="1" smtClean="0"/>
              <a:t>mass</a:t>
            </a:r>
            <a:r>
              <a:rPr lang="de-DE" dirty="0" smtClean="0"/>
              <a:t>.</a:t>
            </a:r>
          </a:p>
          <a:p>
            <a:pPr lvl="1"/>
            <a:r>
              <a:rPr lang="de-DE" dirty="0" smtClean="0"/>
              <a:t>Even </a:t>
            </a:r>
            <a:r>
              <a:rPr lang="de-DE" dirty="0" err="1" smtClean="0"/>
              <a:t>with</a:t>
            </a:r>
            <a:r>
              <a:rPr lang="de-DE" dirty="0" smtClean="0"/>
              <a:t> just the Higgs </a:t>
            </a:r>
            <a:r>
              <a:rPr lang="de-DE" dirty="0" err="1" smtClean="0"/>
              <a:t>field</a:t>
            </a:r>
            <a:r>
              <a:rPr lang="de-DE" dirty="0" smtClean="0"/>
              <a:t> in </a:t>
            </a:r>
            <a:r>
              <a:rPr lang="de-DE" dirty="0" err="1" smtClean="0"/>
              <a:t>its</a:t>
            </a:r>
            <a:r>
              <a:rPr lang="de-DE" dirty="0" smtClean="0"/>
              <a:t> </a:t>
            </a:r>
            <a:r>
              <a:rPr lang="de-DE" dirty="0" err="1" smtClean="0"/>
              <a:t>ground</a:t>
            </a:r>
            <a:r>
              <a:rPr lang="de-DE" dirty="0" smtClean="0"/>
              <a:t> </a:t>
            </a:r>
            <a:r>
              <a:rPr lang="de-DE" dirty="0" err="1" smtClean="0"/>
              <a:t>state</a:t>
            </a:r>
            <a:r>
              <a:rPr lang="de-DE" dirty="0" smtClean="0"/>
              <a:t>,</a:t>
            </a:r>
            <a:br>
              <a:rPr lang="de-DE" dirty="0" smtClean="0"/>
            </a:br>
            <a:r>
              <a:rPr lang="de-DE" dirty="0" err="1" smtClean="0"/>
              <a:t>without</a:t>
            </a:r>
            <a:r>
              <a:rPr lang="de-DE" dirty="0" smtClean="0"/>
              <a:t> </a:t>
            </a:r>
            <a:r>
              <a:rPr lang="de-DE" dirty="0" err="1" smtClean="0"/>
              <a:t>any</a:t>
            </a:r>
            <a:r>
              <a:rPr lang="de-DE" dirty="0" smtClean="0"/>
              <a:t> </a:t>
            </a:r>
            <a:r>
              <a:rPr lang="de-DE" dirty="0" err="1" smtClean="0"/>
              <a:t>single</a:t>
            </a:r>
            <a:r>
              <a:rPr lang="de-DE" dirty="0" smtClean="0"/>
              <a:t> Higgs </a:t>
            </a:r>
            <a:r>
              <a:rPr lang="de-DE" dirty="0" err="1" smtClean="0"/>
              <a:t>Boson</a:t>
            </a:r>
            <a:r>
              <a:rPr lang="de-DE" dirty="0" smtClean="0"/>
              <a:t> in the </a:t>
            </a:r>
            <a:r>
              <a:rPr lang="de-DE" dirty="0" err="1" smtClean="0"/>
              <a:t>universe</a:t>
            </a:r>
            <a:r>
              <a:rPr lang="de-DE" dirty="0" smtClean="0"/>
              <a:t>,</a:t>
            </a:r>
            <a:br>
              <a:rPr lang="de-DE" dirty="0" smtClean="0"/>
            </a:br>
            <a:r>
              <a:rPr lang="de-DE" dirty="0" err="1" smtClean="0"/>
              <a:t>particles</a:t>
            </a:r>
            <a:r>
              <a:rPr lang="de-DE" dirty="0" smtClean="0"/>
              <a:t> </a:t>
            </a:r>
            <a:r>
              <a:rPr lang="de-DE" dirty="0" err="1" smtClean="0"/>
              <a:t>would</a:t>
            </a:r>
            <a:r>
              <a:rPr lang="de-DE" dirty="0" smtClean="0"/>
              <a:t> </a:t>
            </a:r>
            <a:r>
              <a:rPr lang="de-DE" dirty="0" err="1" smtClean="0"/>
              <a:t>have</a:t>
            </a:r>
            <a:r>
              <a:rPr lang="de-DE" dirty="0" smtClean="0"/>
              <a:t> </a:t>
            </a:r>
            <a:r>
              <a:rPr lang="de-DE" dirty="0" err="1" smtClean="0"/>
              <a:t>mass</a:t>
            </a:r>
            <a:endParaRPr lang="de-DE" dirty="0" smtClean="0"/>
          </a:p>
          <a:p>
            <a:r>
              <a:rPr lang="de-DE" dirty="0" smtClean="0"/>
              <a:t>AND:</a:t>
            </a:r>
          </a:p>
          <a:p>
            <a:pPr lvl="1"/>
            <a:r>
              <a:rPr lang="de-DE" dirty="0" smtClean="0"/>
              <a:t>The </a:t>
            </a:r>
            <a:r>
              <a:rPr lang="de-DE" dirty="0" err="1" smtClean="0"/>
              <a:t>higgs</a:t>
            </a:r>
            <a:r>
              <a:rPr lang="de-DE" dirty="0" smtClean="0"/>
              <a:t> </a:t>
            </a:r>
            <a:r>
              <a:rPr lang="de-DE" dirty="0" err="1" smtClean="0"/>
              <a:t>field</a:t>
            </a:r>
            <a:r>
              <a:rPr lang="de-DE" dirty="0" smtClean="0"/>
              <a:t> </a:t>
            </a:r>
            <a:r>
              <a:rPr lang="de-DE" dirty="0" err="1" smtClean="0"/>
              <a:t>is</a:t>
            </a:r>
            <a:r>
              <a:rPr lang="de-DE" dirty="0" smtClean="0"/>
              <a:t> *not* </a:t>
            </a:r>
            <a:r>
              <a:rPr lang="de-DE" dirty="0" err="1" smtClean="0"/>
              <a:t>made</a:t>
            </a:r>
            <a:r>
              <a:rPr lang="de-DE" dirty="0" smtClean="0"/>
              <a:t> of Higgs </a:t>
            </a:r>
            <a:r>
              <a:rPr lang="de-DE" dirty="0" err="1" smtClean="0"/>
              <a:t>Bosons</a:t>
            </a:r>
            <a:r>
              <a:rPr lang="de-DE" dirty="0" smtClean="0"/>
              <a:t/>
            </a:r>
            <a:br>
              <a:rPr lang="de-DE" dirty="0" smtClean="0"/>
            </a:br>
            <a:r>
              <a:rPr lang="de-DE" dirty="0" smtClean="0"/>
              <a:t>(</a:t>
            </a:r>
            <a:r>
              <a:rPr lang="de-DE" dirty="0" err="1" smtClean="0"/>
              <a:t>see</a:t>
            </a:r>
            <a:r>
              <a:rPr lang="de-DE" dirty="0" smtClean="0"/>
              <a:t> </a:t>
            </a:r>
            <a:r>
              <a:rPr lang="de-DE" dirty="0" err="1" smtClean="0"/>
              <a:t>later</a:t>
            </a:r>
            <a:r>
              <a:rPr lang="de-DE" dirty="0" smtClean="0"/>
              <a:t>)</a:t>
            </a:r>
          </a:p>
          <a:p>
            <a:pPr>
              <a:buNone/>
            </a:pPr>
            <a:endParaRPr lang="de-DE" dirty="0"/>
          </a:p>
        </p:txBody>
      </p:sp>
      <p:sp>
        <p:nvSpPr>
          <p:cNvPr id="4" name="Datumsplatzhalter 3"/>
          <p:cNvSpPr>
            <a:spLocks noGrp="1"/>
          </p:cNvSpPr>
          <p:nvPr>
            <p:ph type="dt" sz="half" idx="10"/>
          </p:nvPr>
        </p:nvSpPr>
        <p:spPr/>
        <p:txBody>
          <a:bodyPr/>
          <a:lstStyle/>
          <a:p>
            <a:fld id="{30C23DD2-E723-44EA-A9A1-6EC7A2A86D68}" type="datetime1">
              <a:rPr lang="de-DE" smtClean="0"/>
              <a:pPr/>
              <a:t>4/20/12</a:t>
            </a:fld>
            <a:endParaRPr lang="de-DE" dirty="0"/>
          </a:p>
        </p:txBody>
      </p:sp>
      <p:sp>
        <p:nvSpPr>
          <p:cNvPr id="5" name="Fußzeilenplatzhalter 4"/>
          <p:cNvSpPr>
            <a:spLocks noGrp="1"/>
          </p:cNvSpPr>
          <p:nvPr>
            <p:ph type="ftr" sz="quarter" idx="11"/>
          </p:nvPr>
        </p:nvSpPr>
        <p:spPr/>
        <p:txBody>
          <a:bodyPr/>
          <a:lstStyle/>
          <a:p>
            <a:r>
              <a:rPr lang="de-DE" smtClean="0"/>
              <a:t>Michael Kobel</a:t>
            </a:r>
            <a:endParaRPr lang="de-DE" dirty="0"/>
          </a:p>
        </p:txBody>
      </p:sp>
      <p:sp>
        <p:nvSpPr>
          <p:cNvPr id="6" name="Foliennummernplatzhalter 5"/>
          <p:cNvSpPr>
            <a:spLocks noGrp="1"/>
          </p:cNvSpPr>
          <p:nvPr>
            <p:ph type="sldNum" sz="quarter" idx="12"/>
          </p:nvPr>
        </p:nvSpPr>
        <p:spPr/>
        <p:txBody>
          <a:bodyPr/>
          <a:lstStyle/>
          <a:p>
            <a:fld id="{8A8273E9-608F-490E-901B-D137EDF7F20B}" type="slidenum">
              <a:rPr lang="de-DE" smtClean="0"/>
              <a:pPr/>
              <a:t>5</a:t>
            </a:fld>
            <a:r>
              <a:rPr lang="de-DE" smtClean="0"/>
              <a:t>  </a:t>
            </a:r>
            <a:endParaRPr lang="de-D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CERN </a:t>
            </a:r>
            <a:r>
              <a:rPr lang="de-DE" dirty="0" err="1" smtClean="0"/>
              <a:t>backgrounders</a:t>
            </a:r>
            <a:endParaRPr lang="de-DE" dirty="0"/>
          </a:p>
        </p:txBody>
      </p:sp>
      <p:sp>
        <p:nvSpPr>
          <p:cNvPr id="3" name="Inhaltsplatzhalter 2"/>
          <p:cNvSpPr>
            <a:spLocks noGrp="1"/>
          </p:cNvSpPr>
          <p:nvPr>
            <p:ph idx="1"/>
          </p:nvPr>
        </p:nvSpPr>
        <p:spPr/>
        <p:txBody>
          <a:bodyPr/>
          <a:lstStyle/>
          <a:p>
            <a:r>
              <a:rPr lang="de-DE" dirty="0" smtClean="0"/>
              <a:t> </a:t>
            </a:r>
            <a:r>
              <a:rPr lang="de-DE" sz="1600" dirty="0" smtClean="0">
                <a:hlinkClick r:id="rId2"/>
              </a:rPr>
              <a:t>http://press.web.cern.ch/press/background/B01-Higgs_en.html</a:t>
            </a:r>
            <a:endParaRPr lang="de-DE" sz="1600" dirty="0" smtClean="0"/>
          </a:p>
          <a:p>
            <a:pPr lvl="1"/>
            <a:r>
              <a:rPr lang="en-US" dirty="0" smtClean="0"/>
              <a:t>According to theory, the Higgs mechanism works as a medium that exists everywhere in space. Particles gain mass by interacting with this medium. Peter Higgs pointed out that the mechanism required the existence of an unseen particle, which we now call the Higgs boson. </a:t>
            </a:r>
          </a:p>
          <a:p>
            <a:r>
              <a:rPr lang="en-US" dirty="0" smtClean="0"/>
              <a:t>O.K! </a:t>
            </a:r>
            <a:r>
              <a:rPr lang="en-US" dirty="0" smtClean="0">
                <a:sym typeface="Wingdings" pitchFamily="2" charset="2"/>
              </a:rPr>
              <a:t></a:t>
            </a:r>
            <a:endParaRPr lang="en-US" dirty="0" smtClean="0"/>
          </a:p>
          <a:p>
            <a:pPr lvl="1"/>
            <a:r>
              <a:rPr lang="en-US" dirty="0" smtClean="0">
                <a:solidFill>
                  <a:srgbClr val="C00000"/>
                </a:solidFill>
              </a:rPr>
              <a:t>The Higgs boson is the fundamental component of the Higgs medium, much as the photon is the fundamental component of light. </a:t>
            </a:r>
            <a:endParaRPr lang="de-DE" dirty="0" smtClean="0">
              <a:solidFill>
                <a:srgbClr val="C00000"/>
              </a:solidFill>
            </a:endParaRPr>
          </a:p>
          <a:p>
            <a:r>
              <a:rPr lang="de-DE" dirty="0" smtClean="0"/>
              <a:t>NO! </a:t>
            </a:r>
            <a:r>
              <a:rPr lang="de-DE" dirty="0" smtClean="0">
                <a:sym typeface="Wingdings" pitchFamily="2" charset="2"/>
              </a:rPr>
              <a:t></a:t>
            </a:r>
            <a:endParaRPr lang="de-DE" dirty="0"/>
          </a:p>
        </p:txBody>
      </p:sp>
      <p:sp>
        <p:nvSpPr>
          <p:cNvPr id="4" name="Datumsplatzhalter 3"/>
          <p:cNvSpPr>
            <a:spLocks noGrp="1"/>
          </p:cNvSpPr>
          <p:nvPr>
            <p:ph type="dt" sz="half" idx="10"/>
          </p:nvPr>
        </p:nvSpPr>
        <p:spPr/>
        <p:txBody>
          <a:bodyPr/>
          <a:lstStyle/>
          <a:p>
            <a:fld id="{30C23DD2-E723-44EA-A9A1-6EC7A2A86D68}" type="datetime1">
              <a:rPr lang="de-DE" smtClean="0"/>
              <a:pPr/>
              <a:t>4/20/12</a:t>
            </a:fld>
            <a:endParaRPr lang="de-DE" dirty="0"/>
          </a:p>
        </p:txBody>
      </p:sp>
      <p:sp>
        <p:nvSpPr>
          <p:cNvPr id="5" name="Fußzeilenplatzhalter 4"/>
          <p:cNvSpPr>
            <a:spLocks noGrp="1"/>
          </p:cNvSpPr>
          <p:nvPr>
            <p:ph type="ftr" sz="quarter" idx="11"/>
          </p:nvPr>
        </p:nvSpPr>
        <p:spPr/>
        <p:txBody>
          <a:bodyPr/>
          <a:lstStyle/>
          <a:p>
            <a:r>
              <a:rPr lang="de-DE" smtClean="0"/>
              <a:t>Michael Kobel</a:t>
            </a:r>
            <a:endParaRPr lang="de-DE" dirty="0"/>
          </a:p>
        </p:txBody>
      </p:sp>
      <p:sp>
        <p:nvSpPr>
          <p:cNvPr id="6" name="Foliennummernplatzhalter 5"/>
          <p:cNvSpPr>
            <a:spLocks noGrp="1"/>
          </p:cNvSpPr>
          <p:nvPr>
            <p:ph type="sldNum" sz="quarter" idx="12"/>
          </p:nvPr>
        </p:nvSpPr>
        <p:spPr/>
        <p:txBody>
          <a:bodyPr/>
          <a:lstStyle/>
          <a:p>
            <a:fld id="{8A8273E9-608F-490E-901B-D137EDF7F20B}" type="slidenum">
              <a:rPr lang="de-DE" smtClean="0"/>
              <a:pPr/>
              <a:t>6</a:t>
            </a:fld>
            <a:r>
              <a:rPr lang="de-DE" smtClean="0"/>
              <a:t>  </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3">
                                            <p:txEl>
                                              <p:pRg st="3" end="3"/>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p:cTn id="1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Don Lincoln</a:t>
            </a:r>
            <a:endParaRPr lang="de-DE" dirty="0"/>
          </a:p>
        </p:txBody>
      </p:sp>
      <p:sp>
        <p:nvSpPr>
          <p:cNvPr id="3" name="Inhaltsplatzhalter 2"/>
          <p:cNvSpPr>
            <a:spLocks noGrp="1"/>
          </p:cNvSpPr>
          <p:nvPr>
            <p:ph idx="1"/>
          </p:nvPr>
        </p:nvSpPr>
        <p:spPr/>
        <p:txBody>
          <a:bodyPr/>
          <a:lstStyle/>
          <a:p>
            <a:r>
              <a:rPr lang="de-DE" dirty="0" smtClean="0">
                <a:hlinkClick r:id="rId2"/>
              </a:rPr>
              <a:t>http://www.youtube.com/watch?v=ktEpSvzPROc</a:t>
            </a:r>
            <a:endParaRPr lang="de-DE" dirty="0" smtClean="0"/>
          </a:p>
          <a:p>
            <a:r>
              <a:rPr lang="de-DE" dirty="0" smtClean="0"/>
              <a:t>„the Higgs Field ist </a:t>
            </a:r>
            <a:r>
              <a:rPr lang="de-DE" dirty="0" err="1" smtClean="0"/>
              <a:t>made</a:t>
            </a:r>
            <a:r>
              <a:rPr lang="de-DE" dirty="0" smtClean="0"/>
              <a:t> of Higgs </a:t>
            </a:r>
            <a:r>
              <a:rPr lang="de-DE" dirty="0" err="1" smtClean="0"/>
              <a:t>Bosons</a:t>
            </a:r>
            <a:r>
              <a:rPr lang="de-DE" dirty="0" smtClean="0"/>
              <a:t>“</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r>
              <a:rPr lang="de-DE" dirty="0" smtClean="0"/>
              <a:t/>
            </a:r>
            <a:br>
              <a:rPr lang="de-DE" dirty="0" smtClean="0"/>
            </a:br>
            <a:endParaRPr lang="de-DE" dirty="0" smtClean="0"/>
          </a:p>
          <a:p>
            <a:endParaRPr lang="de-DE" dirty="0" smtClean="0"/>
          </a:p>
          <a:p>
            <a:r>
              <a:rPr lang="de-DE" dirty="0" smtClean="0"/>
              <a:t>In </a:t>
            </a:r>
            <a:r>
              <a:rPr lang="de-DE" dirty="0" err="1" smtClean="0"/>
              <a:t>german</a:t>
            </a:r>
            <a:r>
              <a:rPr lang="de-DE" dirty="0" smtClean="0"/>
              <a:t>: </a:t>
            </a:r>
            <a:r>
              <a:rPr lang="de-DE" dirty="0" smtClean="0">
                <a:hlinkClick r:id="rId3"/>
              </a:rPr>
              <a:t>http://www.forschungs-blog.de/was-ist-eigentlich-das-gottesteilchen-higgs-boson/</a:t>
            </a:r>
            <a:endParaRPr lang="de-DE" dirty="0" smtClean="0"/>
          </a:p>
          <a:p>
            <a:pPr lvl="1"/>
            <a:r>
              <a:rPr lang="de-DE" dirty="0" smtClean="0"/>
              <a:t>Das Higgs-Feld besteht aus Higgs-Bosonen. Auch hier trägt das Bild des Wassers zum Verständnis bei. Wenn man ins Wasser eintaucht, bemerkt man: ist es überall, es hat keine Löcher oder Unterbrechungen. Es ist ein durchgehendes Medium. Und Wasser besteht aus unzählbar vielen, einzelnen H2O-Molekülen. Dieser Aufbau ist grob mit dem Higgs-Feld vergleichbar, das aus unzählbar vielen, einzelnen Higgs-Bosonen besteht.</a:t>
            </a:r>
            <a:endParaRPr lang="de-DE" dirty="0"/>
          </a:p>
        </p:txBody>
      </p:sp>
      <p:sp>
        <p:nvSpPr>
          <p:cNvPr id="4" name="Datumsplatzhalter 3"/>
          <p:cNvSpPr>
            <a:spLocks noGrp="1"/>
          </p:cNvSpPr>
          <p:nvPr>
            <p:ph type="dt" sz="half" idx="10"/>
          </p:nvPr>
        </p:nvSpPr>
        <p:spPr/>
        <p:txBody>
          <a:bodyPr/>
          <a:lstStyle/>
          <a:p>
            <a:fld id="{30C23DD2-E723-44EA-A9A1-6EC7A2A86D68}" type="datetime1">
              <a:rPr lang="de-DE" smtClean="0"/>
              <a:pPr/>
              <a:t>4/20/12</a:t>
            </a:fld>
            <a:endParaRPr lang="de-DE" dirty="0"/>
          </a:p>
        </p:txBody>
      </p:sp>
      <p:sp>
        <p:nvSpPr>
          <p:cNvPr id="5" name="Fußzeilenplatzhalter 4"/>
          <p:cNvSpPr>
            <a:spLocks noGrp="1"/>
          </p:cNvSpPr>
          <p:nvPr>
            <p:ph type="ftr" sz="quarter" idx="11"/>
          </p:nvPr>
        </p:nvSpPr>
        <p:spPr/>
        <p:txBody>
          <a:bodyPr/>
          <a:lstStyle/>
          <a:p>
            <a:r>
              <a:rPr lang="de-DE" smtClean="0"/>
              <a:t>Michael Kobel</a:t>
            </a:r>
            <a:endParaRPr lang="de-DE" dirty="0"/>
          </a:p>
        </p:txBody>
      </p:sp>
      <p:sp>
        <p:nvSpPr>
          <p:cNvPr id="6" name="Foliennummernplatzhalter 5"/>
          <p:cNvSpPr>
            <a:spLocks noGrp="1"/>
          </p:cNvSpPr>
          <p:nvPr>
            <p:ph type="sldNum" sz="quarter" idx="12"/>
          </p:nvPr>
        </p:nvSpPr>
        <p:spPr/>
        <p:txBody>
          <a:bodyPr/>
          <a:lstStyle/>
          <a:p>
            <a:fld id="{8A8273E9-608F-490E-901B-D137EDF7F20B}" type="slidenum">
              <a:rPr lang="de-DE" smtClean="0"/>
              <a:pPr/>
              <a:t>7</a:t>
            </a:fld>
            <a:r>
              <a:rPr lang="de-DE" smtClean="0"/>
              <a:t>  </a:t>
            </a:r>
            <a:endParaRPr lang="de-DE" dirty="0"/>
          </a:p>
        </p:txBody>
      </p:sp>
      <p:pic>
        <p:nvPicPr>
          <p:cNvPr id="2051" name="Picture 3"/>
          <p:cNvPicPr>
            <a:picLocks noChangeAspect="1" noChangeArrowheads="1"/>
          </p:cNvPicPr>
          <p:nvPr/>
        </p:nvPicPr>
        <p:blipFill>
          <a:blip r:embed="rId4" cstate="print"/>
          <a:srcRect/>
          <a:stretch>
            <a:fillRect/>
          </a:stretch>
        </p:blipFill>
        <p:spPr bwMode="auto">
          <a:xfrm>
            <a:off x="1187624" y="2352303"/>
            <a:ext cx="2203681" cy="16527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82947" name="Rectangle 3"/>
          <p:cNvSpPr>
            <a:spLocks noGrp="1" noChangeArrowheads="1"/>
          </p:cNvSpPr>
          <p:nvPr>
            <p:ph type="body" sz="half" idx="1"/>
          </p:nvPr>
        </p:nvSpPr>
        <p:spPr>
          <a:xfrm>
            <a:off x="152400" y="762000"/>
            <a:ext cx="4511675" cy="1803400"/>
          </a:xfrm>
        </p:spPr>
        <p:txBody>
          <a:bodyPr/>
          <a:lstStyle/>
          <a:p>
            <a:pPr eaLnBrk="1" hangingPunct="1"/>
            <a:r>
              <a:rPr lang="de-DE" sz="1800" dirty="0" smtClean="0"/>
              <a:t>Minimal Model:</a:t>
            </a:r>
          </a:p>
          <a:p>
            <a:pPr lvl="1" eaLnBrk="1" hangingPunct="1"/>
            <a:r>
              <a:rPr lang="de-DE" sz="1800" dirty="0" smtClean="0"/>
              <a:t>1 komplex SU(2) </a:t>
            </a:r>
            <a:r>
              <a:rPr lang="de-DE" sz="1800" dirty="0" err="1" smtClean="0"/>
              <a:t>Doublett</a:t>
            </a:r>
            <a:r>
              <a:rPr lang="de-DE" sz="1800" dirty="0" smtClean="0"/>
              <a:t> </a:t>
            </a:r>
            <a:r>
              <a:rPr lang="de-DE" sz="2000" dirty="0" smtClean="0">
                <a:latin typeface="Symbol" pitchFamily="18" charset="2"/>
              </a:rPr>
              <a:t>f</a:t>
            </a:r>
          </a:p>
          <a:p>
            <a:pPr lvl="1" eaLnBrk="1" hangingPunct="1"/>
            <a:r>
              <a:rPr lang="de-DE" sz="1800" dirty="0" err="1" smtClean="0"/>
              <a:t>Quartic</a:t>
            </a:r>
            <a:r>
              <a:rPr lang="de-DE" sz="1800" dirty="0" smtClean="0"/>
              <a:t> Potential</a:t>
            </a:r>
          </a:p>
          <a:p>
            <a:pPr lvl="1" eaLnBrk="1" hangingPunct="1"/>
            <a:r>
              <a:rPr lang="de-DE" sz="1800" dirty="0" err="1" smtClean="0"/>
              <a:t>Ground</a:t>
            </a:r>
            <a:r>
              <a:rPr lang="de-DE" sz="1800" dirty="0" smtClean="0"/>
              <a:t> State not bei </a:t>
            </a:r>
          </a:p>
          <a:p>
            <a:pPr eaLnBrk="1" hangingPunct="1"/>
            <a:endParaRPr lang="de-DE" sz="1800" dirty="0" smtClean="0"/>
          </a:p>
        </p:txBody>
      </p:sp>
      <p:sp>
        <p:nvSpPr>
          <p:cNvPr id="82948" name="Rectangle 4"/>
          <p:cNvSpPr>
            <a:spLocks noGrp="1" noChangeArrowheads="1"/>
          </p:cNvSpPr>
          <p:nvPr>
            <p:ph type="body" sz="half" idx="2"/>
          </p:nvPr>
        </p:nvSpPr>
        <p:spPr>
          <a:xfrm>
            <a:off x="4616450" y="3645024"/>
            <a:ext cx="4527550" cy="1087437"/>
          </a:xfrm>
        </p:spPr>
        <p:txBody>
          <a:bodyPr/>
          <a:lstStyle/>
          <a:p>
            <a:pPr eaLnBrk="1" hangingPunct="1">
              <a:lnSpc>
                <a:spcPct val="90000"/>
              </a:lnSpc>
            </a:pPr>
            <a:r>
              <a:rPr lang="de-DE" sz="2000" b="1" dirty="0" smtClean="0">
                <a:solidFill>
                  <a:srgbClr val="993366"/>
                </a:solidFill>
              </a:rPr>
              <a:t>2  </a:t>
            </a:r>
            <a:r>
              <a:rPr lang="de-DE" sz="2000" b="1" dirty="0" err="1" smtClean="0">
                <a:solidFill>
                  <a:srgbClr val="993366"/>
                </a:solidFill>
              </a:rPr>
              <a:t>free</a:t>
            </a:r>
            <a:r>
              <a:rPr lang="de-DE" sz="2000" b="1" dirty="0" smtClean="0">
                <a:solidFill>
                  <a:srgbClr val="993366"/>
                </a:solidFill>
              </a:rPr>
              <a:t> </a:t>
            </a:r>
            <a:r>
              <a:rPr lang="de-DE" sz="2000" b="1" dirty="0" err="1" smtClean="0">
                <a:solidFill>
                  <a:srgbClr val="993366"/>
                </a:solidFill>
              </a:rPr>
              <a:t>parameters</a:t>
            </a:r>
            <a:r>
              <a:rPr lang="de-DE" sz="2000" b="1" dirty="0" smtClean="0">
                <a:solidFill>
                  <a:srgbClr val="993366"/>
                </a:solidFill>
              </a:rPr>
              <a:t>:</a:t>
            </a:r>
          </a:p>
          <a:p>
            <a:pPr lvl="1" eaLnBrk="1" hangingPunct="1">
              <a:lnSpc>
                <a:spcPct val="90000"/>
              </a:lnSpc>
            </a:pPr>
            <a:r>
              <a:rPr lang="de-DE" sz="2000" i="1" dirty="0" smtClean="0">
                <a:solidFill>
                  <a:srgbClr val="339933"/>
                </a:solidFill>
                <a:latin typeface="Bookman Old Style" pitchFamily="18" charset="0"/>
              </a:rPr>
              <a:t>v </a:t>
            </a:r>
            <a:r>
              <a:rPr lang="de-DE" sz="2000" dirty="0" smtClean="0">
                <a:solidFill>
                  <a:srgbClr val="339933"/>
                </a:solidFill>
              </a:rPr>
              <a:t>(Vakuum </a:t>
            </a:r>
            <a:r>
              <a:rPr lang="de-DE" sz="2000" dirty="0" err="1" smtClean="0">
                <a:solidFill>
                  <a:srgbClr val="339933"/>
                </a:solidFill>
              </a:rPr>
              <a:t>Expectation</a:t>
            </a:r>
            <a:r>
              <a:rPr lang="de-DE" sz="2000" dirty="0" smtClean="0">
                <a:solidFill>
                  <a:srgbClr val="339933"/>
                </a:solidFill>
              </a:rPr>
              <a:t> Value)</a:t>
            </a:r>
            <a:endParaRPr lang="de-DE" sz="2000" i="1" dirty="0" smtClean="0">
              <a:solidFill>
                <a:srgbClr val="339933"/>
              </a:solidFill>
              <a:latin typeface="Bookman Old Style" pitchFamily="18" charset="0"/>
            </a:endParaRPr>
          </a:p>
          <a:p>
            <a:pPr lvl="1" eaLnBrk="1" hangingPunct="1">
              <a:lnSpc>
                <a:spcPct val="90000"/>
              </a:lnSpc>
            </a:pPr>
            <a:r>
              <a:rPr lang="de-DE" sz="2000" dirty="0" smtClean="0">
                <a:solidFill>
                  <a:srgbClr val="339933"/>
                </a:solidFill>
                <a:latin typeface="Symbol" pitchFamily="18" charset="2"/>
              </a:rPr>
              <a:t>l </a:t>
            </a:r>
            <a:r>
              <a:rPr lang="de-DE" sz="2000" dirty="0" smtClean="0">
                <a:solidFill>
                  <a:srgbClr val="339933"/>
                </a:solidFill>
              </a:rPr>
              <a:t>(</a:t>
            </a:r>
            <a:r>
              <a:rPr lang="de-DE" sz="2000" dirty="0" err="1" smtClean="0">
                <a:solidFill>
                  <a:srgbClr val="339933"/>
                </a:solidFill>
              </a:rPr>
              <a:t>Steepness</a:t>
            </a:r>
            <a:r>
              <a:rPr lang="de-DE" sz="2000" dirty="0" smtClean="0">
                <a:solidFill>
                  <a:srgbClr val="339933"/>
                </a:solidFill>
              </a:rPr>
              <a:t> of Potential) </a:t>
            </a:r>
          </a:p>
          <a:p>
            <a:pPr eaLnBrk="1" hangingPunct="1">
              <a:lnSpc>
                <a:spcPct val="90000"/>
              </a:lnSpc>
            </a:pPr>
            <a:r>
              <a:rPr lang="de-DE" sz="2000" b="1" dirty="0" err="1" smtClean="0">
                <a:solidFill>
                  <a:srgbClr val="993366"/>
                </a:solidFill>
              </a:rPr>
              <a:t>Broken</a:t>
            </a:r>
            <a:r>
              <a:rPr lang="de-DE" sz="2000" b="1" dirty="0" smtClean="0">
                <a:solidFill>
                  <a:srgbClr val="993366"/>
                </a:solidFill>
              </a:rPr>
              <a:t> </a:t>
            </a:r>
            <a:r>
              <a:rPr lang="de-DE" sz="2000" b="1" dirty="0" err="1" smtClean="0">
                <a:solidFill>
                  <a:srgbClr val="993366"/>
                </a:solidFill>
              </a:rPr>
              <a:t>symmetry</a:t>
            </a:r>
            <a:endParaRPr lang="de-DE" sz="2000" b="1" dirty="0" smtClean="0">
              <a:solidFill>
                <a:srgbClr val="993366"/>
              </a:solidFill>
            </a:endParaRPr>
          </a:p>
          <a:p>
            <a:pPr lvl="1" eaLnBrk="1" hangingPunct="1">
              <a:lnSpc>
                <a:spcPct val="90000"/>
              </a:lnSpc>
            </a:pPr>
            <a:r>
              <a:rPr lang="en-US" sz="2000" dirty="0" smtClean="0">
                <a:solidFill>
                  <a:srgbClr val="339933"/>
                </a:solidFill>
              </a:rPr>
              <a:t>Rotation symmetry for Potential</a:t>
            </a:r>
            <a:br>
              <a:rPr lang="en-US" sz="2000" dirty="0" smtClean="0">
                <a:solidFill>
                  <a:srgbClr val="339933"/>
                </a:solidFill>
              </a:rPr>
            </a:br>
            <a:r>
              <a:rPr lang="en-US" sz="2000" dirty="0" smtClean="0">
                <a:solidFill>
                  <a:srgbClr val="339933"/>
                </a:solidFill>
              </a:rPr>
              <a:t>in </a:t>
            </a:r>
            <a:r>
              <a:rPr lang="en-US" dirty="0" smtClean="0">
                <a:solidFill>
                  <a:srgbClr val="006600"/>
                </a:solidFill>
                <a:latin typeface="Symbol" pitchFamily="18" charset="2"/>
              </a:rPr>
              <a:t>f </a:t>
            </a:r>
            <a:r>
              <a:rPr lang="en-US" dirty="0" smtClean="0">
                <a:solidFill>
                  <a:srgbClr val="006600"/>
                </a:solidFill>
              </a:rPr>
              <a:t>–</a:t>
            </a:r>
            <a:r>
              <a:rPr lang="en-US" sz="2000" dirty="0" smtClean="0">
                <a:solidFill>
                  <a:srgbClr val="339933"/>
                </a:solidFill>
              </a:rPr>
              <a:t>plane</a:t>
            </a:r>
          </a:p>
          <a:p>
            <a:pPr lvl="1" eaLnBrk="1" hangingPunct="1">
              <a:lnSpc>
                <a:spcPct val="90000"/>
              </a:lnSpc>
            </a:pPr>
            <a:r>
              <a:rPr lang="en-US" sz="2000" dirty="0" smtClean="0">
                <a:solidFill>
                  <a:srgbClr val="339933"/>
                </a:solidFill>
              </a:rPr>
              <a:t>spontaneous broken: </a:t>
            </a:r>
            <a:br>
              <a:rPr lang="en-US" sz="2000" dirty="0" smtClean="0">
                <a:solidFill>
                  <a:srgbClr val="339933"/>
                </a:solidFill>
              </a:rPr>
            </a:br>
            <a:r>
              <a:rPr lang="en-US" sz="2000" dirty="0" smtClean="0">
                <a:solidFill>
                  <a:srgbClr val="339933"/>
                </a:solidFill>
              </a:rPr>
              <a:t>ground state not symmetric</a:t>
            </a:r>
          </a:p>
          <a:p>
            <a:pPr lvl="1" eaLnBrk="1" hangingPunct="1">
              <a:lnSpc>
                <a:spcPct val="90000"/>
              </a:lnSpc>
            </a:pPr>
            <a:endParaRPr lang="de-DE" dirty="0" smtClean="0">
              <a:solidFill>
                <a:srgbClr val="339933"/>
              </a:solidFill>
              <a:latin typeface="Symbol" pitchFamily="18" charset="2"/>
            </a:endParaRPr>
          </a:p>
          <a:p>
            <a:pPr lvl="1" eaLnBrk="1" hangingPunct="1">
              <a:lnSpc>
                <a:spcPct val="90000"/>
              </a:lnSpc>
            </a:pPr>
            <a:endParaRPr lang="de-DE" sz="2000" dirty="0" smtClean="0">
              <a:solidFill>
                <a:srgbClr val="339933"/>
              </a:solidFill>
              <a:latin typeface="Symbol" pitchFamily="18" charset="2"/>
            </a:endParaRPr>
          </a:p>
          <a:p>
            <a:pPr eaLnBrk="1" hangingPunct="1">
              <a:lnSpc>
                <a:spcPct val="90000"/>
              </a:lnSpc>
            </a:pPr>
            <a:endParaRPr lang="de-DE" sz="3200" dirty="0" smtClean="0">
              <a:solidFill>
                <a:srgbClr val="339933"/>
              </a:solidFill>
            </a:endParaRPr>
          </a:p>
        </p:txBody>
      </p:sp>
      <p:pic>
        <p:nvPicPr>
          <p:cNvPr id="82949" name="Picture 5" descr="higgspot"/>
          <p:cNvPicPr>
            <a:picLocks noChangeAspect="1" noChangeArrowheads="1"/>
          </p:cNvPicPr>
          <p:nvPr/>
        </p:nvPicPr>
        <p:blipFill>
          <a:blip r:embed="rId3" cstate="print"/>
          <a:srcRect/>
          <a:stretch>
            <a:fillRect/>
          </a:stretch>
        </p:blipFill>
        <p:spPr bwMode="auto">
          <a:xfrm>
            <a:off x="34925" y="2286000"/>
            <a:ext cx="4572000" cy="4271963"/>
          </a:xfrm>
          <a:prstGeom prst="rect">
            <a:avLst/>
          </a:prstGeom>
          <a:noFill/>
          <a:ln w="9525">
            <a:noFill/>
            <a:miter lim="800000"/>
            <a:headEnd/>
            <a:tailEnd/>
          </a:ln>
        </p:spPr>
      </p:pic>
      <p:sp>
        <p:nvSpPr>
          <p:cNvPr id="82950" name="Text Box 6"/>
          <p:cNvSpPr txBox="1">
            <a:spLocks noChangeArrowheads="1"/>
          </p:cNvSpPr>
          <p:nvPr/>
        </p:nvSpPr>
        <p:spPr bwMode="auto">
          <a:xfrm>
            <a:off x="4267200" y="5105400"/>
            <a:ext cx="457200" cy="457200"/>
          </a:xfrm>
          <a:prstGeom prst="rect">
            <a:avLst/>
          </a:prstGeom>
          <a:noFill/>
          <a:ln w="9525">
            <a:noFill/>
            <a:miter lim="800000"/>
            <a:headEnd/>
            <a:tailEnd/>
          </a:ln>
          <a:effectLst/>
        </p:spPr>
        <p:txBody>
          <a:bodyPr>
            <a:spAutoFit/>
          </a:bodyPr>
          <a:lstStyle/>
          <a:p>
            <a:pPr>
              <a:spcBef>
                <a:spcPct val="50000"/>
              </a:spcBef>
              <a:defRPr/>
            </a:pPr>
            <a:r>
              <a:rPr kumimoji="1" lang="de-DE" sz="2400" b="0">
                <a:solidFill>
                  <a:srgbClr val="0033CC"/>
                </a:solidFill>
                <a:effectLst>
                  <a:outerShdw blurRad="38100" dist="38100" dir="2700000" algn="tl">
                    <a:srgbClr val="C0C0C0"/>
                  </a:outerShdw>
                </a:effectLst>
                <a:latin typeface="Symbol" pitchFamily="18" charset="2"/>
                <a:cs typeface="Arial" pitchFamily="34" charset="0"/>
              </a:rPr>
              <a:t>f</a:t>
            </a:r>
            <a:r>
              <a:rPr kumimoji="1" lang="de-DE" sz="2000" baseline="30000">
                <a:solidFill>
                  <a:srgbClr val="0033CC"/>
                </a:solidFill>
                <a:latin typeface="Symbol" pitchFamily="18" charset="2"/>
                <a:cs typeface="Arial" pitchFamily="34" charset="0"/>
              </a:rPr>
              <a:t>0</a:t>
            </a:r>
            <a:endParaRPr kumimoji="1" lang="de-DE" sz="2400" b="0">
              <a:solidFill>
                <a:srgbClr val="0033CC"/>
              </a:solidFill>
              <a:effectLst>
                <a:outerShdw blurRad="38100" dist="38100" dir="2700000" algn="tl">
                  <a:srgbClr val="C0C0C0"/>
                </a:outerShdw>
              </a:effectLst>
              <a:latin typeface="Symbol" pitchFamily="18" charset="2"/>
              <a:cs typeface="Arial" pitchFamily="34" charset="0"/>
            </a:endParaRPr>
          </a:p>
        </p:txBody>
      </p:sp>
      <p:sp>
        <p:nvSpPr>
          <p:cNvPr id="82951" name="Text Box 7"/>
          <p:cNvSpPr txBox="1">
            <a:spLocks noChangeArrowheads="1"/>
          </p:cNvSpPr>
          <p:nvPr/>
        </p:nvSpPr>
        <p:spPr bwMode="auto">
          <a:xfrm>
            <a:off x="1295400" y="6400800"/>
            <a:ext cx="457200" cy="457200"/>
          </a:xfrm>
          <a:prstGeom prst="rect">
            <a:avLst/>
          </a:prstGeom>
          <a:noFill/>
          <a:ln w="9525">
            <a:noFill/>
            <a:miter lim="800000"/>
            <a:headEnd/>
            <a:tailEnd/>
          </a:ln>
          <a:effectLst/>
        </p:spPr>
        <p:txBody>
          <a:bodyPr>
            <a:spAutoFit/>
          </a:bodyPr>
          <a:lstStyle/>
          <a:p>
            <a:pPr>
              <a:spcBef>
                <a:spcPct val="50000"/>
              </a:spcBef>
              <a:defRPr/>
            </a:pPr>
            <a:r>
              <a:rPr kumimoji="1" lang="de-DE" sz="2400" b="0">
                <a:solidFill>
                  <a:srgbClr val="0033CC"/>
                </a:solidFill>
                <a:effectLst>
                  <a:outerShdw blurRad="38100" dist="38100" dir="2700000" algn="tl">
                    <a:srgbClr val="C0C0C0"/>
                  </a:outerShdw>
                </a:effectLst>
                <a:latin typeface="Symbol" pitchFamily="18" charset="2"/>
                <a:cs typeface="Arial" pitchFamily="34" charset="0"/>
              </a:rPr>
              <a:t>f</a:t>
            </a:r>
            <a:r>
              <a:rPr kumimoji="1" lang="de-DE" sz="2000" baseline="30000">
                <a:solidFill>
                  <a:srgbClr val="0033CC"/>
                </a:solidFill>
                <a:latin typeface="Symbol" pitchFamily="18" charset="2"/>
                <a:cs typeface="Arial" pitchFamily="34" charset="0"/>
              </a:rPr>
              <a:t>+</a:t>
            </a:r>
            <a:endParaRPr kumimoji="1" lang="de-DE" sz="2400" b="0">
              <a:solidFill>
                <a:srgbClr val="0033CC"/>
              </a:solidFill>
              <a:effectLst>
                <a:outerShdw blurRad="38100" dist="38100" dir="2700000" algn="tl">
                  <a:srgbClr val="C0C0C0"/>
                </a:outerShdw>
              </a:effectLst>
              <a:latin typeface="Symbol" pitchFamily="18" charset="2"/>
              <a:cs typeface="Arial" pitchFamily="34" charset="0"/>
            </a:endParaRPr>
          </a:p>
        </p:txBody>
      </p:sp>
      <p:grpSp>
        <p:nvGrpSpPr>
          <p:cNvPr id="2" name="Group 8"/>
          <p:cNvGrpSpPr>
            <a:grpSpLocks/>
          </p:cNvGrpSpPr>
          <p:nvPr/>
        </p:nvGrpSpPr>
        <p:grpSpPr bwMode="auto">
          <a:xfrm>
            <a:off x="4572000" y="765175"/>
            <a:ext cx="4679950" cy="2890838"/>
            <a:chOff x="2880" y="482"/>
            <a:chExt cx="2948" cy="1821"/>
          </a:xfrm>
        </p:grpSpPr>
        <p:sp>
          <p:nvSpPr>
            <p:cNvPr id="82953" name="Rectangle 9"/>
            <p:cNvSpPr>
              <a:spLocks noChangeArrowheads="1"/>
            </p:cNvSpPr>
            <p:nvPr/>
          </p:nvSpPr>
          <p:spPr bwMode="auto">
            <a:xfrm>
              <a:off x="2880" y="482"/>
              <a:ext cx="2948" cy="1821"/>
            </a:xfrm>
            <a:prstGeom prst="rect">
              <a:avLst/>
            </a:prstGeom>
            <a:noFill/>
            <a:ln w="9525">
              <a:noFill/>
              <a:miter lim="800000"/>
              <a:headEnd/>
              <a:tailEnd/>
            </a:ln>
            <a:effectLst/>
          </p:spPr>
          <p:txBody>
            <a:bodyPr/>
            <a:lstStyle/>
            <a:p>
              <a:pPr marL="342900" indent="-342900" algn="ctr">
                <a:lnSpc>
                  <a:spcPct val="90000"/>
                </a:lnSpc>
                <a:spcBef>
                  <a:spcPct val="20000"/>
                </a:spcBef>
                <a:buClr>
                  <a:srgbClr val="9999FF"/>
                </a:buClr>
                <a:buSzPct val="80000"/>
                <a:buFont typeface="Wingdings" pitchFamily="2" charset="2"/>
                <a:buNone/>
                <a:defRPr/>
              </a:pPr>
              <a:r>
                <a:rPr lang="de-DE" sz="2400" b="0" dirty="0">
                  <a:solidFill>
                    <a:srgbClr val="000000"/>
                  </a:solidFill>
                  <a:latin typeface="Arial" charset="0"/>
                  <a:cs typeface="Arial" pitchFamily="34" charset="0"/>
                </a:rPr>
                <a:t> </a:t>
              </a:r>
            </a:p>
            <a:p>
              <a:pPr marL="342900" indent="-342900">
                <a:lnSpc>
                  <a:spcPct val="90000"/>
                </a:lnSpc>
                <a:spcBef>
                  <a:spcPct val="20000"/>
                </a:spcBef>
                <a:buClr>
                  <a:srgbClr val="9999FF"/>
                </a:buClr>
                <a:buSzPct val="80000"/>
                <a:buFont typeface="Wingdings" pitchFamily="2" charset="2"/>
                <a:buChar char="®"/>
                <a:defRPr/>
              </a:pPr>
              <a:r>
                <a:rPr lang="de-DE" sz="1800" i="1" dirty="0">
                  <a:solidFill>
                    <a:srgbClr val="0066FF"/>
                  </a:solidFill>
                  <a:latin typeface="Arial" charset="0"/>
                  <a:cs typeface="Arial" pitchFamily="34" charset="0"/>
                </a:rPr>
                <a:t>2 </a:t>
              </a:r>
              <a:r>
                <a:rPr lang="de-DE" sz="1800" i="1" dirty="0" smtClean="0">
                  <a:solidFill>
                    <a:srgbClr val="0066FF"/>
                  </a:solidFill>
                  <a:latin typeface="Arial" charset="0"/>
                  <a:cs typeface="Arial" pitchFamily="34" charset="0"/>
                </a:rPr>
                <a:t>komplex Fields </a:t>
              </a:r>
              <a:r>
                <a:rPr lang="de-DE" sz="1800" i="1" dirty="0">
                  <a:solidFill>
                    <a:srgbClr val="0066FF"/>
                  </a:solidFill>
                  <a:latin typeface="Symbol" pitchFamily="18" charset="2"/>
                  <a:cs typeface="Arial" pitchFamily="34" charset="0"/>
                </a:rPr>
                <a:t>f</a:t>
              </a:r>
              <a:r>
                <a:rPr lang="de-DE" sz="1800" i="1" baseline="30000" dirty="0">
                  <a:solidFill>
                    <a:srgbClr val="0066FF"/>
                  </a:solidFill>
                  <a:latin typeface="Symbol" pitchFamily="18" charset="2"/>
                  <a:cs typeface="Arial" pitchFamily="34" charset="0"/>
                </a:rPr>
                <a:t>0</a:t>
              </a:r>
              <a:r>
                <a:rPr lang="de-DE" sz="1800" i="1" dirty="0">
                  <a:solidFill>
                    <a:srgbClr val="0066FF"/>
                  </a:solidFill>
                  <a:latin typeface="Symbol" pitchFamily="18" charset="2"/>
                  <a:cs typeface="Arial" pitchFamily="34" charset="0"/>
                </a:rPr>
                <a:t> </a:t>
              </a:r>
              <a:r>
                <a:rPr lang="de-DE" sz="1800" i="1" dirty="0">
                  <a:solidFill>
                    <a:srgbClr val="0066FF"/>
                  </a:solidFill>
                  <a:latin typeface="Arial" charset="0"/>
                  <a:cs typeface="Arial" pitchFamily="34" charset="0"/>
                </a:rPr>
                <a:t>und </a:t>
              </a:r>
              <a:r>
                <a:rPr lang="de-DE" sz="1800" i="1" dirty="0">
                  <a:solidFill>
                    <a:srgbClr val="0066FF"/>
                  </a:solidFill>
                  <a:latin typeface="Symbol" pitchFamily="18" charset="2"/>
                  <a:cs typeface="Arial" pitchFamily="34" charset="0"/>
                </a:rPr>
                <a:t>f</a:t>
              </a:r>
              <a:r>
                <a:rPr lang="de-DE" sz="1800" i="1" baseline="30000" dirty="0">
                  <a:solidFill>
                    <a:srgbClr val="0066FF"/>
                  </a:solidFill>
                  <a:latin typeface="Symbol" pitchFamily="18" charset="2"/>
                  <a:cs typeface="Arial" pitchFamily="34" charset="0"/>
                </a:rPr>
                <a:t>+</a:t>
              </a:r>
              <a:r>
                <a:rPr lang="de-DE" sz="1800" b="0" i="1" dirty="0">
                  <a:solidFill>
                    <a:srgbClr val="000000"/>
                  </a:solidFill>
                  <a:latin typeface="Arial" charset="0"/>
                  <a:cs typeface="Arial" pitchFamily="34" charset="0"/>
                </a:rPr>
                <a:t/>
              </a:r>
              <a:br>
                <a:rPr lang="de-DE" sz="1800" b="0" i="1" dirty="0">
                  <a:solidFill>
                    <a:srgbClr val="000000"/>
                  </a:solidFill>
                  <a:latin typeface="Arial" charset="0"/>
                  <a:cs typeface="Arial" pitchFamily="34" charset="0"/>
                </a:rPr>
              </a:br>
              <a:r>
                <a:rPr lang="de-DE" sz="1800" b="0" i="1" dirty="0">
                  <a:solidFill>
                    <a:srgbClr val="000000"/>
                  </a:solidFill>
                  <a:latin typeface="Arial" charset="0"/>
                  <a:cs typeface="Arial" pitchFamily="34" charset="0"/>
                </a:rPr>
                <a:t/>
              </a:r>
              <a:br>
                <a:rPr lang="de-DE" sz="1800" b="0" i="1" dirty="0">
                  <a:solidFill>
                    <a:srgbClr val="000000"/>
                  </a:solidFill>
                  <a:latin typeface="Arial" charset="0"/>
                  <a:cs typeface="Arial" pitchFamily="34" charset="0"/>
                </a:rPr>
              </a:br>
              <a:endParaRPr lang="de-DE" sz="1800" b="0" i="1" dirty="0">
                <a:solidFill>
                  <a:srgbClr val="000000"/>
                </a:solidFill>
                <a:latin typeface="Arial" charset="0"/>
                <a:cs typeface="Arial" pitchFamily="34" charset="0"/>
              </a:endParaRPr>
            </a:p>
            <a:p>
              <a:pPr marL="342900" indent="-342900">
                <a:lnSpc>
                  <a:spcPct val="90000"/>
                </a:lnSpc>
                <a:spcBef>
                  <a:spcPct val="20000"/>
                </a:spcBef>
                <a:buClr>
                  <a:srgbClr val="9999FF"/>
                </a:buClr>
                <a:buSzPct val="80000"/>
                <a:buFont typeface="Wingdings" pitchFamily="2" charset="2"/>
                <a:buNone/>
                <a:defRPr/>
              </a:pPr>
              <a:endParaRPr lang="de-DE" sz="1800" b="0" i="1" dirty="0">
                <a:solidFill>
                  <a:srgbClr val="000000"/>
                </a:solidFill>
                <a:latin typeface="Arial" charset="0"/>
                <a:cs typeface="Arial" pitchFamily="34" charset="0"/>
              </a:endParaRPr>
            </a:p>
            <a:p>
              <a:pPr marL="342900" indent="-342900">
                <a:lnSpc>
                  <a:spcPct val="90000"/>
                </a:lnSpc>
                <a:spcBef>
                  <a:spcPct val="20000"/>
                </a:spcBef>
                <a:buClr>
                  <a:srgbClr val="9999FF"/>
                </a:buClr>
                <a:buSzPct val="80000"/>
                <a:buFont typeface="Wingdings" pitchFamily="2" charset="2"/>
                <a:buChar char="®"/>
                <a:defRPr/>
              </a:pPr>
              <a:r>
                <a:rPr lang="de-DE" sz="1800" i="1" dirty="0" err="1" smtClean="0">
                  <a:solidFill>
                    <a:srgbClr val="0066FF"/>
                  </a:solidFill>
                  <a:latin typeface="Arial" charset="0"/>
                  <a:cs typeface="Arial" pitchFamily="34" charset="0"/>
                </a:rPr>
                <a:t>Ground</a:t>
              </a:r>
              <a:r>
                <a:rPr lang="de-DE" sz="1800" i="1" dirty="0" smtClean="0">
                  <a:solidFill>
                    <a:srgbClr val="0066FF"/>
                  </a:solidFill>
                  <a:latin typeface="Arial" charset="0"/>
                  <a:cs typeface="Arial" pitchFamily="34" charset="0"/>
                </a:rPr>
                <a:t> State</a:t>
              </a:r>
              <a:r>
                <a:rPr lang="de-DE" sz="1800" dirty="0">
                  <a:solidFill>
                    <a:srgbClr val="0066FF"/>
                  </a:solidFill>
                  <a:latin typeface="Arial" charset="0"/>
                  <a:cs typeface="Arial" pitchFamily="34" charset="0"/>
                </a:rPr>
                <a:t/>
              </a:r>
              <a:br>
                <a:rPr lang="de-DE" sz="1800" dirty="0">
                  <a:solidFill>
                    <a:srgbClr val="0066FF"/>
                  </a:solidFill>
                  <a:latin typeface="Arial" charset="0"/>
                  <a:cs typeface="Arial" pitchFamily="34" charset="0"/>
                </a:rPr>
              </a:br>
              <a:r>
                <a:rPr lang="de-DE" sz="1800" dirty="0">
                  <a:solidFill>
                    <a:srgbClr val="000000"/>
                  </a:solidFill>
                  <a:latin typeface="Arial" charset="0"/>
                  <a:cs typeface="Arial" pitchFamily="34" charset="0"/>
                </a:rPr>
                <a:t/>
              </a:r>
              <a:br>
                <a:rPr lang="de-DE" sz="1800" dirty="0">
                  <a:solidFill>
                    <a:srgbClr val="000000"/>
                  </a:solidFill>
                  <a:latin typeface="Arial" charset="0"/>
                  <a:cs typeface="Arial" pitchFamily="34" charset="0"/>
                </a:rPr>
              </a:br>
              <a:r>
                <a:rPr lang="de-DE" sz="1800" dirty="0">
                  <a:solidFill>
                    <a:srgbClr val="000000"/>
                  </a:solidFill>
                  <a:effectLst>
                    <a:outerShdw blurRad="38100" dist="38100" dir="2700000" algn="tl">
                      <a:srgbClr val="C0C0C0"/>
                    </a:outerShdw>
                  </a:effectLst>
                  <a:latin typeface="Arial" charset="0"/>
                  <a:cs typeface="Arial" pitchFamily="34" charset="0"/>
                </a:rPr>
                <a:t/>
              </a:r>
              <a:br>
                <a:rPr lang="de-DE" sz="1800" dirty="0">
                  <a:solidFill>
                    <a:srgbClr val="000000"/>
                  </a:solidFill>
                  <a:effectLst>
                    <a:outerShdw blurRad="38100" dist="38100" dir="2700000" algn="tl">
                      <a:srgbClr val="C0C0C0"/>
                    </a:outerShdw>
                  </a:effectLst>
                  <a:latin typeface="Arial" charset="0"/>
                  <a:cs typeface="Arial" pitchFamily="34" charset="0"/>
                </a:rPr>
              </a:br>
              <a:endParaRPr lang="de-DE" sz="1800" dirty="0">
                <a:solidFill>
                  <a:srgbClr val="000000"/>
                </a:solidFill>
                <a:effectLst>
                  <a:outerShdw blurRad="38100" dist="38100" dir="2700000" algn="tl">
                    <a:srgbClr val="C0C0C0"/>
                  </a:outerShdw>
                </a:effectLst>
                <a:latin typeface="Arial" charset="0"/>
                <a:cs typeface="Arial" pitchFamily="34" charset="0"/>
              </a:endParaRPr>
            </a:p>
          </p:txBody>
        </p:sp>
        <p:graphicFrame>
          <p:nvGraphicFramePr>
            <p:cNvPr id="2051" name="Object 3"/>
            <p:cNvGraphicFramePr>
              <a:graphicFrameLocks noChangeAspect="1"/>
            </p:cNvGraphicFramePr>
            <p:nvPr/>
          </p:nvGraphicFramePr>
          <p:xfrm>
            <a:off x="3840" y="907"/>
            <a:ext cx="666" cy="527"/>
          </p:xfrm>
          <a:graphic>
            <a:graphicData uri="http://schemas.openxmlformats.org/presentationml/2006/ole">
              <p:oleObj spid="_x0000_s5123" name="Formel" r:id="rId4" imgW="609480" imgH="482400" progId="Equation.3">
                <p:embed/>
              </p:oleObj>
            </a:graphicData>
          </a:graphic>
        </p:graphicFrame>
        <p:graphicFrame>
          <p:nvGraphicFramePr>
            <p:cNvPr id="2052" name="Object 4"/>
            <p:cNvGraphicFramePr>
              <a:graphicFrameLocks noChangeAspect="1"/>
            </p:cNvGraphicFramePr>
            <p:nvPr/>
          </p:nvGraphicFramePr>
          <p:xfrm>
            <a:off x="3472" y="1616"/>
            <a:ext cx="1416" cy="499"/>
          </p:xfrm>
          <a:graphic>
            <a:graphicData uri="http://schemas.openxmlformats.org/presentationml/2006/ole">
              <p:oleObj spid="_x0000_s5124" name="Formel" r:id="rId5" imgW="1295280" imgH="457200" progId="Equation.3">
                <p:embed/>
              </p:oleObj>
            </a:graphicData>
          </a:graphic>
        </p:graphicFrame>
      </p:grpSp>
      <p:sp>
        <p:nvSpPr>
          <p:cNvPr id="82957" name="Rectangle 13"/>
          <p:cNvSpPr>
            <a:spLocks noChangeArrowheads="1"/>
          </p:cNvSpPr>
          <p:nvPr/>
        </p:nvSpPr>
        <p:spPr bwMode="auto">
          <a:xfrm>
            <a:off x="468313" y="765175"/>
            <a:ext cx="8229600" cy="358775"/>
          </a:xfrm>
          <a:prstGeom prst="rect">
            <a:avLst/>
          </a:prstGeom>
          <a:noFill/>
          <a:ln w="9525">
            <a:noFill/>
            <a:miter lim="800000"/>
            <a:headEnd/>
            <a:tailEnd/>
          </a:ln>
          <a:effectLst/>
        </p:spPr>
        <p:txBody>
          <a:bodyPr anchor="ctr"/>
          <a:lstStyle/>
          <a:p>
            <a:pPr algn="ctr">
              <a:defRPr/>
            </a:pPr>
            <a:endParaRPr lang="de-DE" sz="2400" b="0" u="sng">
              <a:solidFill>
                <a:srgbClr val="000000"/>
              </a:solidFill>
              <a:latin typeface="Verdana" pitchFamily="34" charset="0"/>
              <a:cs typeface="Arial" pitchFamily="34" charset="0"/>
            </a:endParaRPr>
          </a:p>
        </p:txBody>
      </p:sp>
      <p:sp>
        <p:nvSpPr>
          <p:cNvPr id="2060" name="Rectangle 14"/>
          <p:cNvSpPr>
            <a:spLocks noGrp="1" noChangeArrowheads="1"/>
          </p:cNvSpPr>
          <p:nvPr>
            <p:ph type="title"/>
          </p:nvPr>
        </p:nvSpPr>
        <p:spPr>
          <a:xfrm>
            <a:off x="0" y="0"/>
            <a:ext cx="9144000" cy="765175"/>
          </a:xfrm>
        </p:spPr>
        <p:txBody>
          <a:bodyPr/>
          <a:lstStyle/>
          <a:p>
            <a:pPr eaLnBrk="1" hangingPunct="1"/>
            <a:r>
              <a:rPr lang="en-US" sz="2400" dirty="0" smtClean="0">
                <a:solidFill>
                  <a:srgbClr val="000000"/>
                </a:solidFill>
              </a:rPr>
              <a:t/>
            </a:r>
            <a:br>
              <a:rPr lang="en-US" sz="2400" dirty="0" smtClean="0">
                <a:solidFill>
                  <a:srgbClr val="000000"/>
                </a:solidFill>
              </a:rPr>
            </a:br>
            <a:r>
              <a:rPr lang="en-US" sz="2400" dirty="0" smtClean="0">
                <a:solidFill>
                  <a:srgbClr val="000000"/>
                </a:solidFill>
              </a:rPr>
              <a:t/>
            </a:r>
            <a:br>
              <a:rPr lang="en-US" sz="2400" dirty="0" smtClean="0">
                <a:solidFill>
                  <a:srgbClr val="000000"/>
                </a:solidFill>
              </a:rPr>
            </a:br>
            <a:r>
              <a:rPr lang="en-US" sz="2400" dirty="0" smtClean="0">
                <a:solidFill>
                  <a:srgbClr val="000000"/>
                </a:solidFill>
              </a:rPr>
              <a:t/>
            </a:r>
            <a:br>
              <a:rPr lang="en-US" sz="2400" dirty="0" smtClean="0">
                <a:solidFill>
                  <a:srgbClr val="000000"/>
                </a:solidFill>
              </a:rPr>
            </a:br>
            <a:r>
              <a:rPr lang="en-US" sz="2400" dirty="0" smtClean="0">
                <a:solidFill>
                  <a:srgbClr val="000000"/>
                </a:solidFill>
              </a:rPr>
              <a:t/>
            </a:r>
            <a:br>
              <a:rPr lang="en-US" sz="2400" dirty="0" smtClean="0">
                <a:solidFill>
                  <a:srgbClr val="000000"/>
                </a:solidFill>
              </a:rPr>
            </a:br>
            <a:r>
              <a:rPr lang="en-US" sz="2400" dirty="0" err="1" smtClean="0">
                <a:solidFill>
                  <a:srgbClr val="000000"/>
                </a:solidFill>
              </a:rPr>
              <a:t>Der</a:t>
            </a:r>
            <a:r>
              <a:rPr lang="en-US" sz="2400" dirty="0" smtClean="0">
                <a:solidFill>
                  <a:srgbClr val="000000"/>
                </a:solidFill>
              </a:rPr>
              <a:t> BEHHGK-</a:t>
            </a:r>
            <a:r>
              <a:rPr lang="en-US" sz="2400" dirty="0" err="1" smtClean="0">
                <a:solidFill>
                  <a:srgbClr val="000000"/>
                </a:solidFill>
              </a:rPr>
              <a:t>Mechanismus</a:t>
            </a:r>
            <a:endParaRPr lang="en-US" sz="2400" dirty="0" smtClean="0">
              <a:solidFill>
                <a:srgbClr val="000000"/>
              </a:solidFill>
            </a:endParaRPr>
          </a:p>
        </p:txBody>
      </p:sp>
      <p:graphicFrame>
        <p:nvGraphicFramePr>
          <p:cNvPr id="82959" name="Object 2"/>
          <p:cNvGraphicFramePr>
            <a:graphicFrameLocks noChangeAspect="1"/>
          </p:cNvGraphicFramePr>
          <p:nvPr/>
        </p:nvGraphicFramePr>
        <p:xfrm>
          <a:off x="3348038" y="1773238"/>
          <a:ext cx="261937" cy="458787"/>
        </p:xfrm>
        <a:graphic>
          <a:graphicData uri="http://schemas.openxmlformats.org/presentationml/2006/ole">
            <p:oleObj spid="_x0000_s5122" name="Formel" r:id="rId6" imgW="266400" imgH="4698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additive="base">
                                        <p:cTn id="7" dur="500" fill="hold"/>
                                        <p:tgtEl>
                                          <p:spTgt spid="829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294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2947">
                                            <p:txEl>
                                              <p:pRg st="1" end="1"/>
                                            </p:txEl>
                                          </p:spTgt>
                                        </p:tgtEl>
                                        <p:attrNameLst>
                                          <p:attrName>style.visibility</p:attrName>
                                        </p:attrNameLst>
                                      </p:cBhvr>
                                      <p:to>
                                        <p:strVal val="visible"/>
                                      </p:to>
                                    </p:set>
                                    <p:anim calcmode="lin" valueType="num">
                                      <p:cBhvr additive="base">
                                        <p:cTn id="11" dur="500" fill="hold"/>
                                        <p:tgtEl>
                                          <p:spTgt spid="8294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294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2947">
                                            <p:txEl>
                                              <p:pRg st="2" end="2"/>
                                            </p:txEl>
                                          </p:spTgt>
                                        </p:tgtEl>
                                        <p:attrNameLst>
                                          <p:attrName>style.visibility</p:attrName>
                                        </p:attrNameLst>
                                      </p:cBhvr>
                                      <p:to>
                                        <p:strVal val="visible"/>
                                      </p:to>
                                    </p:set>
                                    <p:anim calcmode="lin" valueType="num">
                                      <p:cBhvr additive="base">
                                        <p:cTn id="15" dur="500" fill="hold"/>
                                        <p:tgtEl>
                                          <p:spTgt spid="8294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294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2947">
                                            <p:txEl>
                                              <p:pRg st="3" end="3"/>
                                            </p:txEl>
                                          </p:spTgt>
                                        </p:tgtEl>
                                        <p:attrNameLst>
                                          <p:attrName>style.visibility</p:attrName>
                                        </p:attrNameLst>
                                      </p:cBhvr>
                                      <p:to>
                                        <p:strVal val="visible"/>
                                      </p:to>
                                    </p:set>
                                    <p:anim calcmode="lin" valueType="num">
                                      <p:cBhvr additive="base">
                                        <p:cTn id="19" dur="500" fill="hold"/>
                                        <p:tgtEl>
                                          <p:spTgt spid="8294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294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2949"/>
                                        </p:tgtEl>
                                        <p:attrNameLst>
                                          <p:attrName>style.visibility</p:attrName>
                                        </p:attrNameLst>
                                      </p:cBhvr>
                                      <p:to>
                                        <p:strVal val="visible"/>
                                      </p:to>
                                    </p:set>
                                    <p:anim calcmode="lin" valueType="num">
                                      <p:cBhvr additive="base">
                                        <p:cTn id="23" dur="500" fill="hold"/>
                                        <p:tgtEl>
                                          <p:spTgt spid="82949"/>
                                        </p:tgtEl>
                                        <p:attrNameLst>
                                          <p:attrName>ppt_x</p:attrName>
                                        </p:attrNameLst>
                                      </p:cBhvr>
                                      <p:tavLst>
                                        <p:tav tm="0">
                                          <p:val>
                                            <p:strVal val="#ppt_x"/>
                                          </p:val>
                                        </p:tav>
                                        <p:tav tm="100000">
                                          <p:val>
                                            <p:strVal val="#ppt_x"/>
                                          </p:val>
                                        </p:tav>
                                      </p:tavLst>
                                    </p:anim>
                                    <p:anim calcmode="lin" valueType="num">
                                      <p:cBhvr additive="base">
                                        <p:cTn id="24" dur="500" fill="hold"/>
                                        <p:tgtEl>
                                          <p:spTgt spid="8294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2950"/>
                                        </p:tgtEl>
                                        <p:attrNameLst>
                                          <p:attrName>style.visibility</p:attrName>
                                        </p:attrNameLst>
                                      </p:cBhvr>
                                      <p:to>
                                        <p:strVal val="visible"/>
                                      </p:to>
                                    </p:set>
                                    <p:anim calcmode="lin" valueType="num">
                                      <p:cBhvr additive="base">
                                        <p:cTn id="27" dur="500" fill="hold"/>
                                        <p:tgtEl>
                                          <p:spTgt spid="82950"/>
                                        </p:tgtEl>
                                        <p:attrNameLst>
                                          <p:attrName>ppt_x</p:attrName>
                                        </p:attrNameLst>
                                      </p:cBhvr>
                                      <p:tavLst>
                                        <p:tav tm="0">
                                          <p:val>
                                            <p:strVal val="#ppt_x"/>
                                          </p:val>
                                        </p:tav>
                                        <p:tav tm="100000">
                                          <p:val>
                                            <p:strVal val="#ppt_x"/>
                                          </p:val>
                                        </p:tav>
                                      </p:tavLst>
                                    </p:anim>
                                    <p:anim calcmode="lin" valueType="num">
                                      <p:cBhvr additive="base">
                                        <p:cTn id="28" dur="500" fill="hold"/>
                                        <p:tgtEl>
                                          <p:spTgt spid="8295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2951"/>
                                        </p:tgtEl>
                                        <p:attrNameLst>
                                          <p:attrName>style.visibility</p:attrName>
                                        </p:attrNameLst>
                                      </p:cBhvr>
                                      <p:to>
                                        <p:strVal val="visible"/>
                                      </p:to>
                                    </p:set>
                                    <p:anim calcmode="lin" valueType="num">
                                      <p:cBhvr additive="base">
                                        <p:cTn id="31" dur="500" fill="hold"/>
                                        <p:tgtEl>
                                          <p:spTgt spid="82951"/>
                                        </p:tgtEl>
                                        <p:attrNameLst>
                                          <p:attrName>ppt_x</p:attrName>
                                        </p:attrNameLst>
                                      </p:cBhvr>
                                      <p:tavLst>
                                        <p:tav tm="0">
                                          <p:val>
                                            <p:strVal val="#ppt_x"/>
                                          </p:val>
                                        </p:tav>
                                        <p:tav tm="100000">
                                          <p:val>
                                            <p:strVal val="#ppt_x"/>
                                          </p:val>
                                        </p:tav>
                                      </p:tavLst>
                                    </p:anim>
                                    <p:anim calcmode="lin" valueType="num">
                                      <p:cBhvr additive="base">
                                        <p:cTn id="32" dur="500" fill="hold"/>
                                        <p:tgtEl>
                                          <p:spTgt spid="82951"/>
                                        </p:tgtEl>
                                        <p:attrNameLst>
                                          <p:attrName>ppt_y</p:attrName>
                                        </p:attrNameLst>
                                      </p:cBhvr>
                                      <p:tavLst>
                                        <p:tav tm="0">
                                          <p:val>
                                            <p:strVal val="1+#ppt_h/2"/>
                                          </p:val>
                                        </p:tav>
                                        <p:tav tm="100000">
                                          <p:val>
                                            <p:strVal val="#ppt_y"/>
                                          </p:val>
                                        </p:tav>
                                      </p:tavLst>
                                    </p:anim>
                                  </p:childTnLst>
                                </p:cTn>
                              </p:par>
                              <p:par>
                                <p:cTn id="33" presetID="53" presetClass="entr" presetSubtype="0" fill="hold" nodeType="withEffect">
                                  <p:stCondLst>
                                    <p:cond delay="0"/>
                                  </p:stCondLst>
                                  <p:childTnLst>
                                    <p:set>
                                      <p:cBhvr>
                                        <p:cTn id="34" dur="1" fill="hold">
                                          <p:stCondLst>
                                            <p:cond delay="0"/>
                                          </p:stCondLst>
                                        </p:cTn>
                                        <p:tgtEl>
                                          <p:spTgt spid="82959"/>
                                        </p:tgtEl>
                                        <p:attrNameLst>
                                          <p:attrName>style.visibility</p:attrName>
                                        </p:attrNameLst>
                                      </p:cBhvr>
                                      <p:to>
                                        <p:strVal val="visible"/>
                                      </p:to>
                                    </p:set>
                                    <p:anim calcmode="lin" valueType="num">
                                      <p:cBhvr>
                                        <p:cTn id="35" dur="500" fill="hold"/>
                                        <p:tgtEl>
                                          <p:spTgt spid="82959"/>
                                        </p:tgtEl>
                                        <p:attrNameLst>
                                          <p:attrName>ppt_w</p:attrName>
                                        </p:attrNameLst>
                                      </p:cBhvr>
                                      <p:tavLst>
                                        <p:tav tm="0">
                                          <p:val>
                                            <p:fltVal val="0"/>
                                          </p:val>
                                        </p:tav>
                                        <p:tav tm="100000">
                                          <p:val>
                                            <p:strVal val="#ppt_w"/>
                                          </p:val>
                                        </p:tav>
                                      </p:tavLst>
                                    </p:anim>
                                    <p:anim calcmode="lin" valueType="num">
                                      <p:cBhvr>
                                        <p:cTn id="36" dur="500" fill="hold"/>
                                        <p:tgtEl>
                                          <p:spTgt spid="82959"/>
                                        </p:tgtEl>
                                        <p:attrNameLst>
                                          <p:attrName>ppt_h</p:attrName>
                                        </p:attrNameLst>
                                      </p:cBhvr>
                                      <p:tavLst>
                                        <p:tav tm="0">
                                          <p:val>
                                            <p:fltVal val="0"/>
                                          </p:val>
                                        </p:tav>
                                        <p:tav tm="100000">
                                          <p:val>
                                            <p:strVal val="#ppt_h"/>
                                          </p:val>
                                        </p:tav>
                                      </p:tavLst>
                                    </p:anim>
                                    <p:animEffect transition="in" filter="fade">
                                      <p:cBhvr>
                                        <p:cTn id="37" dur="500"/>
                                        <p:tgtEl>
                                          <p:spTgt spid="82959"/>
                                        </p:tgtEl>
                                      </p:cBhvr>
                                    </p:animEffect>
                                  </p:childTnLst>
                                </p:cTn>
                              </p:par>
                              <p:par>
                                <p:cTn id="38" presetID="2" presetClass="entr" presetSubtype="4" fill="hold" nodeType="with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500" fill="hold"/>
                                        <p:tgtEl>
                                          <p:spTgt spid="2"/>
                                        </p:tgtEl>
                                        <p:attrNameLst>
                                          <p:attrName>ppt_x</p:attrName>
                                        </p:attrNameLst>
                                      </p:cBhvr>
                                      <p:tavLst>
                                        <p:tav tm="0">
                                          <p:val>
                                            <p:strVal val="#ppt_x"/>
                                          </p:val>
                                        </p:tav>
                                        <p:tav tm="100000">
                                          <p:val>
                                            <p:strVal val="#ppt_x"/>
                                          </p:val>
                                        </p:tav>
                                      </p:tavLst>
                                    </p:anim>
                                    <p:anim calcmode="lin" valueType="num">
                                      <p:cBhvr additive="base">
                                        <p:cTn id="4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82948">
                                            <p:txEl>
                                              <p:pRg st="0" end="0"/>
                                            </p:txEl>
                                          </p:spTgt>
                                        </p:tgtEl>
                                        <p:attrNameLst>
                                          <p:attrName>style.visibility</p:attrName>
                                        </p:attrNameLst>
                                      </p:cBhvr>
                                      <p:to>
                                        <p:strVal val="visible"/>
                                      </p:to>
                                    </p:set>
                                    <p:anim calcmode="lin" valueType="num">
                                      <p:cBhvr additive="base">
                                        <p:cTn id="46" dur="500" fill="hold"/>
                                        <p:tgtEl>
                                          <p:spTgt spid="82948">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82948">
                                            <p:txEl>
                                              <p:pRg st="0" end="0"/>
                                            </p:txEl>
                                          </p:spTgt>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82948">
                                            <p:txEl>
                                              <p:pRg st="1" end="1"/>
                                            </p:txEl>
                                          </p:spTgt>
                                        </p:tgtEl>
                                        <p:attrNameLst>
                                          <p:attrName>style.visibility</p:attrName>
                                        </p:attrNameLst>
                                      </p:cBhvr>
                                      <p:to>
                                        <p:strVal val="visible"/>
                                      </p:to>
                                    </p:set>
                                    <p:anim calcmode="lin" valueType="num">
                                      <p:cBhvr additive="base">
                                        <p:cTn id="50" dur="500" fill="hold"/>
                                        <p:tgtEl>
                                          <p:spTgt spid="82948">
                                            <p:txEl>
                                              <p:pRg st="1" end="1"/>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82948">
                                            <p:txEl>
                                              <p:pRg st="1" end="1"/>
                                            </p:txEl>
                                          </p:spTgt>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82948">
                                            <p:txEl>
                                              <p:pRg st="2" end="2"/>
                                            </p:txEl>
                                          </p:spTgt>
                                        </p:tgtEl>
                                        <p:attrNameLst>
                                          <p:attrName>style.visibility</p:attrName>
                                        </p:attrNameLst>
                                      </p:cBhvr>
                                      <p:to>
                                        <p:strVal val="visible"/>
                                      </p:to>
                                    </p:set>
                                    <p:anim calcmode="lin" valueType="num">
                                      <p:cBhvr additive="base">
                                        <p:cTn id="54" dur="500" fill="hold"/>
                                        <p:tgtEl>
                                          <p:spTgt spid="82948">
                                            <p:txEl>
                                              <p:pRg st="2" end="2"/>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8294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82948">
                                            <p:txEl>
                                              <p:pRg st="3" end="3"/>
                                            </p:txEl>
                                          </p:spTgt>
                                        </p:tgtEl>
                                        <p:attrNameLst>
                                          <p:attrName>style.visibility</p:attrName>
                                        </p:attrNameLst>
                                      </p:cBhvr>
                                      <p:to>
                                        <p:strVal val="visible"/>
                                      </p:to>
                                    </p:set>
                                    <p:anim calcmode="lin" valueType="num">
                                      <p:cBhvr additive="base">
                                        <p:cTn id="60" dur="500" fill="hold"/>
                                        <p:tgtEl>
                                          <p:spTgt spid="82948">
                                            <p:txEl>
                                              <p:pRg st="3" end="3"/>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82948">
                                            <p:txEl>
                                              <p:pRg st="3" end="3"/>
                                            </p:txEl>
                                          </p:spTgt>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82948">
                                            <p:txEl>
                                              <p:pRg st="4" end="4"/>
                                            </p:txEl>
                                          </p:spTgt>
                                        </p:tgtEl>
                                        <p:attrNameLst>
                                          <p:attrName>style.visibility</p:attrName>
                                        </p:attrNameLst>
                                      </p:cBhvr>
                                      <p:to>
                                        <p:strVal val="visible"/>
                                      </p:to>
                                    </p:set>
                                    <p:anim calcmode="lin" valueType="num">
                                      <p:cBhvr additive="base">
                                        <p:cTn id="64" dur="500" fill="hold"/>
                                        <p:tgtEl>
                                          <p:spTgt spid="82948">
                                            <p:txEl>
                                              <p:pRg st="4" end="4"/>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82948">
                                            <p:txEl>
                                              <p:pRg st="4" end="4"/>
                                            </p:txEl>
                                          </p:spTgt>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82948">
                                            <p:txEl>
                                              <p:pRg st="5" end="5"/>
                                            </p:txEl>
                                          </p:spTgt>
                                        </p:tgtEl>
                                        <p:attrNameLst>
                                          <p:attrName>style.visibility</p:attrName>
                                        </p:attrNameLst>
                                      </p:cBhvr>
                                      <p:to>
                                        <p:strVal val="visible"/>
                                      </p:to>
                                    </p:set>
                                    <p:anim calcmode="lin" valueType="num">
                                      <p:cBhvr additive="base">
                                        <p:cTn id="68" dur="500" fill="hold"/>
                                        <p:tgtEl>
                                          <p:spTgt spid="82948">
                                            <p:txEl>
                                              <p:pRg st="5" end="5"/>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82948">
                                            <p:txEl>
                                              <p:pRg st="5" end="5"/>
                                            </p:txEl>
                                          </p:spTgt>
                                        </p:tgtEl>
                                        <p:attrNameLst>
                                          <p:attrName>ppt_y</p:attrName>
                                        </p:attrNameLst>
                                      </p:cBhvr>
                                      <p:tavLst>
                                        <p:tav tm="0">
                                          <p:val>
                                            <p:strVal val="1+#ppt_h/2"/>
                                          </p:val>
                                        </p:tav>
                                        <p:tav tm="100000">
                                          <p:val>
                                            <p:strVal val="#ppt_y"/>
                                          </p:val>
                                        </p:tav>
                                      </p:tavLst>
                                    </p:anim>
                                  </p:childTnLst>
                                </p:cTn>
                              </p:par>
                              <p:par>
                                <p:cTn id="70" presetID="53" presetClass="entr" presetSubtype="0" fill="hold" nodeType="withEffect">
                                  <p:stCondLst>
                                    <p:cond delay="0"/>
                                  </p:stCondLst>
                                  <p:childTnLst>
                                    <p:set>
                                      <p:cBhvr>
                                        <p:cTn id="71" dur="1" fill="hold">
                                          <p:stCondLst>
                                            <p:cond delay="0"/>
                                          </p:stCondLst>
                                        </p:cTn>
                                        <p:tgtEl>
                                          <p:spTgt spid="82959"/>
                                        </p:tgtEl>
                                        <p:attrNameLst>
                                          <p:attrName>style.visibility</p:attrName>
                                        </p:attrNameLst>
                                      </p:cBhvr>
                                      <p:to>
                                        <p:strVal val="visible"/>
                                      </p:to>
                                    </p:set>
                                    <p:anim calcmode="lin" valueType="num">
                                      <p:cBhvr>
                                        <p:cTn id="72" dur="500" fill="hold"/>
                                        <p:tgtEl>
                                          <p:spTgt spid="82959"/>
                                        </p:tgtEl>
                                        <p:attrNameLst>
                                          <p:attrName>ppt_w</p:attrName>
                                        </p:attrNameLst>
                                      </p:cBhvr>
                                      <p:tavLst>
                                        <p:tav tm="0">
                                          <p:val>
                                            <p:fltVal val="0"/>
                                          </p:val>
                                        </p:tav>
                                        <p:tav tm="100000">
                                          <p:val>
                                            <p:strVal val="#ppt_w"/>
                                          </p:val>
                                        </p:tav>
                                      </p:tavLst>
                                    </p:anim>
                                    <p:anim calcmode="lin" valueType="num">
                                      <p:cBhvr>
                                        <p:cTn id="73" dur="500" fill="hold"/>
                                        <p:tgtEl>
                                          <p:spTgt spid="82959"/>
                                        </p:tgtEl>
                                        <p:attrNameLst>
                                          <p:attrName>ppt_h</p:attrName>
                                        </p:attrNameLst>
                                      </p:cBhvr>
                                      <p:tavLst>
                                        <p:tav tm="0">
                                          <p:val>
                                            <p:fltVal val="0"/>
                                          </p:val>
                                        </p:tav>
                                        <p:tav tm="100000">
                                          <p:val>
                                            <p:strVal val="#ppt_h"/>
                                          </p:val>
                                        </p:tav>
                                      </p:tavLst>
                                    </p:anim>
                                    <p:animEffect transition="in" filter="fade">
                                      <p:cBhvr>
                                        <p:cTn id="74" dur="500"/>
                                        <p:tgtEl>
                                          <p:spTgt spid="829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P spid="82948" grpId="0" build="p"/>
      <p:bldP spid="82950" grpId="0"/>
      <p:bldP spid="82951"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p:txBody>
          <a:bodyPr/>
          <a:lstStyle/>
          <a:p>
            <a:pPr eaLnBrk="1" hangingPunct="1"/>
            <a:r>
              <a:rPr lang="en-US" sz="2800" dirty="0" smtClean="0"/>
              <a:t>Consequences</a:t>
            </a:r>
          </a:p>
        </p:txBody>
      </p:sp>
      <p:sp>
        <p:nvSpPr>
          <p:cNvPr id="88067" name="Rectangle 3"/>
          <p:cNvSpPr>
            <a:spLocks noGrp="1" noChangeArrowheads="1"/>
          </p:cNvSpPr>
          <p:nvPr>
            <p:ph type="body" idx="1"/>
          </p:nvPr>
        </p:nvSpPr>
        <p:spPr>
          <a:xfrm>
            <a:off x="0" y="814536"/>
            <a:ext cx="9396413" cy="5638800"/>
          </a:xfrm>
        </p:spPr>
        <p:txBody>
          <a:bodyPr/>
          <a:lstStyle/>
          <a:p>
            <a:pPr eaLnBrk="1" hangingPunct="1">
              <a:lnSpc>
                <a:spcPct val="90000"/>
              </a:lnSpc>
              <a:buNone/>
            </a:pPr>
            <a:endParaRPr lang="en-US" sz="2400" dirty="0" smtClean="0"/>
          </a:p>
          <a:p>
            <a:pPr lvl="1" eaLnBrk="1" hangingPunct="1">
              <a:lnSpc>
                <a:spcPct val="90000"/>
              </a:lnSpc>
            </a:pPr>
            <a:r>
              <a:rPr lang="en-US" sz="2000" dirty="0" smtClean="0"/>
              <a:t>Creation of </a:t>
            </a:r>
            <a:r>
              <a:rPr lang="en-US" sz="2000" dirty="0" err="1" smtClean="0"/>
              <a:t>Fermion</a:t>
            </a:r>
            <a:r>
              <a:rPr lang="en-US" sz="2000" dirty="0" smtClean="0"/>
              <a:t> Masses </a:t>
            </a:r>
            <a:endParaRPr lang="en-US" sz="2400" dirty="0" smtClean="0"/>
          </a:p>
          <a:p>
            <a:pPr lvl="2" eaLnBrk="1" hangingPunct="1">
              <a:lnSpc>
                <a:spcPct val="90000"/>
              </a:lnSpc>
            </a:pPr>
            <a:r>
              <a:rPr lang="en-US" sz="1800" dirty="0" smtClean="0"/>
              <a:t>Each </a:t>
            </a:r>
            <a:r>
              <a:rPr lang="en-US" sz="1800" dirty="0" err="1" smtClean="0"/>
              <a:t>Fermionen</a:t>
            </a:r>
            <a:r>
              <a:rPr lang="en-US" sz="1800" dirty="0" smtClean="0"/>
              <a:t> couples with its own coupling </a:t>
            </a:r>
            <a:r>
              <a:rPr lang="en-US" sz="1800" dirty="0" err="1" smtClean="0"/>
              <a:t>y</a:t>
            </a:r>
            <a:r>
              <a:rPr lang="en-US" sz="1800" baseline="-25000" dirty="0" err="1" smtClean="0"/>
              <a:t>f</a:t>
            </a:r>
            <a:r>
              <a:rPr lang="en-US" sz="1800" dirty="0" smtClean="0"/>
              <a:t>  to background medium</a:t>
            </a:r>
            <a:br>
              <a:rPr lang="en-US" sz="1800" dirty="0" smtClean="0"/>
            </a:br>
            <a:r>
              <a:rPr lang="en-US" sz="1800" b="1" dirty="0" smtClean="0">
                <a:solidFill>
                  <a:srgbClr val="FFC000"/>
                </a:solidFill>
              </a:rPr>
              <a:t>Origin of </a:t>
            </a:r>
            <a:r>
              <a:rPr lang="en-US" sz="1800" b="1" dirty="0" err="1" smtClean="0">
                <a:solidFill>
                  <a:srgbClr val="FFC000"/>
                </a:solidFill>
              </a:rPr>
              <a:t>y</a:t>
            </a:r>
            <a:r>
              <a:rPr lang="en-US" sz="1800" b="1" baseline="-25000" dirty="0" err="1" smtClean="0">
                <a:solidFill>
                  <a:srgbClr val="FFC000"/>
                </a:solidFill>
              </a:rPr>
              <a:t>f</a:t>
            </a:r>
            <a:r>
              <a:rPr lang="en-US" sz="1800" b="1" dirty="0" smtClean="0">
                <a:solidFill>
                  <a:srgbClr val="FFC000"/>
                </a:solidFill>
              </a:rPr>
              <a:t>  completely unclear!</a:t>
            </a:r>
            <a:r>
              <a:rPr lang="en-US" sz="1800" dirty="0" smtClean="0"/>
              <a:t/>
            </a:r>
            <a:br>
              <a:rPr lang="en-US" sz="1800" dirty="0" smtClean="0"/>
            </a:br>
            <a:endParaRPr lang="en-US" sz="1800" dirty="0" smtClean="0"/>
          </a:p>
          <a:p>
            <a:pPr lvl="1" eaLnBrk="1" hangingPunct="1">
              <a:lnSpc>
                <a:spcPct val="90000"/>
              </a:lnSpc>
            </a:pPr>
            <a:r>
              <a:rPr lang="en-US" sz="2000" dirty="0" smtClean="0"/>
              <a:t>excitation  of BEGHHGK-Field = </a:t>
            </a:r>
            <a:r>
              <a:rPr lang="en-US" sz="2000" dirty="0" err="1" smtClean="0"/>
              <a:t>Higgs.Bosons</a:t>
            </a:r>
            <a:r>
              <a:rPr lang="en-US" sz="2000" dirty="0" smtClean="0"/>
              <a:t> with  Mass</a:t>
            </a:r>
            <a:endParaRPr lang="en-US" sz="1800" dirty="0" smtClean="0"/>
          </a:p>
          <a:p>
            <a:pPr lvl="2" eaLnBrk="1" hangingPunct="1">
              <a:lnSpc>
                <a:spcPct val="90000"/>
              </a:lnSpc>
            </a:pPr>
            <a:r>
              <a:rPr lang="en-US" sz="1800" b="1" dirty="0" smtClean="0">
                <a:solidFill>
                  <a:schemeClr val="accent1">
                    <a:lumMod val="75000"/>
                  </a:schemeClr>
                </a:solidFill>
              </a:rPr>
              <a:t>~ </a:t>
            </a:r>
            <a:r>
              <a:rPr lang="de-DE" sz="1800" i="1" dirty="0" smtClean="0">
                <a:solidFill>
                  <a:schemeClr val="accent1">
                    <a:lumMod val="75000"/>
                  </a:schemeClr>
                </a:solidFill>
                <a:latin typeface="Symbol" pitchFamily="18" charset="2"/>
                <a:cs typeface="Arial" pitchFamily="34" charset="0"/>
              </a:rPr>
              <a:t>Ö</a:t>
            </a:r>
            <a:r>
              <a:rPr lang="en-US" sz="1800" b="1" dirty="0" smtClean="0">
                <a:solidFill>
                  <a:schemeClr val="accent1">
                    <a:lumMod val="75000"/>
                  </a:schemeClr>
                </a:solidFill>
              </a:rPr>
              <a:t> steepness of potential</a:t>
            </a:r>
          </a:p>
          <a:p>
            <a:pPr lvl="2" eaLnBrk="1" hangingPunct="1">
              <a:lnSpc>
                <a:spcPct val="90000"/>
              </a:lnSpc>
            </a:pPr>
            <a:r>
              <a:rPr lang="en-US" sz="1800" b="1" dirty="0" smtClean="0">
                <a:solidFill>
                  <a:schemeClr val="accent1">
                    <a:lumMod val="75000"/>
                  </a:schemeClr>
                </a:solidFill>
                <a:latin typeface="Symbol" pitchFamily="18" charset="2"/>
              </a:rPr>
              <a:t>l</a:t>
            </a:r>
            <a:r>
              <a:rPr lang="en-US" sz="1800" b="1" dirty="0" smtClean="0">
                <a:solidFill>
                  <a:schemeClr val="accent1">
                    <a:lumMod val="75000"/>
                  </a:schemeClr>
                </a:solidFill>
              </a:rPr>
              <a:t> unknown, so Higgs-Mass not predictable</a:t>
            </a:r>
          </a:p>
          <a:p>
            <a:pPr lvl="2" eaLnBrk="1" hangingPunct="1">
              <a:lnSpc>
                <a:spcPct val="90000"/>
              </a:lnSpc>
              <a:buNone/>
            </a:pPr>
            <a:endParaRPr lang="en-US" sz="1800" b="1" dirty="0" smtClean="0">
              <a:solidFill>
                <a:srgbClr val="CC0066"/>
              </a:solidFill>
            </a:endParaRPr>
          </a:p>
          <a:p>
            <a:pPr lvl="1" eaLnBrk="1" hangingPunct="1">
              <a:lnSpc>
                <a:spcPct val="90000"/>
              </a:lnSpc>
            </a:pPr>
            <a:r>
              <a:rPr lang="de-DE" sz="2000" dirty="0" err="1" smtClean="0">
                <a:sym typeface="Symbol" pitchFamily="18" charset="2"/>
              </a:rPr>
              <a:t>kinetic</a:t>
            </a:r>
            <a:r>
              <a:rPr lang="de-DE" sz="2000" dirty="0" smtClean="0">
                <a:sym typeface="Symbol" pitchFamily="18" charset="2"/>
              </a:rPr>
              <a:t> </a:t>
            </a:r>
            <a:r>
              <a:rPr lang="de-DE" sz="2000" dirty="0" err="1" smtClean="0">
                <a:sym typeface="Symbol" pitchFamily="18" charset="2"/>
              </a:rPr>
              <a:t>term</a:t>
            </a:r>
            <a:r>
              <a:rPr lang="de-DE" sz="2000" dirty="0" smtClean="0">
                <a:sym typeface="Symbol" pitchFamily="18" charset="2"/>
              </a:rPr>
              <a:t> of Higgs </a:t>
            </a:r>
            <a:r>
              <a:rPr lang="de-DE" sz="2000" dirty="0" err="1" smtClean="0">
                <a:sym typeface="Symbol" pitchFamily="18" charset="2"/>
              </a:rPr>
              <a:t>field</a:t>
            </a:r>
            <a:r>
              <a:rPr lang="de-DE" sz="2000" dirty="0" smtClean="0">
                <a:sym typeface="Symbol" pitchFamily="18" charset="2"/>
              </a:rPr>
              <a:t> </a:t>
            </a:r>
            <a:r>
              <a:rPr lang="de-DE" sz="3200" dirty="0" smtClean="0">
                <a:sym typeface="Symbol" pitchFamily="18" charset="2"/>
              </a:rPr>
              <a:t/>
            </a:r>
            <a:br>
              <a:rPr lang="de-DE" sz="3200" dirty="0" smtClean="0">
                <a:sym typeface="Symbol" pitchFamily="18" charset="2"/>
              </a:rPr>
            </a:br>
            <a:r>
              <a:rPr lang="de-DE" sz="3200" dirty="0" smtClean="0">
                <a:sym typeface="Symbol" pitchFamily="18" charset="2"/>
              </a:rPr>
              <a:t>              ~</a:t>
            </a:r>
          </a:p>
          <a:p>
            <a:pPr lvl="2" eaLnBrk="1" hangingPunct="1">
              <a:lnSpc>
                <a:spcPct val="90000"/>
              </a:lnSpc>
            </a:pPr>
            <a:r>
              <a:rPr lang="de-DE" sz="1800" dirty="0" err="1" smtClean="0">
                <a:sym typeface="Symbol" pitchFamily="18" charset="2"/>
              </a:rPr>
              <a:t>Creates</a:t>
            </a:r>
            <a:r>
              <a:rPr lang="de-DE" sz="1800" dirty="0" smtClean="0">
                <a:sym typeface="Symbol" pitchFamily="18" charset="2"/>
              </a:rPr>
              <a:t> </a:t>
            </a:r>
            <a:r>
              <a:rPr lang="de-DE" sz="1800" b="1" dirty="0" err="1" smtClean="0">
                <a:solidFill>
                  <a:srgbClr val="00B050"/>
                </a:solidFill>
                <a:sym typeface="Symbol" pitchFamily="18" charset="2"/>
              </a:rPr>
              <a:t>automatically</a:t>
            </a:r>
            <a:r>
              <a:rPr lang="de-DE" sz="1800" dirty="0" smtClean="0">
                <a:sym typeface="Symbol" pitchFamily="18" charset="2"/>
              </a:rPr>
              <a:t> die </a:t>
            </a:r>
            <a:r>
              <a:rPr lang="de-DE" sz="1800" i="1" dirty="0" smtClean="0">
                <a:sym typeface="Symbol" pitchFamily="18" charset="2"/>
              </a:rPr>
              <a:t>Z-h</a:t>
            </a:r>
            <a:r>
              <a:rPr lang="de-DE" sz="1800" dirty="0" smtClean="0">
                <a:sym typeface="Symbol" pitchFamily="18" charset="2"/>
              </a:rPr>
              <a:t> und </a:t>
            </a:r>
            <a:r>
              <a:rPr lang="de-DE" sz="1800" i="1" dirty="0" smtClean="0">
                <a:sym typeface="Symbol" pitchFamily="18" charset="2"/>
              </a:rPr>
              <a:t>W-h</a:t>
            </a:r>
            <a:r>
              <a:rPr lang="de-DE" sz="1800" dirty="0" smtClean="0">
                <a:sym typeface="Symbol" pitchFamily="18" charset="2"/>
              </a:rPr>
              <a:t> interactions </a:t>
            </a:r>
          </a:p>
          <a:p>
            <a:pPr lvl="2" eaLnBrk="1" hangingPunct="1">
              <a:lnSpc>
                <a:spcPct val="90000"/>
              </a:lnSpc>
            </a:pPr>
            <a:r>
              <a:rPr lang="de-DE" sz="1800" dirty="0" smtClean="0">
                <a:sym typeface="Symbol" pitchFamily="18" charset="2"/>
              </a:rPr>
              <a:t>W and Z-</a:t>
            </a:r>
            <a:r>
              <a:rPr lang="de-DE" sz="1800" dirty="0" err="1" smtClean="0">
                <a:sym typeface="Symbol" pitchFamily="18" charset="2"/>
              </a:rPr>
              <a:t>Boson</a:t>
            </a:r>
            <a:r>
              <a:rPr lang="de-DE" sz="1800" dirty="0" smtClean="0">
                <a:sym typeface="Symbol" pitchFamily="18" charset="2"/>
              </a:rPr>
              <a:t>-</a:t>
            </a:r>
            <a:r>
              <a:rPr lang="de-DE" sz="1800" dirty="0" err="1" smtClean="0">
                <a:sym typeface="Symbol" pitchFamily="18" charset="2"/>
              </a:rPr>
              <a:t>Massterms</a:t>
            </a:r>
            <a:r>
              <a:rPr lang="de-DE" sz="1800" dirty="0" smtClean="0">
                <a:sym typeface="Symbol" pitchFamily="18" charset="2"/>
              </a:rPr>
              <a:t/>
            </a:r>
            <a:br>
              <a:rPr lang="de-DE" sz="1800" dirty="0" smtClean="0">
                <a:sym typeface="Symbol" pitchFamily="18" charset="2"/>
              </a:rPr>
            </a:br>
            <a:endParaRPr lang="de-DE" sz="1800" dirty="0" smtClean="0">
              <a:sym typeface="Symbol" pitchFamily="18" charset="2"/>
            </a:endParaRPr>
          </a:p>
        </p:txBody>
      </p:sp>
      <p:sp>
        <p:nvSpPr>
          <p:cNvPr id="88068" name="Rectangle 4"/>
          <p:cNvSpPr>
            <a:spLocks noChangeArrowheads="1"/>
          </p:cNvSpPr>
          <p:nvPr/>
        </p:nvSpPr>
        <p:spPr bwMode="auto">
          <a:xfrm>
            <a:off x="4139952" y="1156682"/>
            <a:ext cx="2593032" cy="400110"/>
          </a:xfrm>
          <a:prstGeom prst="rect">
            <a:avLst/>
          </a:prstGeom>
          <a:noFill/>
          <a:ln w="9525">
            <a:noFill/>
            <a:miter lim="800000"/>
            <a:headEnd/>
            <a:tailEnd/>
          </a:ln>
          <a:effectLst/>
        </p:spPr>
        <p:txBody>
          <a:bodyPr wrap="square">
            <a:spAutoFit/>
          </a:bodyPr>
          <a:lstStyle/>
          <a:p>
            <a:pPr>
              <a:spcBef>
                <a:spcPct val="20000"/>
              </a:spcBef>
              <a:buClr>
                <a:srgbClr val="339933"/>
              </a:buClr>
              <a:buSzPct val="75000"/>
              <a:buFont typeface="Wingdings" pitchFamily="2" charset="2"/>
              <a:buNone/>
              <a:defRPr/>
            </a:pPr>
            <a:r>
              <a:rPr lang="de-DE" sz="2000" b="0" i="1" dirty="0">
                <a:solidFill>
                  <a:srgbClr val="000000"/>
                </a:solidFill>
                <a:latin typeface="Bookman Old Style" pitchFamily="18" charset="0"/>
                <a:cs typeface="Arial" pitchFamily="34" charset="0"/>
              </a:rPr>
              <a:t>m</a:t>
            </a:r>
            <a:r>
              <a:rPr lang="de-DE" sz="2000" b="0" i="1" baseline="-25000" dirty="0">
                <a:solidFill>
                  <a:srgbClr val="000000"/>
                </a:solidFill>
                <a:latin typeface="Bookman Old Style" pitchFamily="18" charset="0"/>
                <a:cs typeface="Arial" pitchFamily="34" charset="0"/>
              </a:rPr>
              <a:t>f</a:t>
            </a:r>
            <a:r>
              <a:rPr lang="de-DE" sz="2000" b="0" i="1" baseline="-28000" dirty="0">
                <a:solidFill>
                  <a:srgbClr val="000000"/>
                </a:solidFill>
                <a:latin typeface="Bookman Old Style" pitchFamily="18" charset="0"/>
                <a:cs typeface="Arial" pitchFamily="34" charset="0"/>
              </a:rPr>
              <a:t> </a:t>
            </a:r>
            <a:r>
              <a:rPr lang="de-DE" sz="2000" b="0" i="1" baseline="-36000" dirty="0">
                <a:solidFill>
                  <a:srgbClr val="000000"/>
                </a:solidFill>
                <a:latin typeface="Bookman Old Style" pitchFamily="18" charset="0"/>
                <a:cs typeface="Arial" pitchFamily="34" charset="0"/>
              </a:rPr>
              <a:t> </a:t>
            </a:r>
            <a:r>
              <a:rPr lang="de-DE" sz="2000" b="0" i="1" dirty="0">
                <a:solidFill>
                  <a:srgbClr val="000000"/>
                </a:solidFill>
                <a:latin typeface="Bookman Old Style" pitchFamily="18" charset="0"/>
                <a:cs typeface="Arial" pitchFamily="34" charset="0"/>
              </a:rPr>
              <a:t>= </a:t>
            </a:r>
            <a:r>
              <a:rPr lang="de-DE" sz="2000" b="0" i="1" dirty="0">
                <a:solidFill>
                  <a:srgbClr val="000000"/>
                </a:solidFill>
                <a:latin typeface="Symbol" pitchFamily="18" charset="2"/>
                <a:cs typeface="Arial" pitchFamily="34" charset="0"/>
              </a:rPr>
              <a:t>Ö</a:t>
            </a:r>
            <a:r>
              <a:rPr lang="de-DE" sz="2000" b="0" i="1" dirty="0">
                <a:solidFill>
                  <a:srgbClr val="000000"/>
                </a:solidFill>
                <a:latin typeface="Bookman Old Style" pitchFamily="18" charset="0"/>
                <a:cs typeface="Arial" pitchFamily="34" charset="0"/>
              </a:rPr>
              <a:t>½ </a:t>
            </a:r>
            <a:r>
              <a:rPr lang="de-DE" sz="2000" b="0" i="1" dirty="0" err="1">
                <a:solidFill>
                  <a:srgbClr val="000000"/>
                </a:solidFill>
                <a:latin typeface="Bookman Old Style" pitchFamily="18" charset="0"/>
                <a:cs typeface="Arial" pitchFamily="34" charset="0"/>
              </a:rPr>
              <a:t>y</a:t>
            </a:r>
            <a:r>
              <a:rPr lang="de-DE" sz="2000" b="0" i="1" baseline="-25000" dirty="0" err="1">
                <a:solidFill>
                  <a:srgbClr val="000000"/>
                </a:solidFill>
                <a:latin typeface="Bookman Old Style" pitchFamily="18" charset="0"/>
                <a:cs typeface="Arial" pitchFamily="34" charset="0"/>
              </a:rPr>
              <a:t>f</a:t>
            </a:r>
            <a:r>
              <a:rPr lang="de-DE" sz="2000" b="0" i="1" baseline="-25000" dirty="0">
                <a:solidFill>
                  <a:srgbClr val="000000"/>
                </a:solidFill>
                <a:latin typeface="Bookman Old Style" pitchFamily="18" charset="0"/>
                <a:cs typeface="Arial" pitchFamily="34" charset="0"/>
              </a:rPr>
              <a:t> </a:t>
            </a:r>
            <a:r>
              <a:rPr lang="de-DE" sz="2000" b="0" i="1" dirty="0">
                <a:solidFill>
                  <a:srgbClr val="000000"/>
                </a:solidFill>
                <a:latin typeface="Bookman Old Style" pitchFamily="18" charset="0"/>
                <a:cs typeface="Arial" pitchFamily="34" charset="0"/>
              </a:rPr>
              <a:t>v</a:t>
            </a:r>
          </a:p>
        </p:txBody>
      </p:sp>
      <p:sp>
        <p:nvSpPr>
          <p:cNvPr id="88069" name="Rectangle 5"/>
          <p:cNvSpPr>
            <a:spLocks noChangeArrowheads="1"/>
          </p:cNvSpPr>
          <p:nvPr/>
        </p:nvSpPr>
        <p:spPr bwMode="auto">
          <a:xfrm>
            <a:off x="7380312" y="2204864"/>
            <a:ext cx="1944216" cy="400110"/>
          </a:xfrm>
          <a:prstGeom prst="rect">
            <a:avLst/>
          </a:prstGeom>
          <a:noFill/>
          <a:ln w="9525">
            <a:noFill/>
            <a:miter lim="800000"/>
            <a:headEnd/>
            <a:tailEnd/>
          </a:ln>
          <a:effectLst/>
        </p:spPr>
        <p:txBody>
          <a:bodyPr wrap="square">
            <a:spAutoFit/>
          </a:bodyPr>
          <a:lstStyle/>
          <a:p>
            <a:pPr>
              <a:spcBef>
                <a:spcPct val="20000"/>
              </a:spcBef>
              <a:buClr>
                <a:srgbClr val="339933"/>
              </a:buClr>
              <a:buSzPct val="75000"/>
              <a:buFont typeface="Wingdings" pitchFamily="2" charset="2"/>
              <a:buNone/>
              <a:defRPr/>
            </a:pPr>
            <a:r>
              <a:rPr lang="de-DE" sz="2000" b="0" i="1" dirty="0" err="1" smtClean="0">
                <a:solidFill>
                  <a:srgbClr val="000000"/>
                </a:solidFill>
                <a:latin typeface="Bookman Old Style" pitchFamily="18" charset="0"/>
                <a:cs typeface="Arial" pitchFamily="34" charset="0"/>
              </a:rPr>
              <a:t>m</a:t>
            </a:r>
            <a:r>
              <a:rPr lang="de-DE" sz="2000" b="0" i="1" baseline="-25000" dirty="0" err="1" smtClean="0">
                <a:solidFill>
                  <a:srgbClr val="000000"/>
                </a:solidFill>
                <a:latin typeface="Bookman Old Style" pitchFamily="18" charset="0"/>
                <a:cs typeface="Arial" pitchFamily="34" charset="0"/>
              </a:rPr>
              <a:t>h</a:t>
            </a:r>
            <a:r>
              <a:rPr lang="de-DE" sz="2000" b="0" i="1" baseline="-28000" dirty="0" smtClean="0">
                <a:solidFill>
                  <a:srgbClr val="000000"/>
                </a:solidFill>
                <a:latin typeface="Bookman Old Style" pitchFamily="18" charset="0"/>
                <a:cs typeface="Arial" pitchFamily="34" charset="0"/>
              </a:rPr>
              <a:t> </a:t>
            </a:r>
            <a:r>
              <a:rPr lang="de-DE" sz="2000" b="0" i="1" baseline="-36000" dirty="0" smtClean="0">
                <a:solidFill>
                  <a:srgbClr val="000000"/>
                </a:solidFill>
                <a:latin typeface="Bookman Old Style" pitchFamily="18" charset="0"/>
                <a:cs typeface="Arial" pitchFamily="34" charset="0"/>
              </a:rPr>
              <a:t> </a:t>
            </a:r>
            <a:r>
              <a:rPr lang="de-DE" sz="2000" b="0" i="1" dirty="0">
                <a:solidFill>
                  <a:srgbClr val="000000"/>
                </a:solidFill>
                <a:latin typeface="Bookman Old Style" pitchFamily="18" charset="0"/>
                <a:cs typeface="Arial" pitchFamily="34" charset="0"/>
              </a:rPr>
              <a:t>= </a:t>
            </a:r>
            <a:r>
              <a:rPr lang="de-DE" sz="2000" b="0" i="1" dirty="0">
                <a:solidFill>
                  <a:srgbClr val="000000"/>
                </a:solidFill>
                <a:latin typeface="Symbol" pitchFamily="18" charset="2"/>
                <a:cs typeface="Arial" pitchFamily="34" charset="0"/>
              </a:rPr>
              <a:t>Ö(2l) </a:t>
            </a:r>
            <a:r>
              <a:rPr lang="de-DE" sz="2000" b="0" i="1" dirty="0">
                <a:solidFill>
                  <a:srgbClr val="000000"/>
                </a:solidFill>
                <a:latin typeface="Bookman Old Style" pitchFamily="18" charset="0"/>
                <a:cs typeface="Arial" pitchFamily="34" charset="0"/>
              </a:rPr>
              <a:t>v</a:t>
            </a:r>
          </a:p>
        </p:txBody>
      </p:sp>
      <p:graphicFrame>
        <p:nvGraphicFramePr>
          <p:cNvPr id="83976" name="Object 4"/>
          <p:cNvGraphicFramePr>
            <a:graphicFrameLocks noChangeAspect="1"/>
          </p:cNvGraphicFramePr>
          <p:nvPr/>
        </p:nvGraphicFramePr>
        <p:xfrm>
          <a:off x="755576" y="3861048"/>
          <a:ext cx="1524000" cy="433388"/>
        </p:xfrm>
        <a:graphic>
          <a:graphicData uri="http://schemas.openxmlformats.org/presentationml/2006/ole">
            <p:oleObj spid="_x0000_s7170" name="Formel" r:id="rId3" imgW="787320" imgH="266400" progId="Equation.3">
              <p:embed/>
            </p:oleObj>
          </a:graphicData>
        </a:graphic>
      </p:graphicFrame>
      <p:graphicFrame>
        <p:nvGraphicFramePr>
          <p:cNvPr id="83975" name="Object 3"/>
          <p:cNvGraphicFramePr>
            <a:graphicFrameLocks noChangeAspect="1"/>
          </p:cNvGraphicFramePr>
          <p:nvPr/>
        </p:nvGraphicFramePr>
        <p:xfrm>
          <a:off x="2771800" y="3880641"/>
          <a:ext cx="4537000" cy="412455"/>
        </p:xfrm>
        <a:graphic>
          <a:graphicData uri="http://schemas.openxmlformats.org/presentationml/2006/ole">
            <p:oleObj spid="_x0000_s7171" name="Formel" r:id="rId4" imgW="2793960" imgH="253800" progId="Equation.3">
              <p:embed/>
            </p:oleObj>
          </a:graphicData>
        </a:graphic>
      </p:graphicFrame>
      <p:graphicFrame>
        <p:nvGraphicFramePr>
          <p:cNvPr id="83977" name="Object 5"/>
          <p:cNvGraphicFramePr>
            <a:graphicFrameLocks noChangeAspect="1"/>
          </p:cNvGraphicFramePr>
          <p:nvPr/>
        </p:nvGraphicFramePr>
        <p:xfrm>
          <a:off x="1247427" y="4959350"/>
          <a:ext cx="5484813" cy="557213"/>
        </p:xfrm>
        <a:graphic>
          <a:graphicData uri="http://schemas.openxmlformats.org/presentationml/2006/ole">
            <p:oleObj spid="_x0000_s7172" name="Formel" r:id="rId5" imgW="2882880" imgH="29196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8067">
                                            <p:txEl>
                                              <p:pRg st="1" end="1"/>
                                            </p:txEl>
                                          </p:spTgt>
                                        </p:tgtEl>
                                        <p:attrNameLst>
                                          <p:attrName>style.visibility</p:attrName>
                                        </p:attrNameLst>
                                      </p:cBhvr>
                                      <p:to>
                                        <p:strVal val="visible"/>
                                      </p:to>
                                    </p:set>
                                    <p:anim calcmode="lin" valueType="num">
                                      <p:cBhvr>
                                        <p:cTn id="7" dur="500" fill="hold"/>
                                        <p:tgtEl>
                                          <p:spTgt spid="88067">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88067">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88067">
                                            <p:txEl>
                                              <p:pRg st="1" end="1"/>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88068"/>
                                        </p:tgtEl>
                                        <p:attrNameLst>
                                          <p:attrName>style.visibility</p:attrName>
                                        </p:attrNameLst>
                                      </p:cBhvr>
                                      <p:to>
                                        <p:strVal val="visible"/>
                                      </p:to>
                                    </p:set>
                                    <p:anim calcmode="lin" valueType="num">
                                      <p:cBhvr>
                                        <p:cTn id="12" dur="500" fill="hold"/>
                                        <p:tgtEl>
                                          <p:spTgt spid="88068"/>
                                        </p:tgtEl>
                                        <p:attrNameLst>
                                          <p:attrName>ppt_w</p:attrName>
                                        </p:attrNameLst>
                                      </p:cBhvr>
                                      <p:tavLst>
                                        <p:tav tm="0">
                                          <p:val>
                                            <p:fltVal val="0"/>
                                          </p:val>
                                        </p:tav>
                                        <p:tav tm="100000">
                                          <p:val>
                                            <p:strVal val="#ppt_w"/>
                                          </p:val>
                                        </p:tav>
                                      </p:tavLst>
                                    </p:anim>
                                    <p:anim calcmode="lin" valueType="num">
                                      <p:cBhvr>
                                        <p:cTn id="13" dur="500" fill="hold"/>
                                        <p:tgtEl>
                                          <p:spTgt spid="88068"/>
                                        </p:tgtEl>
                                        <p:attrNameLst>
                                          <p:attrName>ppt_h</p:attrName>
                                        </p:attrNameLst>
                                      </p:cBhvr>
                                      <p:tavLst>
                                        <p:tav tm="0">
                                          <p:val>
                                            <p:fltVal val="0"/>
                                          </p:val>
                                        </p:tav>
                                        <p:tav tm="100000">
                                          <p:val>
                                            <p:strVal val="#ppt_h"/>
                                          </p:val>
                                        </p:tav>
                                      </p:tavLst>
                                    </p:anim>
                                    <p:animEffect transition="in" filter="fade">
                                      <p:cBhvr>
                                        <p:cTn id="14" dur="500"/>
                                        <p:tgtEl>
                                          <p:spTgt spid="88068"/>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88067">
                                            <p:txEl>
                                              <p:pRg st="2" end="2"/>
                                            </p:txEl>
                                          </p:spTgt>
                                        </p:tgtEl>
                                        <p:attrNameLst>
                                          <p:attrName>style.visibility</p:attrName>
                                        </p:attrNameLst>
                                      </p:cBhvr>
                                      <p:to>
                                        <p:strVal val="visible"/>
                                      </p:to>
                                    </p:set>
                                    <p:anim calcmode="lin" valueType="num">
                                      <p:cBhvr>
                                        <p:cTn id="17" dur="500" fill="hold"/>
                                        <p:tgtEl>
                                          <p:spTgt spid="88067">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88067">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88067">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88067">
                                            <p:txEl>
                                              <p:pRg st="3" end="3"/>
                                            </p:txEl>
                                          </p:spTgt>
                                        </p:tgtEl>
                                        <p:attrNameLst>
                                          <p:attrName>style.visibility</p:attrName>
                                        </p:attrNameLst>
                                      </p:cBhvr>
                                      <p:to>
                                        <p:strVal val="visible"/>
                                      </p:to>
                                    </p:set>
                                    <p:anim calcmode="lin" valueType="num">
                                      <p:cBhvr>
                                        <p:cTn id="24" dur="500" fill="hold"/>
                                        <p:tgtEl>
                                          <p:spTgt spid="88067">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88067">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88067">
                                            <p:txEl>
                                              <p:pRg st="3" end="3"/>
                                            </p:txEl>
                                          </p:spTgt>
                                        </p:tgtEl>
                                      </p:cBhvr>
                                    </p:animEffect>
                                  </p:childTnLst>
                                </p:cTn>
                              </p:par>
                              <p:par>
                                <p:cTn id="27" presetID="53" presetClass="entr" presetSubtype="0" fill="hold" grpId="0" nodeType="withEffect">
                                  <p:stCondLst>
                                    <p:cond delay="0"/>
                                  </p:stCondLst>
                                  <p:childTnLst>
                                    <p:set>
                                      <p:cBhvr>
                                        <p:cTn id="28" dur="1" fill="hold">
                                          <p:stCondLst>
                                            <p:cond delay="0"/>
                                          </p:stCondLst>
                                        </p:cTn>
                                        <p:tgtEl>
                                          <p:spTgt spid="88067">
                                            <p:txEl>
                                              <p:pRg st="4" end="4"/>
                                            </p:txEl>
                                          </p:spTgt>
                                        </p:tgtEl>
                                        <p:attrNameLst>
                                          <p:attrName>style.visibility</p:attrName>
                                        </p:attrNameLst>
                                      </p:cBhvr>
                                      <p:to>
                                        <p:strVal val="visible"/>
                                      </p:to>
                                    </p:set>
                                    <p:anim calcmode="lin" valueType="num">
                                      <p:cBhvr>
                                        <p:cTn id="29" dur="500" fill="hold"/>
                                        <p:tgtEl>
                                          <p:spTgt spid="88067">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88067">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88067">
                                            <p:txEl>
                                              <p:pRg st="4" end="4"/>
                                            </p:txEl>
                                          </p:spTgt>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88069"/>
                                        </p:tgtEl>
                                        <p:attrNameLst>
                                          <p:attrName>style.visibility</p:attrName>
                                        </p:attrNameLst>
                                      </p:cBhvr>
                                      <p:to>
                                        <p:strVal val="visible"/>
                                      </p:to>
                                    </p:set>
                                    <p:anim calcmode="lin" valueType="num">
                                      <p:cBhvr>
                                        <p:cTn id="34" dur="500" fill="hold"/>
                                        <p:tgtEl>
                                          <p:spTgt spid="88069"/>
                                        </p:tgtEl>
                                        <p:attrNameLst>
                                          <p:attrName>ppt_w</p:attrName>
                                        </p:attrNameLst>
                                      </p:cBhvr>
                                      <p:tavLst>
                                        <p:tav tm="0">
                                          <p:val>
                                            <p:fltVal val="0"/>
                                          </p:val>
                                        </p:tav>
                                        <p:tav tm="100000">
                                          <p:val>
                                            <p:strVal val="#ppt_w"/>
                                          </p:val>
                                        </p:tav>
                                      </p:tavLst>
                                    </p:anim>
                                    <p:anim calcmode="lin" valueType="num">
                                      <p:cBhvr>
                                        <p:cTn id="35" dur="500" fill="hold"/>
                                        <p:tgtEl>
                                          <p:spTgt spid="88069"/>
                                        </p:tgtEl>
                                        <p:attrNameLst>
                                          <p:attrName>ppt_h</p:attrName>
                                        </p:attrNameLst>
                                      </p:cBhvr>
                                      <p:tavLst>
                                        <p:tav tm="0">
                                          <p:val>
                                            <p:fltVal val="0"/>
                                          </p:val>
                                        </p:tav>
                                        <p:tav tm="100000">
                                          <p:val>
                                            <p:strVal val="#ppt_h"/>
                                          </p:val>
                                        </p:tav>
                                      </p:tavLst>
                                    </p:anim>
                                    <p:animEffect transition="in" filter="fade">
                                      <p:cBhvr>
                                        <p:cTn id="36" dur="500"/>
                                        <p:tgtEl>
                                          <p:spTgt spid="88069"/>
                                        </p:tgtEl>
                                      </p:cBhvr>
                                    </p:animEffect>
                                  </p:childTnLst>
                                </p:cTn>
                              </p:par>
                              <p:par>
                                <p:cTn id="37" presetID="53" presetClass="entr" presetSubtype="0" fill="hold" grpId="0" nodeType="withEffect">
                                  <p:stCondLst>
                                    <p:cond delay="0"/>
                                  </p:stCondLst>
                                  <p:childTnLst>
                                    <p:set>
                                      <p:cBhvr>
                                        <p:cTn id="38" dur="1" fill="hold">
                                          <p:stCondLst>
                                            <p:cond delay="0"/>
                                          </p:stCondLst>
                                        </p:cTn>
                                        <p:tgtEl>
                                          <p:spTgt spid="88067">
                                            <p:txEl>
                                              <p:pRg st="5" end="5"/>
                                            </p:txEl>
                                          </p:spTgt>
                                        </p:tgtEl>
                                        <p:attrNameLst>
                                          <p:attrName>style.visibility</p:attrName>
                                        </p:attrNameLst>
                                      </p:cBhvr>
                                      <p:to>
                                        <p:strVal val="visible"/>
                                      </p:to>
                                    </p:set>
                                    <p:anim calcmode="lin" valueType="num">
                                      <p:cBhvr>
                                        <p:cTn id="39" dur="500" fill="hold"/>
                                        <p:tgtEl>
                                          <p:spTgt spid="88067">
                                            <p:txEl>
                                              <p:pRg st="5" end="5"/>
                                            </p:txEl>
                                          </p:spTgt>
                                        </p:tgtEl>
                                        <p:attrNameLst>
                                          <p:attrName>ppt_w</p:attrName>
                                        </p:attrNameLst>
                                      </p:cBhvr>
                                      <p:tavLst>
                                        <p:tav tm="0">
                                          <p:val>
                                            <p:fltVal val="0"/>
                                          </p:val>
                                        </p:tav>
                                        <p:tav tm="100000">
                                          <p:val>
                                            <p:strVal val="#ppt_w"/>
                                          </p:val>
                                        </p:tav>
                                      </p:tavLst>
                                    </p:anim>
                                    <p:anim calcmode="lin" valueType="num">
                                      <p:cBhvr>
                                        <p:cTn id="40" dur="500" fill="hold"/>
                                        <p:tgtEl>
                                          <p:spTgt spid="88067">
                                            <p:txEl>
                                              <p:pRg st="5" end="5"/>
                                            </p:txEl>
                                          </p:spTgt>
                                        </p:tgtEl>
                                        <p:attrNameLst>
                                          <p:attrName>ppt_h</p:attrName>
                                        </p:attrNameLst>
                                      </p:cBhvr>
                                      <p:tavLst>
                                        <p:tav tm="0">
                                          <p:val>
                                            <p:fltVal val="0"/>
                                          </p:val>
                                        </p:tav>
                                        <p:tav tm="100000">
                                          <p:val>
                                            <p:strVal val="#ppt_h"/>
                                          </p:val>
                                        </p:tav>
                                      </p:tavLst>
                                    </p:anim>
                                    <p:animEffect transition="in" filter="fade">
                                      <p:cBhvr>
                                        <p:cTn id="41" dur="500"/>
                                        <p:tgtEl>
                                          <p:spTgt spid="88067">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0" fill="hold" grpId="0" nodeType="clickEffect">
                                  <p:stCondLst>
                                    <p:cond delay="0"/>
                                  </p:stCondLst>
                                  <p:childTnLst>
                                    <p:set>
                                      <p:cBhvr>
                                        <p:cTn id="45" dur="1" fill="hold">
                                          <p:stCondLst>
                                            <p:cond delay="0"/>
                                          </p:stCondLst>
                                        </p:cTn>
                                        <p:tgtEl>
                                          <p:spTgt spid="88067">
                                            <p:txEl>
                                              <p:pRg st="7" end="7"/>
                                            </p:txEl>
                                          </p:spTgt>
                                        </p:tgtEl>
                                        <p:attrNameLst>
                                          <p:attrName>style.visibility</p:attrName>
                                        </p:attrNameLst>
                                      </p:cBhvr>
                                      <p:to>
                                        <p:strVal val="visible"/>
                                      </p:to>
                                    </p:set>
                                    <p:anim calcmode="lin" valueType="num">
                                      <p:cBhvr>
                                        <p:cTn id="46" dur="500" fill="hold"/>
                                        <p:tgtEl>
                                          <p:spTgt spid="88067">
                                            <p:txEl>
                                              <p:pRg st="7" end="7"/>
                                            </p:txEl>
                                          </p:spTgt>
                                        </p:tgtEl>
                                        <p:attrNameLst>
                                          <p:attrName>ppt_w</p:attrName>
                                        </p:attrNameLst>
                                      </p:cBhvr>
                                      <p:tavLst>
                                        <p:tav tm="0">
                                          <p:val>
                                            <p:fltVal val="0"/>
                                          </p:val>
                                        </p:tav>
                                        <p:tav tm="100000">
                                          <p:val>
                                            <p:strVal val="#ppt_w"/>
                                          </p:val>
                                        </p:tav>
                                      </p:tavLst>
                                    </p:anim>
                                    <p:anim calcmode="lin" valueType="num">
                                      <p:cBhvr>
                                        <p:cTn id="47" dur="500" fill="hold"/>
                                        <p:tgtEl>
                                          <p:spTgt spid="88067">
                                            <p:txEl>
                                              <p:pRg st="7" end="7"/>
                                            </p:txEl>
                                          </p:spTgt>
                                        </p:tgtEl>
                                        <p:attrNameLst>
                                          <p:attrName>ppt_h</p:attrName>
                                        </p:attrNameLst>
                                      </p:cBhvr>
                                      <p:tavLst>
                                        <p:tav tm="0">
                                          <p:val>
                                            <p:fltVal val="0"/>
                                          </p:val>
                                        </p:tav>
                                        <p:tav tm="100000">
                                          <p:val>
                                            <p:strVal val="#ppt_h"/>
                                          </p:val>
                                        </p:tav>
                                      </p:tavLst>
                                    </p:anim>
                                    <p:animEffect transition="in" filter="fade">
                                      <p:cBhvr>
                                        <p:cTn id="48" dur="500"/>
                                        <p:tgtEl>
                                          <p:spTgt spid="88067">
                                            <p:txEl>
                                              <p:pRg st="7" end="7"/>
                                            </p:txEl>
                                          </p:spTgt>
                                        </p:tgtEl>
                                      </p:cBhvr>
                                    </p:animEffect>
                                  </p:childTnLst>
                                </p:cTn>
                              </p:par>
                              <p:par>
                                <p:cTn id="49" presetID="53" presetClass="entr" presetSubtype="0" fill="hold" grpId="0" nodeType="withEffect">
                                  <p:stCondLst>
                                    <p:cond delay="0"/>
                                  </p:stCondLst>
                                  <p:childTnLst>
                                    <p:set>
                                      <p:cBhvr>
                                        <p:cTn id="50" dur="1" fill="hold">
                                          <p:stCondLst>
                                            <p:cond delay="0"/>
                                          </p:stCondLst>
                                        </p:cTn>
                                        <p:tgtEl>
                                          <p:spTgt spid="88067">
                                            <p:txEl>
                                              <p:pRg st="8" end="8"/>
                                            </p:txEl>
                                          </p:spTgt>
                                        </p:tgtEl>
                                        <p:attrNameLst>
                                          <p:attrName>style.visibility</p:attrName>
                                        </p:attrNameLst>
                                      </p:cBhvr>
                                      <p:to>
                                        <p:strVal val="visible"/>
                                      </p:to>
                                    </p:set>
                                    <p:anim calcmode="lin" valueType="num">
                                      <p:cBhvr>
                                        <p:cTn id="51" dur="500" fill="hold"/>
                                        <p:tgtEl>
                                          <p:spTgt spid="88067">
                                            <p:txEl>
                                              <p:pRg st="8" end="8"/>
                                            </p:txEl>
                                          </p:spTgt>
                                        </p:tgtEl>
                                        <p:attrNameLst>
                                          <p:attrName>ppt_w</p:attrName>
                                        </p:attrNameLst>
                                      </p:cBhvr>
                                      <p:tavLst>
                                        <p:tav tm="0">
                                          <p:val>
                                            <p:fltVal val="0"/>
                                          </p:val>
                                        </p:tav>
                                        <p:tav tm="100000">
                                          <p:val>
                                            <p:strVal val="#ppt_w"/>
                                          </p:val>
                                        </p:tav>
                                      </p:tavLst>
                                    </p:anim>
                                    <p:anim calcmode="lin" valueType="num">
                                      <p:cBhvr>
                                        <p:cTn id="52" dur="500" fill="hold"/>
                                        <p:tgtEl>
                                          <p:spTgt spid="88067">
                                            <p:txEl>
                                              <p:pRg st="8" end="8"/>
                                            </p:txEl>
                                          </p:spTgt>
                                        </p:tgtEl>
                                        <p:attrNameLst>
                                          <p:attrName>ppt_h</p:attrName>
                                        </p:attrNameLst>
                                      </p:cBhvr>
                                      <p:tavLst>
                                        <p:tav tm="0">
                                          <p:val>
                                            <p:fltVal val="0"/>
                                          </p:val>
                                        </p:tav>
                                        <p:tav tm="100000">
                                          <p:val>
                                            <p:strVal val="#ppt_h"/>
                                          </p:val>
                                        </p:tav>
                                      </p:tavLst>
                                    </p:anim>
                                    <p:animEffect transition="in" filter="fade">
                                      <p:cBhvr>
                                        <p:cTn id="53" dur="500"/>
                                        <p:tgtEl>
                                          <p:spTgt spid="88067">
                                            <p:txEl>
                                              <p:pRg st="8" end="8"/>
                                            </p:txEl>
                                          </p:spTgt>
                                        </p:tgtEl>
                                      </p:cBhvr>
                                    </p:animEffect>
                                  </p:childTnLst>
                                </p:cTn>
                              </p:par>
                              <p:par>
                                <p:cTn id="54" presetID="53" presetClass="entr" presetSubtype="0" fill="hold" grpId="0" nodeType="withEffect">
                                  <p:stCondLst>
                                    <p:cond delay="0"/>
                                  </p:stCondLst>
                                  <p:childTnLst>
                                    <p:set>
                                      <p:cBhvr>
                                        <p:cTn id="55" dur="1" fill="hold">
                                          <p:stCondLst>
                                            <p:cond delay="0"/>
                                          </p:stCondLst>
                                        </p:cTn>
                                        <p:tgtEl>
                                          <p:spTgt spid="88067">
                                            <p:txEl>
                                              <p:pRg st="9" end="9"/>
                                            </p:txEl>
                                          </p:spTgt>
                                        </p:tgtEl>
                                        <p:attrNameLst>
                                          <p:attrName>style.visibility</p:attrName>
                                        </p:attrNameLst>
                                      </p:cBhvr>
                                      <p:to>
                                        <p:strVal val="visible"/>
                                      </p:to>
                                    </p:set>
                                    <p:anim calcmode="lin" valueType="num">
                                      <p:cBhvr>
                                        <p:cTn id="56" dur="500" fill="hold"/>
                                        <p:tgtEl>
                                          <p:spTgt spid="88067">
                                            <p:txEl>
                                              <p:pRg st="9" end="9"/>
                                            </p:txEl>
                                          </p:spTgt>
                                        </p:tgtEl>
                                        <p:attrNameLst>
                                          <p:attrName>ppt_w</p:attrName>
                                        </p:attrNameLst>
                                      </p:cBhvr>
                                      <p:tavLst>
                                        <p:tav tm="0">
                                          <p:val>
                                            <p:fltVal val="0"/>
                                          </p:val>
                                        </p:tav>
                                        <p:tav tm="100000">
                                          <p:val>
                                            <p:strVal val="#ppt_w"/>
                                          </p:val>
                                        </p:tav>
                                      </p:tavLst>
                                    </p:anim>
                                    <p:anim calcmode="lin" valueType="num">
                                      <p:cBhvr>
                                        <p:cTn id="57" dur="500" fill="hold"/>
                                        <p:tgtEl>
                                          <p:spTgt spid="88067">
                                            <p:txEl>
                                              <p:pRg st="9" end="9"/>
                                            </p:txEl>
                                          </p:spTgt>
                                        </p:tgtEl>
                                        <p:attrNameLst>
                                          <p:attrName>ppt_h</p:attrName>
                                        </p:attrNameLst>
                                      </p:cBhvr>
                                      <p:tavLst>
                                        <p:tav tm="0">
                                          <p:val>
                                            <p:fltVal val="0"/>
                                          </p:val>
                                        </p:tav>
                                        <p:tav tm="100000">
                                          <p:val>
                                            <p:strVal val="#ppt_h"/>
                                          </p:val>
                                        </p:tav>
                                      </p:tavLst>
                                    </p:anim>
                                    <p:animEffect transition="in" filter="fade">
                                      <p:cBhvr>
                                        <p:cTn id="58" dur="500"/>
                                        <p:tgtEl>
                                          <p:spTgt spid="88067">
                                            <p:txEl>
                                              <p:pRg st="9" end="9"/>
                                            </p:txEl>
                                          </p:spTgt>
                                        </p:tgtEl>
                                      </p:cBhvr>
                                    </p:animEffect>
                                  </p:childTnLst>
                                </p:cTn>
                              </p:par>
                              <p:par>
                                <p:cTn id="59" presetID="3" presetClass="entr" presetSubtype="10" fill="hold" nodeType="withEffect">
                                  <p:stCondLst>
                                    <p:cond delay="0"/>
                                  </p:stCondLst>
                                  <p:childTnLst>
                                    <p:set>
                                      <p:cBhvr>
                                        <p:cTn id="60" dur="1" fill="hold">
                                          <p:stCondLst>
                                            <p:cond delay="0"/>
                                          </p:stCondLst>
                                        </p:cTn>
                                        <p:tgtEl>
                                          <p:spTgt spid="83976"/>
                                        </p:tgtEl>
                                        <p:attrNameLst>
                                          <p:attrName>style.visibility</p:attrName>
                                        </p:attrNameLst>
                                      </p:cBhvr>
                                      <p:to>
                                        <p:strVal val="visible"/>
                                      </p:to>
                                    </p:set>
                                    <p:animEffect transition="in" filter="blinds(horizontal)">
                                      <p:cBhvr>
                                        <p:cTn id="61" dur="500"/>
                                        <p:tgtEl>
                                          <p:spTgt spid="83976"/>
                                        </p:tgtEl>
                                      </p:cBhvr>
                                    </p:animEffect>
                                  </p:childTnLst>
                                </p:cTn>
                              </p:par>
                              <p:par>
                                <p:cTn id="62" presetID="3" presetClass="entr" presetSubtype="10" fill="hold" nodeType="withEffect">
                                  <p:stCondLst>
                                    <p:cond delay="0"/>
                                  </p:stCondLst>
                                  <p:childTnLst>
                                    <p:set>
                                      <p:cBhvr>
                                        <p:cTn id="63" dur="1" fill="hold">
                                          <p:stCondLst>
                                            <p:cond delay="0"/>
                                          </p:stCondLst>
                                        </p:cTn>
                                        <p:tgtEl>
                                          <p:spTgt spid="83975"/>
                                        </p:tgtEl>
                                        <p:attrNameLst>
                                          <p:attrName>style.visibility</p:attrName>
                                        </p:attrNameLst>
                                      </p:cBhvr>
                                      <p:to>
                                        <p:strVal val="visible"/>
                                      </p:to>
                                    </p:set>
                                    <p:animEffect transition="in" filter="blinds(horizontal)">
                                      <p:cBhvr>
                                        <p:cTn id="64" dur="500"/>
                                        <p:tgtEl>
                                          <p:spTgt spid="83975"/>
                                        </p:tgtEl>
                                      </p:cBhvr>
                                    </p:animEffect>
                                  </p:childTnLst>
                                </p:cTn>
                              </p:par>
                              <p:par>
                                <p:cTn id="65" presetID="3" presetClass="entr" presetSubtype="10" fill="hold" nodeType="withEffect">
                                  <p:stCondLst>
                                    <p:cond delay="0"/>
                                  </p:stCondLst>
                                  <p:childTnLst>
                                    <p:set>
                                      <p:cBhvr>
                                        <p:cTn id="66" dur="1" fill="hold">
                                          <p:stCondLst>
                                            <p:cond delay="0"/>
                                          </p:stCondLst>
                                        </p:cTn>
                                        <p:tgtEl>
                                          <p:spTgt spid="83977"/>
                                        </p:tgtEl>
                                        <p:attrNameLst>
                                          <p:attrName>style.visibility</p:attrName>
                                        </p:attrNameLst>
                                      </p:cBhvr>
                                      <p:to>
                                        <p:strVal val="visible"/>
                                      </p:to>
                                    </p:set>
                                    <p:animEffect transition="in" filter="blinds(horizontal)">
                                      <p:cBhvr>
                                        <p:cTn id="67" dur="500"/>
                                        <p:tgtEl>
                                          <p:spTgt spid="839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uiExpand="1" build="p"/>
      <p:bldP spid="88068" grpId="0" uiExpand="1"/>
      <p:bldP spid="88069" grpId="0" uiExpand="1"/>
    </p:bldLst>
  </p:timing>
</p:sld>
</file>

<file path=ppt/theme/theme1.xml><?xml version="1.0" encoding="utf-8"?>
<a:theme xmlns:a="http://schemas.openxmlformats.org/drawingml/2006/main" name="ATLAStalk">
  <a:themeElements>
    <a:clrScheme name="btwf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twf">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000" b="1" i="0" u="none" strike="noStrike" cap="none" normalizeH="0" baseline="0" smtClean="0">
            <a:ln>
              <a:noFill/>
            </a:ln>
            <a:solidFill>
              <a:schemeClr val="bg2"/>
            </a:solidFill>
            <a:effectLst/>
            <a:latin typeface="Microsoft Sans Serif"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000" b="1" i="0" u="none" strike="noStrike" cap="none" normalizeH="0" baseline="0" smtClean="0">
            <a:ln>
              <a:noFill/>
            </a:ln>
            <a:solidFill>
              <a:schemeClr val="bg2"/>
            </a:solidFill>
            <a:effectLst/>
            <a:latin typeface="Microsoft Sans Serif" pitchFamily="34" charset="0"/>
          </a:defRPr>
        </a:defPPr>
      </a:lstStyle>
    </a:lnDef>
  </a:objectDefaults>
  <a:extraClrSchemeLst>
    <a:extraClrScheme>
      <a:clrScheme name="btwf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twf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twf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twf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twf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twf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twf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tandarddesign">
  <a:themeElements>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design">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Fabrik">
  <a:themeElements>
    <a:clrScheme name="Fabrik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fontScheme name="Fabrik">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abrik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Fabrik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Fabrik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Fabrik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Fabrik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Fabrik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Fabrik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Fabrik">
  <a:themeElements>
    <a:clrScheme name="Fabrik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fontScheme name="Fabrik">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abrik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Fabrik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Fabrik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Fabrik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Fabrik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Fabrik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Fabrik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Leere Präsentation">
  <a:themeElements>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eere Präsentation">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ATLAStalk</Template>
  <TotalTime>0</TotalTime>
  <Words>1471</Words>
  <Application>Microsoft Macintosh PowerPoint</Application>
  <PresentationFormat>On-screen Show (4:3)</PresentationFormat>
  <Paragraphs>167</Paragraphs>
  <Slides>18</Slides>
  <Notes>1</Notes>
  <HiddenSlides>0</HiddenSlides>
  <MMClips>0</MMClips>
  <ScaleCrop>false</ScaleCrop>
  <HeadingPairs>
    <vt:vector size="6" baseType="variant">
      <vt:variant>
        <vt:lpstr>Design Template</vt:lpstr>
      </vt:variant>
      <vt:variant>
        <vt:i4>5</vt:i4>
      </vt:variant>
      <vt:variant>
        <vt:lpstr>Embedded OLE Servers</vt:lpstr>
      </vt:variant>
      <vt:variant>
        <vt:i4>1</vt:i4>
      </vt:variant>
      <vt:variant>
        <vt:lpstr>Slide Titles</vt:lpstr>
      </vt:variant>
      <vt:variant>
        <vt:i4>18</vt:i4>
      </vt:variant>
    </vt:vector>
  </HeadingPairs>
  <TitlesOfParts>
    <vt:vector size="24" baseType="lpstr">
      <vt:lpstr>ATLAStalk</vt:lpstr>
      <vt:lpstr>Standarddesign</vt:lpstr>
      <vt:lpstr>1_Fabrik</vt:lpstr>
      <vt:lpstr>2_Fabrik</vt:lpstr>
      <vt:lpstr>Leere Präsentation</vt:lpstr>
      <vt:lpstr>Formel</vt:lpstr>
      <vt:lpstr>Explaining the Standard Model Mass Mechanism to the Public  aka the Brout-Englert-Higgs-Hagen-Guralnik-Kibble Field  and the Higgs Boson             Michael Kobel</vt:lpstr>
      <vt:lpstr> </vt:lpstr>
      <vt:lpstr>What and how to explain?</vt:lpstr>
      <vt:lpstr>Wrong wording</vt:lpstr>
      <vt:lpstr>Slide 5</vt:lpstr>
      <vt:lpstr>CERN backgrounders</vt:lpstr>
      <vt:lpstr>Don Lincoln</vt:lpstr>
      <vt:lpstr>    Der BEHHGK-Mechanismus</vt:lpstr>
      <vt:lpstr>Consequences</vt:lpstr>
      <vt:lpstr>Two equivalent viewpoints</vt:lpstr>
      <vt:lpstr>Two equivalent viewpoints</vt:lpstr>
      <vt:lpstr>Background text from from US-LHC communications group</vt:lpstr>
      <vt:lpstr>Analogies</vt:lpstr>
      <vt:lpstr>Higgs field and Higgs bosons</vt:lpstr>
      <vt:lpstr>The Higgs Mechanism (TU Dresden, Würzburg Univ)</vt:lpstr>
      <vt:lpstr>Tag der Weltmaschine, 23.11.2011, Dresden</vt:lpstr>
      <vt:lpstr>The origin of mass (Poster, DESY)</vt:lpstr>
      <vt:lpstr>keep on searching!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Michael Kobel   Dresden University of Technology</dc:title>
  <dc:creator>michael kobel</dc:creator>
  <cp:lastModifiedBy>outreach</cp:lastModifiedBy>
  <cp:revision>219</cp:revision>
  <dcterms:created xsi:type="dcterms:W3CDTF">2012-04-20T04:27:58Z</dcterms:created>
  <dcterms:modified xsi:type="dcterms:W3CDTF">2012-04-20T04:28:49Z</dcterms:modified>
</cp:coreProperties>
</file>