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812" r:id="rId1"/>
  </p:sldMasterIdLst>
  <p:notesMasterIdLst>
    <p:notesMasterId r:id="rId6"/>
  </p:notesMasterIdLst>
  <p:handoutMasterIdLst>
    <p:handoutMasterId r:id="rId7"/>
  </p:handoutMasterIdLst>
  <p:sldIdLst>
    <p:sldId id="399" r:id="rId2"/>
    <p:sldId id="412" r:id="rId3"/>
    <p:sldId id="409" r:id="rId4"/>
    <p:sldId id="416" r:id="rId5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0000"/>
    <a:srgbClr val="FFFFFF"/>
    <a:srgbClr val="003399"/>
    <a:srgbClr val="009799"/>
    <a:srgbClr val="009900"/>
    <a:srgbClr val="CC0000"/>
    <a:srgbClr val="FFFF00"/>
    <a:srgbClr val="F0EFE0"/>
    <a:srgbClr val="CCFFFF"/>
    <a:srgbClr val="66CC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32787"/>
    <p:restoredTop sz="90929"/>
  </p:normalViewPr>
  <p:slideViewPr>
    <p:cSldViewPr>
      <p:cViewPr>
        <p:scale>
          <a:sx n="75" d="100"/>
          <a:sy n="75" d="100"/>
        </p:scale>
        <p:origin x="-1232" y="-8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908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F2258-3621-B145-93A5-FA5DD51BF9B1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9EBF5-349C-B741-9EAF-69E57D2D5B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1047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9" tIns="46190" rIns="92379" bIns="4619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9" tIns="46190" rIns="92379" bIns="4619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7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86263"/>
            <a:ext cx="508635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9" tIns="46190" rIns="92379" bIns="46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9" tIns="46190" rIns="92379" bIns="4619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725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9" tIns="46190" rIns="92379" bIns="4619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35950B8D-FFCD-4FF0-A07C-60A5A70EC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6079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Bardeen, ICATPP, Como, Italy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Bardeen, ICATPP, Como, Italy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Bardeen, ICATPP, Como, Italy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Fermi_Blue_subp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86150" y="62674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M. Bardeen, ICATPP, Como, Italy</a:t>
            </a:r>
            <a:endParaRPr lang="en-US" dirty="0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07" r:id="rId1"/>
    <p:sldLayoutId id="2147484197" r:id="rId2"/>
    <p:sldLayoutId id="2147484201" r:id="rId3"/>
    <p:sldLayoutId id="2147484202" r:id="rId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086600" cy="1143000"/>
          </a:xfrm>
        </p:spPr>
        <p:txBody>
          <a:bodyPr/>
          <a:lstStyle/>
          <a:p>
            <a:pPr algn="ctr"/>
            <a:r>
              <a:rPr lang="en-US" dirty="0" smtClean="0"/>
              <a:t>Discovery Science: The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7162800" cy="4267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Discovery science is a journey.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People learn about it as an event—a headline, an article, a lecture, missing the ongoing story.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Can we shift the focus </a:t>
            </a:r>
          </a:p>
          <a:p>
            <a:pPr marL="0" indent="0">
              <a:buNone/>
            </a:pPr>
            <a:r>
              <a:rPr lang="en-US" sz="2800" dirty="0" smtClean="0"/>
              <a:t>. . . where we have a chance?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Bardeen, IPPOG, Oct.2011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086600" cy="1143000"/>
          </a:xfrm>
        </p:spPr>
        <p:txBody>
          <a:bodyPr/>
          <a:lstStyle/>
          <a:p>
            <a:pPr algn="ctr"/>
            <a:r>
              <a:rPr lang="en-US" dirty="0" smtClean="0"/>
              <a:t>We Have a Discovery Story to Tell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Bardeen, IPPOG, Oct.2011</a:t>
            </a:r>
            <a:endParaRPr lang="en-US" dirty="0"/>
          </a:p>
        </p:txBody>
      </p:sp>
      <p:pic>
        <p:nvPicPr>
          <p:cNvPr id="8" name="Picture 7" descr="Bros_Book_Page_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371600"/>
            <a:ext cx="5744754" cy="4310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1828800"/>
            <a:ext cx="544978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It is the dawn of a new age in particle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physics. Physicists have incorporated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decades of observations and results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into the Standard Model, but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. . . 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. . .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. . . 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 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Follow along as physicists solve </a:t>
            </a:r>
          </a:p>
          <a:p>
            <a:r>
              <a:rPr lang="en-US" dirty="0" smtClean="0">
                <a:ln>
                  <a:solidFill>
                    <a:srgbClr val="00007A"/>
                  </a:solidFill>
                </a:ln>
                <a:solidFill>
                  <a:schemeClr val="bg1"/>
                </a:solidFill>
                <a:latin typeface="Helvetica Light Oblique"/>
              </a:rPr>
              <a:t>mysteries  of the universe.</a:t>
            </a:r>
            <a:endParaRPr lang="en-US" dirty="0">
              <a:latin typeface="Helvetica Light Obliq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086600" cy="1143000"/>
          </a:xfrm>
        </p:spPr>
        <p:txBody>
          <a:bodyPr/>
          <a:lstStyle/>
          <a:p>
            <a:pPr algn="ctr"/>
            <a:r>
              <a:rPr lang="en-US" dirty="0" smtClean="0"/>
              <a:t>Is This the Nature of the Journey?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752600"/>
            <a:ext cx="5029200" cy="3124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What we know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Questions we ask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Tools we build and use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How we know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What we learn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Bardeen, IPPOG, Oct.2011</a:t>
            </a:r>
            <a:endParaRPr lang="en-US" dirty="0"/>
          </a:p>
        </p:txBody>
      </p:sp>
      <p:pic>
        <p:nvPicPr>
          <p:cNvPr id="7" name="Picture 6" descr="iphone-gps-g-with 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05000"/>
            <a:ext cx="2641601" cy="2971801"/>
          </a:xfrm>
          <a:prstGeom prst="rect">
            <a:avLst/>
          </a:prstGeom>
        </p:spPr>
      </p:pic>
      <p:sp>
        <p:nvSpPr>
          <p:cNvPr id="6" name="Curved Up Arrow 5"/>
          <p:cNvSpPr/>
          <p:nvPr/>
        </p:nvSpPr>
        <p:spPr bwMode="auto">
          <a:xfrm rot="16200000">
            <a:off x="5029200" y="2590800"/>
            <a:ext cx="3200400" cy="1524000"/>
          </a:xfrm>
          <a:prstGeom prst="curvedUpArrow">
            <a:avLst>
              <a:gd name="adj1" fmla="val 25000"/>
              <a:gd name="adj2" fmla="val 50000"/>
              <a:gd name="adj3" fmla="val 23889"/>
            </a:avLst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1447800"/>
          </a:xfrm>
        </p:spPr>
        <p:txBody>
          <a:bodyPr anchor="t"/>
          <a:lstStyle/>
          <a:p>
            <a:pPr algn="ctr">
              <a:lnSpc>
                <a:spcPct val="150000"/>
              </a:lnSpc>
            </a:pPr>
            <a:r>
              <a:rPr lang="en-US" dirty="0"/>
              <a:t>WG Goal: </a:t>
            </a:r>
            <a:r>
              <a:rPr lang="en-US" dirty="0" smtClean="0"/>
              <a:t>Draft requirements document for DS resources—how </a:t>
            </a:r>
            <a:r>
              <a:rPr lang="en-US" dirty="0"/>
              <a:t>we </a:t>
            </a:r>
            <a:r>
              <a:rPr lang="en-US" dirty="0" smtClean="0"/>
              <a:t>propose to </a:t>
            </a:r>
            <a:r>
              <a:rPr lang="en-US" dirty="0"/>
              <a:t>tell </a:t>
            </a:r>
            <a:r>
              <a:rPr lang="en-US" dirty="0" smtClean="0"/>
              <a:t>our story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Bardeen, IPPOG, Oct.2011</a:t>
            </a:r>
            <a:endParaRPr lang="en-US" dirty="0"/>
          </a:p>
        </p:txBody>
      </p:sp>
      <p:pic>
        <p:nvPicPr>
          <p:cNvPr id="5" name="Picture 4" descr="idea-lightbulb2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905000"/>
            <a:ext cx="1981200" cy="2920050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50800" dist="38100" dir="2700000">
              <a:srgbClr val="FFFFFF">
                <a:alpha val="70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828800"/>
            <a:ext cx="5676900" cy="3124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Agree on nature of the journey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Draft the story and annotate each phase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Find Internet sites that support the story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Suggest media examples to tell the story Prepare any </a:t>
            </a:r>
            <a:r>
              <a:rPr lang="en-US" dirty="0"/>
              <a:t>important </a:t>
            </a:r>
            <a:r>
              <a:rPr lang="en-US" dirty="0" smtClean="0"/>
              <a:t>design elements</a:t>
            </a: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482869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8200</TotalTime>
  <Words>211</Words>
  <Application>Microsoft Macintosh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Factory</vt:lpstr>
      <vt:lpstr>Discovery Science: The Dilemma</vt:lpstr>
      <vt:lpstr>We Have a Discovery Story to Tell</vt:lpstr>
      <vt:lpstr>Is This the Nature of the Journey?</vt:lpstr>
      <vt:lpstr>WG Goal: Draft requirements document for DS resources—how we propose to tell our story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communication talk</dc:title>
  <dc:creator>Kurt Riesselmann x5681,3351 12820N</dc:creator>
  <cp:lastModifiedBy>outreach</cp:lastModifiedBy>
  <cp:revision>817</cp:revision>
  <cp:lastPrinted>2011-09-28T14:28:02Z</cp:lastPrinted>
  <dcterms:created xsi:type="dcterms:W3CDTF">2012-04-20T06:33:16Z</dcterms:created>
  <dcterms:modified xsi:type="dcterms:W3CDTF">2012-04-20T06:33:41Z</dcterms:modified>
</cp:coreProperties>
</file>