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54017-41E7-5145-A1AB-5D9B2577D57C}" type="datetimeFigureOut">
              <a:rPr lang="en-US" smtClean="0"/>
              <a:t>4/20/12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17D57-3601-D64B-96C2-CE8B967B96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DDB18-A8D1-704F-B78D-F8C962E86F33}" type="datetimeFigureOut">
              <a:rPr lang="en-US" smtClean="0"/>
              <a:t>4/20/12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92F4B-E2F3-6549-B514-04C0C65C8C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17EAB-5F57-C144-9804-ADB86237D831}" type="datetime1">
              <a:rPr lang="en-US" smtClean="0"/>
              <a:t>4/20/12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00517-77E8-9540-AD54-792B1598244E}" type="datetime1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162D4-5370-1A4C-8CDB-2FAD946843AB}" type="datetime1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A511-EB7C-EA40-A68B-B343DCDEDF7F}" type="datetime1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E492-E540-E04D-92F0-D7C2CF7159C4}" type="datetime1">
              <a:rPr lang="en-US" smtClean="0"/>
              <a:t>4/20/12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483736D-9FB5-E244-AA7D-47C630746D8F}" type="datetime1">
              <a:rPr lang="en-US" smtClean="0"/>
              <a:t>4/20/12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361B-FFED-E846-A928-6903C8B1E31C}" type="datetime1">
              <a:rPr lang="en-US" smtClean="0"/>
              <a:t>4/20/12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73FF-2CF8-814D-84F2-FFA67DE2B17E}" type="datetime1">
              <a:rPr lang="en-US" smtClean="0"/>
              <a:t>4/20/12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1C6AD-2E0E-B04D-BCE2-A2913E253920}" type="datetime1">
              <a:rPr lang="en-US" smtClean="0"/>
              <a:t>4/20/12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01641-7038-1048-8B70-59D7D9D4E62D}" type="datetime1">
              <a:rPr lang="en-US" smtClean="0"/>
              <a:t>4/20/12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2CF779E-1CF2-7942-B5FC-F7E788659F86}" type="datetime1">
              <a:rPr lang="en-US" smtClean="0"/>
              <a:t>4/20/12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23F480-3440-7041-834B-766506DFE206}" type="datetime1">
              <a:rPr lang="en-US" smtClean="0"/>
              <a:t>4/20/12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B5D3FF-C890-524A-B2DC-67B47A8B8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framework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Discovery Science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0342" y="5898035"/>
            <a:ext cx="4170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Discussion Group  Results for “Discovery Science”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IPPOG Meeting-</a:t>
            </a:r>
            <a:r>
              <a:rPr lang="en-US" sz="1400" dirty="0" smtClean="0">
                <a:solidFill>
                  <a:schemeClr val="accent1"/>
                </a:solidFill>
              </a:rPr>
              <a:t>Innsbruck, 20 April, 2012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Unanswered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D3FF-C890-524A-B2DC-67B47A8B8A1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Curiosity </a:t>
            </a:r>
            <a:r>
              <a:rPr lang="en-US" dirty="0" smtClean="0"/>
              <a:t>- what's behind </a:t>
            </a:r>
            <a:r>
              <a:rPr lang="en-US" dirty="0" smtClean="0"/>
              <a:t>the curtain</a:t>
            </a:r>
          </a:p>
          <a:p>
            <a:r>
              <a:rPr lang="en-US" dirty="0" smtClean="0"/>
              <a:t>Motivations</a:t>
            </a:r>
            <a:r>
              <a:rPr lang="en-US" dirty="0" smtClean="0"/>
              <a:t> </a:t>
            </a:r>
            <a:r>
              <a:rPr lang="en-US" dirty="0" smtClean="0"/>
              <a:t> </a:t>
            </a:r>
          </a:p>
          <a:p>
            <a:pPr lvl="1"/>
            <a:r>
              <a:rPr lang="en-US" dirty="0" smtClean="0"/>
              <a:t>Free </a:t>
            </a:r>
            <a:r>
              <a:rPr lang="en-US" dirty="0" smtClean="0"/>
              <a:t>play like child </a:t>
            </a:r>
            <a:r>
              <a:rPr lang="en-US" dirty="0" smtClean="0"/>
              <a:t> </a:t>
            </a:r>
          </a:p>
          <a:p>
            <a:pPr lvl="1"/>
            <a:r>
              <a:rPr lang="en-US" dirty="0" smtClean="0"/>
              <a:t>Fame</a:t>
            </a:r>
          </a:p>
          <a:p>
            <a:r>
              <a:rPr lang="en-US" dirty="0" smtClean="0"/>
              <a:t>Excitement </a:t>
            </a:r>
            <a:r>
              <a:rPr lang="en-US" dirty="0" smtClean="0"/>
              <a:t>to find something </a:t>
            </a:r>
            <a:r>
              <a:rPr lang="en-US" dirty="0" smtClean="0"/>
              <a:t>out</a:t>
            </a:r>
          </a:p>
          <a:p>
            <a:r>
              <a:rPr lang="en-US" dirty="0" smtClean="0"/>
              <a:t>Ask </a:t>
            </a:r>
            <a:r>
              <a:rPr lang="en-US" dirty="0" smtClean="0"/>
              <a:t>right or good questions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right experiments for discovery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D3FF-C890-524A-B2DC-67B47A8B8A1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 </a:t>
            </a:r>
          </a:p>
          <a:p>
            <a:r>
              <a:rPr lang="en-US" dirty="0" smtClean="0"/>
              <a:t>Depends </a:t>
            </a:r>
            <a:r>
              <a:rPr lang="en-US" dirty="0" smtClean="0"/>
              <a:t>on instruments  </a:t>
            </a:r>
            <a:r>
              <a:rPr lang="en-US" dirty="0" smtClean="0"/>
              <a:t> </a:t>
            </a:r>
          </a:p>
          <a:p>
            <a:r>
              <a:rPr lang="en-US" dirty="0" smtClean="0"/>
              <a:t>Requires </a:t>
            </a:r>
            <a:r>
              <a:rPr lang="en-US" dirty="0" smtClean="0"/>
              <a:t>patience, </a:t>
            </a:r>
            <a:r>
              <a:rPr lang="en-US" dirty="0" smtClean="0"/>
              <a:t>perseverance</a:t>
            </a:r>
          </a:p>
          <a:p>
            <a:r>
              <a:rPr lang="en-US" dirty="0" smtClean="0"/>
              <a:t>Opening </a:t>
            </a:r>
            <a:r>
              <a:rPr lang="en-US" dirty="0" smtClean="0"/>
              <a:t>a new </a:t>
            </a:r>
            <a:r>
              <a:rPr lang="en-US" dirty="0" smtClean="0"/>
              <a:t>window</a:t>
            </a:r>
          </a:p>
          <a:p>
            <a:r>
              <a:rPr lang="en-US" dirty="0" smtClean="0"/>
              <a:t>Expect </a:t>
            </a:r>
            <a:r>
              <a:rPr lang="en-US" dirty="0" smtClean="0"/>
              <a:t>the unexpected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D3FF-C890-524A-B2DC-67B47A8B8A1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Claims</a:t>
            </a:r>
            <a:r>
              <a:rPr lang="en-US" dirty="0" smtClean="0"/>
              <a:t> </a:t>
            </a:r>
            <a:r>
              <a:rPr lang="en-US" dirty="0" smtClean="0"/>
              <a:t> </a:t>
            </a:r>
          </a:p>
          <a:p>
            <a:r>
              <a:rPr lang="en-US" dirty="0" smtClean="0"/>
              <a:t>Evidence</a:t>
            </a:r>
            <a:r>
              <a:rPr lang="en-US" dirty="0" smtClean="0"/>
              <a:t> </a:t>
            </a:r>
            <a:r>
              <a:rPr lang="en-US" dirty="0" smtClean="0"/>
              <a:t> </a:t>
            </a:r>
          </a:p>
          <a:p>
            <a:r>
              <a:rPr lang="en-US" dirty="0" smtClean="0"/>
              <a:t>Reasoning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of Beliefs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D3FF-C890-524A-B2DC-67B47A8B8A1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May change paradigm (if you are lucky</a:t>
            </a:r>
            <a:r>
              <a:rPr lang="en-US" dirty="0" smtClean="0"/>
              <a:t>)</a:t>
            </a:r>
          </a:p>
          <a:p>
            <a:r>
              <a:rPr lang="en-US" dirty="0" smtClean="0"/>
              <a:t>Add </a:t>
            </a:r>
            <a:r>
              <a:rPr lang="en-US" dirty="0" smtClean="0"/>
              <a:t>to what we know - evolutionary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Aspects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D3FF-C890-524A-B2DC-67B47A8B8A1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 History </a:t>
            </a:r>
            <a:r>
              <a:rPr lang="en-US" dirty="0" smtClean="0"/>
              <a:t> </a:t>
            </a:r>
          </a:p>
          <a:p>
            <a:r>
              <a:rPr lang="en-US" dirty="0" smtClean="0"/>
              <a:t>Collaboration</a:t>
            </a:r>
            <a:r>
              <a:rPr lang="en-US" dirty="0" smtClean="0"/>
              <a:t>  </a:t>
            </a:r>
            <a:r>
              <a:rPr lang="en-US" dirty="0" smtClean="0"/>
              <a:t> </a:t>
            </a:r>
          </a:p>
          <a:p>
            <a:r>
              <a:rPr lang="en-US" dirty="0" smtClean="0"/>
              <a:t>People </a:t>
            </a:r>
            <a:r>
              <a:rPr lang="en-US" dirty="0" smtClean="0"/>
              <a:t>behind new discoveries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Examples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5D3FF-C890-524A-B2DC-67B47A8B8A1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 Expected </a:t>
            </a:r>
            <a:r>
              <a:rPr lang="en-US" dirty="0" err="1" smtClean="0"/>
              <a:t>vs</a:t>
            </a:r>
            <a:r>
              <a:rPr lang="en-US" dirty="0" smtClean="0"/>
              <a:t> unexpected - WZ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/>
              <a:t>charm</a:t>
            </a:r>
          </a:p>
          <a:p>
            <a:r>
              <a:rPr lang="en-US" dirty="0" smtClean="0"/>
              <a:t> Exploratory</a:t>
            </a:r>
            <a:r>
              <a:rPr lang="en-US" dirty="0" smtClean="0"/>
              <a:t>  </a:t>
            </a:r>
            <a:r>
              <a:rPr lang="en-US" dirty="0" smtClean="0"/>
              <a:t> </a:t>
            </a:r>
          </a:p>
          <a:p>
            <a:r>
              <a:rPr lang="en-US" dirty="0" smtClean="0"/>
              <a:t>Like </a:t>
            </a:r>
            <a:r>
              <a:rPr lang="en-US" dirty="0" smtClean="0"/>
              <a:t>Columbus, Rutherford  </a:t>
            </a:r>
            <a:r>
              <a:rPr lang="en-US" dirty="0" smtClean="0"/>
              <a:t> </a:t>
            </a:r>
          </a:p>
          <a:p>
            <a:r>
              <a:rPr lang="en-US" dirty="0" smtClean="0"/>
              <a:t>Positron</a:t>
            </a:r>
            <a:r>
              <a:rPr lang="en-US" dirty="0" smtClean="0"/>
              <a:t>  </a:t>
            </a:r>
            <a:r>
              <a:rPr lang="en-US" dirty="0" smtClean="0"/>
              <a:t> </a:t>
            </a:r>
          </a:p>
          <a:p>
            <a:r>
              <a:rPr lang="en-US" dirty="0" smtClean="0"/>
              <a:t>Nuclear emulsion made discovery of </a:t>
            </a:r>
            <a:r>
              <a:rPr lang="en-US" dirty="0" err="1" smtClean="0"/>
              <a:t>pion</a:t>
            </a:r>
            <a:r>
              <a:rPr lang="en-US" dirty="0" smtClean="0"/>
              <a:t> possible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43</TotalTime>
  <Words>154</Words>
  <Application>Microsoft Macintosh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Discovery Science</vt:lpstr>
      <vt:lpstr>Unanswered Questions</vt:lpstr>
      <vt:lpstr>Design right experiments for discovery </vt:lpstr>
      <vt:lpstr>DISCOVERY</vt:lpstr>
      <vt:lpstr>Change of Beliefs</vt:lpstr>
      <vt:lpstr>Human Aspects</vt:lpstr>
      <vt:lpstr>Need Examples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outreach</dc:creator>
  <cp:lastModifiedBy>outreach</cp:lastModifiedBy>
  <cp:revision>4</cp:revision>
  <dcterms:created xsi:type="dcterms:W3CDTF">2012-04-20T14:05:29Z</dcterms:created>
  <dcterms:modified xsi:type="dcterms:W3CDTF">2012-04-20T14:48:46Z</dcterms:modified>
</cp:coreProperties>
</file>