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9" r:id="rId5"/>
    <p:sldId id="260" r:id="rId6"/>
    <p:sldId id="258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63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E1896-A86B-471B-B516-E7AAEA8312CA}" type="datetimeFigureOut">
              <a:rPr kumimoji="1" lang="ja-JP" altLang="en-US" smtClean="0"/>
              <a:pPr/>
              <a:t>2012/5/11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54372D-00B9-42EE-845A-BE827DA4CF1C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vnsrv.desy.de/baswebsvn/wsvn/General.ilddbd/trunk/ilddbd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DBD status and schedule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Y.Sugimoto</a:t>
            </a:r>
            <a:endParaRPr kumimoji="1" lang="en-US" altLang="ja-JP" dirty="0" smtClean="0"/>
          </a:p>
          <a:p>
            <a:r>
              <a:rPr lang="en-US" altLang="ja-JP" dirty="0" smtClean="0"/>
              <a:t>2012/4/26</a:t>
            </a:r>
          </a:p>
          <a:p>
            <a:r>
              <a:rPr kumimoji="1" lang="en-US" altLang="ja-JP" dirty="0" smtClean="0"/>
              <a:t>@ILD meeting in KILC12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Today’s meeting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ja-JP" dirty="0" smtClean="0"/>
              <a:t>Purpose :  Review status of the ILD study toward DBD, and share the information among ILD group</a:t>
            </a:r>
          </a:p>
          <a:p>
            <a:pPr lvl="1"/>
            <a:r>
              <a:rPr lang="en-US" altLang="ja-JP" dirty="0" smtClean="0"/>
              <a:t>DBD preparation</a:t>
            </a:r>
          </a:p>
          <a:p>
            <a:pPr lvl="1"/>
            <a:r>
              <a:rPr kumimoji="1" lang="en-US" altLang="ja-JP" dirty="0" smtClean="0"/>
              <a:t>Physics analysis</a:t>
            </a:r>
          </a:p>
          <a:p>
            <a:pPr lvl="1"/>
            <a:r>
              <a:rPr lang="en-US" altLang="ja-JP" dirty="0" smtClean="0"/>
              <a:t>MDI/Integration</a:t>
            </a:r>
          </a:p>
          <a:p>
            <a:pPr lvl="1"/>
            <a:r>
              <a:rPr kumimoji="1" lang="en-US" altLang="ja-JP" dirty="0" smtClean="0"/>
              <a:t>Simulation software</a:t>
            </a:r>
          </a:p>
          <a:p>
            <a:pPr lvl="1"/>
            <a:r>
              <a:rPr lang="en-US" altLang="ja-JP" dirty="0" smtClean="0"/>
              <a:t>Other discussion</a:t>
            </a:r>
          </a:p>
          <a:p>
            <a:pPr lvl="1"/>
            <a:r>
              <a:rPr kumimoji="1" lang="en-US" altLang="ja-JP" dirty="0" smtClean="0"/>
              <a:t>Short term plan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DBD Status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Section editors decided: early March</a:t>
            </a:r>
          </a:p>
          <a:p>
            <a:r>
              <a:rPr lang="en-US" altLang="ja-JP" dirty="0" smtClean="0"/>
              <a:t>SVN repository set up</a:t>
            </a:r>
            <a:endParaRPr kumimoji="1" lang="en-US" altLang="ja-JP" dirty="0" smtClean="0"/>
          </a:p>
          <a:p>
            <a:r>
              <a:rPr kumimoji="1" lang="en-US" altLang="ja-JP" dirty="0" smtClean="0"/>
              <a:t>DBD extended outline has been submitted to RD: early April</a:t>
            </a:r>
          </a:p>
          <a:p>
            <a:r>
              <a:rPr lang="en-US" altLang="ja-JP" dirty="0" smtClean="0">
                <a:sym typeface="Wingdings" pitchFamily="2" charset="2"/>
              </a:rPr>
              <a:t>IDAG interview on 24th</a:t>
            </a:r>
            <a:endParaRPr lang="en-US" altLang="ja-JP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Section editors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9144000" cy="5134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Technical aspect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DBD is written in Tex</a:t>
            </a:r>
          </a:p>
          <a:p>
            <a:r>
              <a:rPr kumimoji="1" lang="en-US" altLang="ja-JP" dirty="0" smtClean="0"/>
              <a:t>Common style file as TDR</a:t>
            </a:r>
          </a:p>
          <a:p>
            <a:r>
              <a:rPr lang="en-US" altLang="ja-JP" dirty="0" smtClean="0"/>
              <a:t>SVN repository at </a:t>
            </a:r>
            <a:r>
              <a:rPr lang="en-US" altLang="ja-JP" dirty="0" smtClean="0">
                <a:hlinkClick r:id="rId2"/>
              </a:rPr>
              <a:t>https://svnsrv.desy.de/baswebsvn/wsvn/General.ilddbd/trunk/ilddbd/</a:t>
            </a:r>
            <a:endParaRPr lang="en-US" altLang="ja-JP" dirty="0" smtClean="0"/>
          </a:p>
          <a:p>
            <a:r>
              <a:rPr lang="en-US" altLang="ja-JP" dirty="0" smtClean="0"/>
              <a:t>Read only user: ILDReader@desy.de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Group of “readers” to be </a:t>
            </a:r>
            <a:r>
              <a:rPr lang="en-US" altLang="ja-JP" dirty="0" smtClean="0"/>
              <a:t>decided</a:t>
            </a:r>
            <a:endParaRPr kumimoji="1" lang="en-US" altLang="ja-JP" dirty="0" smtClean="0"/>
          </a:p>
          <a:p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internal draft deadline: end of June (before summer vacation)</a:t>
            </a:r>
          </a:p>
          <a:p>
            <a:r>
              <a:rPr lang="en-US" altLang="ja-JP" dirty="0" smtClean="0"/>
              <a:t>Complete </a:t>
            </a:r>
            <a:r>
              <a:rPr kumimoji="1" lang="en-US" altLang="ja-JP" dirty="0" smtClean="0"/>
              <a:t>draft for circulation: end of August</a:t>
            </a:r>
          </a:p>
          <a:p>
            <a:r>
              <a:rPr kumimoji="1" lang="en-US" altLang="ja-JP" dirty="0" smtClean="0"/>
              <a:t>1</a:t>
            </a:r>
            <a:r>
              <a:rPr kumimoji="1" lang="en-US" altLang="ja-JP" baseline="30000" dirty="0" smtClean="0"/>
              <a:t>st</a:t>
            </a:r>
            <a:r>
              <a:rPr kumimoji="1" lang="en-US" altLang="ja-JP" dirty="0" smtClean="0"/>
              <a:t>  official draft: End of September </a:t>
            </a:r>
            <a:r>
              <a:rPr kumimoji="1" lang="en-US" altLang="ja-JP" dirty="0" smtClean="0">
                <a:sym typeface="Wingdings" pitchFamily="2" charset="2"/>
              </a:rPr>
              <a:t> Submitted to IDAG</a:t>
            </a:r>
          </a:p>
          <a:p>
            <a:r>
              <a:rPr lang="en-US" altLang="ja-JP" dirty="0" smtClean="0">
                <a:sym typeface="Wingdings" pitchFamily="2" charset="2"/>
              </a:rPr>
              <a:t>LCWS2012: Oct.21~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Freeze the contents: </a:t>
            </a:r>
            <a:r>
              <a:rPr lang="en-US" altLang="ja-JP" dirty="0" smtClean="0">
                <a:sym typeface="Wingdings" pitchFamily="2" charset="2"/>
              </a:rPr>
              <a:t>Mid</a:t>
            </a:r>
            <a:r>
              <a:rPr kumimoji="1" lang="en-US" altLang="ja-JP" dirty="0" smtClean="0">
                <a:sym typeface="Wingdings" pitchFamily="2" charset="2"/>
              </a:rPr>
              <a:t> November</a:t>
            </a:r>
          </a:p>
          <a:p>
            <a:r>
              <a:rPr lang="en-US" altLang="ja-JP" dirty="0" smtClean="0">
                <a:sym typeface="Wingdings" pitchFamily="2" charset="2"/>
              </a:rPr>
              <a:t>Almost final draft sent to PAC: End of Nov.(?)</a:t>
            </a:r>
          </a:p>
          <a:p>
            <a:r>
              <a:rPr kumimoji="1" lang="en-US" altLang="ja-JP" dirty="0" smtClean="0">
                <a:sym typeface="Wingdings" pitchFamily="2" charset="2"/>
              </a:rPr>
              <a:t>PAC </a:t>
            </a:r>
            <a:r>
              <a:rPr lang="en-US" altLang="ja-JP" dirty="0" smtClean="0">
                <a:sym typeface="Wingdings" pitchFamily="2" charset="2"/>
              </a:rPr>
              <a:t>at KEK: December 15-16</a:t>
            </a:r>
            <a:endParaRPr kumimoji="1" lang="en-US" altLang="ja-JP" dirty="0" smtClean="0">
              <a:sym typeface="Wingdings" pitchFamily="2" charset="2"/>
            </a:endParaRPr>
          </a:p>
          <a:p>
            <a:r>
              <a:rPr lang="en-US" altLang="ja-JP" dirty="0" smtClean="0">
                <a:sym typeface="Wingdings" pitchFamily="2" charset="2"/>
              </a:rPr>
              <a:t>Final draft for circulation: December 15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171</Words>
  <Application>Microsoft Office PowerPoint</Application>
  <PresentationFormat>On-screen Show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テーマ</vt:lpstr>
      <vt:lpstr>DBD status and schedule</vt:lpstr>
      <vt:lpstr>Today’s meeting</vt:lpstr>
      <vt:lpstr>DBD Status</vt:lpstr>
      <vt:lpstr>Section editors</vt:lpstr>
      <vt:lpstr>Technical aspect</vt:lpstr>
      <vt:lpstr>Schedule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DBD status and schedule</dc:title>
  <dc:creator>sugimoto</dc:creator>
  <cp:lastModifiedBy>Konrad Elsener</cp:lastModifiedBy>
  <cp:revision>14</cp:revision>
  <dcterms:created xsi:type="dcterms:W3CDTF">2012-04-20T07:08:53Z</dcterms:created>
  <dcterms:modified xsi:type="dcterms:W3CDTF">2012-05-11T12:43:56Z</dcterms:modified>
</cp:coreProperties>
</file>