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68" r:id="rId3"/>
    <p:sldId id="270" r:id="rId4"/>
    <p:sldId id="257" r:id="rId5"/>
    <p:sldId id="269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EA98B-5A71-4D42-BE4D-BD0DA4E89C9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E1A0D-CD36-CB4B-99D2-E755749A64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208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12DDF-7115-FD4C-8B0B-D2E75045F6C1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03105-9E49-9D40-A0F9-D5AEE6769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067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137" y="2130425"/>
            <a:ext cx="8664033" cy="1470025"/>
          </a:xfrm>
          <a:solidFill>
            <a:srgbClr val="FF46C3"/>
          </a:solidFill>
          <a:ln>
            <a:solidFill>
              <a:srgbClr val="FF00FF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042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452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38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202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136" y="4406900"/>
            <a:ext cx="8624651" cy="1362075"/>
          </a:xfrm>
          <a:solidFill>
            <a:srgbClr val="72D215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136" y="2906713"/>
            <a:ext cx="8624651" cy="1500187"/>
          </a:xfrm>
          <a:solidFill>
            <a:srgbClr val="72D215"/>
          </a:solidFill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136" y="6356350"/>
            <a:ext cx="2344664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317587" cy="365125"/>
          </a:xfrm>
        </p:spPr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824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68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288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643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948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07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solidFill>
            <a:srgbClr val="FF00FF"/>
          </a:solidFill>
          <a:ln>
            <a:solidFill>
              <a:srgbClr val="FF00FF"/>
            </a:solidFill>
          </a:ln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280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6137" y="198438"/>
            <a:ext cx="8664033" cy="1143000"/>
          </a:xfrm>
          <a:prstGeom prst="rect">
            <a:avLst/>
          </a:prstGeom>
          <a:solidFill>
            <a:srgbClr val="8E48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48" y="1600200"/>
            <a:ext cx="805361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6137" y="6356350"/>
            <a:ext cx="2344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356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704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-alice.gsi.de/TPC/CPassMonitor/PicLHC12i/CpassRecoTrend_Select_LHC12i.png" TargetMode="External"/><Relationship Id="rId4" Type="http://schemas.openxmlformats.org/officeDocument/2006/relationships/hyperlink" Target="http://www-alice.gsi.de/TPC/CPassMonitor/PicLHC12i/problem.lis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-alice.gsi.de/TPC/CPassMonitor/PicLHC12i/CpassCalibTrend_Select_LHC12i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C. Zampolli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315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periods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LHC12d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err="1" smtClean="0">
                <a:sym typeface="Wingdings"/>
              </a:rPr>
              <a:t>PPass</a:t>
            </a:r>
            <a:r>
              <a:rPr lang="en-US" sz="2000" dirty="0" smtClean="0">
                <a:sym typeface="Wingdings"/>
              </a:rPr>
              <a:t> completed, waiting </a:t>
            </a:r>
            <a:r>
              <a:rPr lang="en-US" sz="2000" dirty="0">
                <a:sym typeface="Wingdings"/>
              </a:rPr>
              <a:t>for final QA feedback </a:t>
            </a:r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LHC12e  </a:t>
            </a:r>
            <a:r>
              <a:rPr lang="en-US" sz="2000" dirty="0" err="1" smtClean="0">
                <a:sym typeface="Wingdings"/>
              </a:rPr>
              <a:t>VPass</a:t>
            </a:r>
            <a:r>
              <a:rPr lang="en-US" sz="2000" dirty="0" smtClean="0">
                <a:sym typeface="Wingdings"/>
              </a:rPr>
              <a:t> completed, waiting for final QA feedback to start </a:t>
            </a:r>
            <a:r>
              <a:rPr lang="en-US" sz="2000" dirty="0" err="1" smtClean="0">
                <a:sym typeface="Wingdings"/>
              </a:rPr>
              <a:t>PPass</a:t>
            </a:r>
            <a:r>
              <a:rPr lang="en-US" sz="2000" dirty="0" smtClean="0">
                <a:sym typeface="Wingdings"/>
              </a:rPr>
              <a:t> </a:t>
            </a:r>
          </a:p>
          <a:p>
            <a:r>
              <a:rPr lang="en-US" sz="2000" dirty="0" smtClean="0">
                <a:sym typeface="Wingdings"/>
              </a:rPr>
              <a:t>LHC12f </a:t>
            </a:r>
            <a:r>
              <a:rPr lang="en-US" sz="2000" dirty="0">
                <a:sym typeface="Wingdings"/>
              </a:rPr>
              <a:t> </a:t>
            </a:r>
            <a:r>
              <a:rPr lang="en-US" sz="2000" dirty="0" err="1">
                <a:sym typeface="Wingdings"/>
              </a:rPr>
              <a:t>VPass</a:t>
            </a:r>
            <a:r>
              <a:rPr lang="en-US" sz="2000" dirty="0">
                <a:sym typeface="Wingdings"/>
              </a:rPr>
              <a:t> completed, waiting for </a:t>
            </a:r>
            <a:r>
              <a:rPr lang="en-US" sz="2000" dirty="0" smtClean="0">
                <a:sym typeface="Wingdings"/>
              </a:rPr>
              <a:t>final QA </a:t>
            </a:r>
            <a:r>
              <a:rPr lang="en-US" sz="2000" dirty="0">
                <a:sym typeface="Wingdings"/>
              </a:rPr>
              <a:t>feedback to start </a:t>
            </a:r>
            <a:r>
              <a:rPr lang="en-US" sz="2000" dirty="0" err="1">
                <a:sym typeface="Wingdings"/>
              </a:rPr>
              <a:t>PPass</a:t>
            </a:r>
            <a:r>
              <a:rPr lang="en-US" sz="2000" dirty="0">
                <a:sym typeface="Wingdings"/>
              </a:rPr>
              <a:t> </a:t>
            </a:r>
          </a:p>
          <a:p>
            <a:r>
              <a:rPr lang="en-US" sz="2000" dirty="0" smtClean="0">
                <a:sym typeface="Wingdings"/>
              </a:rPr>
              <a:t>LHC12g </a:t>
            </a:r>
            <a:r>
              <a:rPr lang="en-US" sz="2000" dirty="0">
                <a:sym typeface="Wingdings"/>
              </a:rPr>
              <a:t> </a:t>
            </a:r>
            <a:r>
              <a:rPr lang="en-US" sz="2000" dirty="0" err="1">
                <a:sym typeface="Wingdings"/>
              </a:rPr>
              <a:t>VPass</a:t>
            </a:r>
            <a:r>
              <a:rPr lang="en-US" sz="2000" dirty="0">
                <a:sym typeface="Wingdings"/>
              </a:rPr>
              <a:t> completed, waiting for </a:t>
            </a:r>
            <a:r>
              <a:rPr lang="en-US" sz="2000" dirty="0" smtClean="0">
                <a:sym typeface="Wingdings"/>
              </a:rPr>
              <a:t>final QA </a:t>
            </a:r>
            <a:r>
              <a:rPr lang="en-US" sz="2000" dirty="0">
                <a:sym typeface="Wingdings"/>
              </a:rPr>
              <a:t>feedback to start </a:t>
            </a:r>
            <a:r>
              <a:rPr lang="en-US" sz="2000" dirty="0" err="1" smtClean="0">
                <a:sym typeface="Wingdings"/>
              </a:rPr>
              <a:t>Ppass</a:t>
            </a:r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LHC12h  on the way for </a:t>
            </a:r>
            <a:r>
              <a:rPr lang="en-US" sz="2000" dirty="0" err="1" smtClean="0">
                <a:sym typeface="Wingdings"/>
              </a:rPr>
              <a:t>VPass</a:t>
            </a:r>
            <a:endParaRPr lang="en-US" sz="2000" dirty="0" smtClean="0">
              <a:sym typeface="Wingdings"/>
            </a:endParaRPr>
          </a:p>
          <a:p>
            <a:pPr lvl="1"/>
            <a:r>
              <a:rPr lang="en-US" sz="1800" dirty="0" smtClean="0">
                <a:sym typeface="Wingdings"/>
              </a:rPr>
              <a:t>Manual </a:t>
            </a:r>
            <a:r>
              <a:rPr lang="en-US" sz="1800" dirty="0" smtClean="0">
                <a:sym typeface="Wingdings"/>
              </a:rPr>
              <a:t>calibration window opened </a:t>
            </a:r>
            <a:r>
              <a:rPr lang="en-US" sz="1800" dirty="0" smtClean="0">
                <a:sym typeface="Wingdings"/>
              </a:rPr>
              <a:t>despite a few resubmissions left (</a:t>
            </a:r>
            <a:r>
              <a:rPr lang="en-US" sz="1800" dirty="0" smtClean="0">
                <a:sym typeface="Wingdings"/>
              </a:rPr>
              <a:t>a few runs should not matter, and if needed, the detectors can wait for them to be completed before assessing their readiness in terms of calibration)</a:t>
            </a:r>
          </a:p>
          <a:p>
            <a:pPr lvl="2"/>
            <a:r>
              <a:rPr lang="en-US" sz="1600" dirty="0" smtClean="0">
                <a:sym typeface="Wingdings"/>
              </a:rPr>
              <a:t>Deadline set to Monday 3 </a:t>
            </a:r>
            <a:r>
              <a:rPr lang="en-US" sz="1600" dirty="0" err="1" smtClean="0">
                <a:sym typeface="Wingdings"/>
              </a:rPr>
              <a:t>dec</a:t>
            </a:r>
            <a:r>
              <a:rPr lang="en-US" sz="1600" dirty="0" smtClean="0">
                <a:sym typeface="Wingdings"/>
              </a:rPr>
              <a:t> (yesterday), obviously </a:t>
            </a:r>
            <a:r>
              <a:rPr lang="en-US" sz="1600" dirty="0" smtClean="0">
                <a:sym typeface="Wingdings"/>
              </a:rPr>
              <a:t>could not be </a:t>
            </a:r>
            <a:r>
              <a:rPr lang="en-US" sz="1600" dirty="0" smtClean="0">
                <a:sym typeface="Wingdings"/>
              </a:rPr>
              <a:t>respected</a:t>
            </a:r>
          </a:p>
          <a:p>
            <a:pPr lvl="2"/>
            <a:r>
              <a:rPr lang="en-US" sz="1600" dirty="0" smtClean="0">
                <a:sym typeface="Wingdings"/>
              </a:rPr>
              <a:t>MUON asked for 2 weeks (until Dec 17), </a:t>
            </a:r>
            <a:r>
              <a:rPr lang="en-US" sz="1600" dirty="0" smtClean="0">
                <a:sym typeface="Wingdings"/>
              </a:rPr>
              <a:t>won’t wait for them</a:t>
            </a:r>
          </a:p>
          <a:p>
            <a:r>
              <a:rPr lang="en-US" sz="2000" dirty="0" smtClean="0">
                <a:sym typeface="Wingdings"/>
              </a:rPr>
              <a:t>LHC12i </a:t>
            </a:r>
            <a:r>
              <a:rPr lang="en-US" sz="2000" dirty="0" smtClean="0">
                <a:sym typeface="Wingdings"/>
              </a:rPr>
              <a:t> well ongoing, no issues so far</a:t>
            </a:r>
          </a:p>
          <a:p>
            <a:pPr marL="457200" lvl="1" indent="0">
              <a:buNone/>
            </a:pPr>
            <a:endParaRPr lang="en-US" sz="1800" dirty="0">
              <a:sym typeface="Wingdings"/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6575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LHC12i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See also:</a:t>
            </a:r>
          </a:p>
          <a:p>
            <a:pPr lvl="1"/>
            <a:r>
              <a:rPr lang="en-US" u="sng" dirty="0">
                <a:hlinkClick r:id="rId2"/>
              </a:rPr>
              <a:t>http://www-alice.gsi.de/TPC/CPassMonitor/PicLHC12i/CpassCalibTrend_Select_LHC12i.png</a:t>
            </a:r>
          </a:p>
          <a:p>
            <a:pPr lvl="1"/>
            <a:r>
              <a:rPr lang="en-US" u="sng" dirty="0">
                <a:hlinkClick r:id="rId3"/>
              </a:rPr>
              <a:t>http://www-alice.gsi.de/TPC/CPassMonitor/PicLHC12i/</a:t>
            </a:r>
            <a:r>
              <a:rPr lang="en-US" u="sng" dirty="0" smtClean="0">
                <a:hlinkClick r:id="rId3"/>
              </a:rPr>
              <a:t>CpassRecoTrend_Select_LHC12i.png</a:t>
            </a:r>
          </a:p>
          <a:p>
            <a:pPr lvl="1"/>
            <a:r>
              <a:rPr lang="en-US" u="sng" dirty="0">
                <a:hlinkClick r:id="rId4"/>
              </a:rPr>
              <a:t>http://www-alice.gsi.de/TPC/CPassMonitor/PicLHC12i/problem.list</a:t>
            </a:r>
            <a:endParaRPr lang="en-US" u="sng" dirty="0">
              <a:hlinkClick r:id="rId3"/>
            </a:endParaRPr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8612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LHC12h – </a:t>
            </a:r>
            <a:r>
              <a:rPr lang="en-US" dirty="0" err="1" smtClean="0"/>
              <a:t>VPass</a:t>
            </a:r>
            <a:r>
              <a:rPr lang="en-US" dirty="0" smtClean="0"/>
              <a:t>: calibration readiness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80059"/>
              </p:ext>
            </p:extLst>
          </p:nvPr>
        </p:nvGraphicFramePr>
        <p:xfrm>
          <a:off x="457200" y="1454150"/>
          <a:ext cx="3539068" cy="509016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769534"/>
                <a:gridCol w="17695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</a:t>
                      </a:r>
                      <a:endParaRPr lang="en-US" dirty="0"/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Readiness (</a:t>
                      </a:r>
                      <a:r>
                        <a:rPr lang="en-US" dirty="0" err="1" smtClean="0"/>
                        <a:t>Calib</a:t>
                      </a:r>
                      <a:r>
                        <a:rPr lang="en-US" dirty="0" smtClean="0"/>
                        <a:t>/QA)</a:t>
                      </a:r>
                      <a:endParaRPr lang="en-US" dirty="0"/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 Vertex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Thu,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6 Dec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SDD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Waiting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TPC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Waiting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EMCAL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HMPID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SSD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New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align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506128"/>
              </p:ext>
            </p:extLst>
          </p:nvPr>
        </p:nvGraphicFramePr>
        <p:xfrm>
          <a:off x="5147732" y="1454150"/>
          <a:ext cx="3539068" cy="212344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769534"/>
                <a:gridCol w="17695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</a:t>
                      </a:r>
                      <a:endParaRPr lang="en-US" dirty="0"/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Readiness (</a:t>
                      </a:r>
                      <a:r>
                        <a:rPr lang="en-US" dirty="0" err="1" smtClean="0"/>
                        <a:t>Calib</a:t>
                      </a:r>
                      <a:r>
                        <a:rPr lang="en-US" dirty="0" smtClean="0"/>
                        <a:t>/QA)</a:t>
                      </a:r>
                      <a:endParaRPr lang="en-US" dirty="0"/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FMD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ACORDE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ZDC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(off)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67679" y="4549696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Calibri"/>
              </a:rPr>
              <a:t>Waiting </a:t>
            </a:r>
            <a:r>
              <a:rPr lang="en-US" dirty="0" smtClean="0">
                <a:solidFill>
                  <a:srgbClr val="FF6600"/>
                </a:solidFill>
                <a:latin typeface="Calibri"/>
                <a:sym typeface="Wingdings"/>
              </a:rPr>
              <a:t> for 192707-</a:t>
            </a:r>
            <a:r>
              <a:rPr lang="en-US" dirty="0" smtClean="0">
                <a:solidFill>
                  <a:srgbClr val="FF6600"/>
                </a:solidFill>
                <a:latin typeface="Calibri"/>
                <a:sym typeface="Wingdings"/>
              </a:rPr>
              <a:t>708</a:t>
            </a:r>
          </a:p>
          <a:p>
            <a:r>
              <a:rPr lang="en-US" dirty="0" smtClean="0">
                <a:solidFill>
                  <a:srgbClr val="FF6600"/>
                </a:solidFill>
                <a:latin typeface="Calibri"/>
                <a:sym typeface="Wingdings"/>
              </a:rPr>
              <a:t>New Align  won’t wait for it</a:t>
            </a:r>
            <a:endParaRPr lang="en-US" dirty="0">
              <a:solidFill>
                <a:srgbClr val="FF66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617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Issues/remarks/open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48" y="1600200"/>
            <a:ext cx="8053611" cy="47561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Reconstruction suffers from problems in</a:t>
            </a:r>
          </a:p>
          <a:p>
            <a:pPr lvl="1"/>
            <a:r>
              <a:rPr lang="en-US" sz="1800" dirty="0" smtClean="0"/>
              <a:t>HLT </a:t>
            </a:r>
            <a:r>
              <a:rPr lang="en-US" sz="1800" dirty="0" smtClean="0">
                <a:sym typeface="Wingdings"/>
              </a:rPr>
              <a:t> should be fixed, revision needed to be ported to the </a:t>
            </a:r>
            <a:r>
              <a:rPr lang="en-US" sz="1800" dirty="0" smtClean="0">
                <a:sym typeface="Wingdings"/>
              </a:rPr>
              <a:t>release</a:t>
            </a:r>
          </a:p>
          <a:p>
            <a:pPr lvl="2"/>
            <a:r>
              <a:rPr lang="en-US" sz="1600" dirty="0" smtClean="0">
                <a:sym typeface="Wingdings"/>
              </a:rPr>
              <a:t>Seems to fix a lot of things… </a:t>
            </a:r>
            <a:endParaRPr lang="en-US" sz="1600" dirty="0" smtClean="0">
              <a:sym typeface="Wingdings"/>
            </a:endParaRPr>
          </a:p>
          <a:p>
            <a:pPr lvl="1"/>
            <a:r>
              <a:rPr lang="en-US" sz="1800" dirty="0" smtClean="0">
                <a:sym typeface="Wingdings"/>
              </a:rPr>
              <a:t>HMPID  now excluded from reconstruction until the problem is solved</a:t>
            </a:r>
          </a:p>
          <a:p>
            <a:r>
              <a:rPr lang="en-US" sz="2000" dirty="0" smtClean="0"/>
              <a:t>Merge-by-component</a:t>
            </a:r>
          </a:p>
          <a:p>
            <a:pPr lvl="1"/>
            <a:r>
              <a:rPr lang="en-US" sz="1800" dirty="0" smtClean="0"/>
              <a:t>Should be used soon, together with the new TPC components</a:t>
            </a:r>
          </a:p>
          <a:p>
            <a:pPr lvl="2"/>
            <a:r>
              <a:rPr lang="en-US" sz="1600" dirty="0" smtClean="0"/>
              <a:t>They won’t produce calibration but only an extra file</a:t>
            </a:r>
          </a:p>
          <a:p>
            <a:pPr lvl="2"/>
            <a:r>
              <a:rPr lang="en-US" sz="1600" dirty="0" smtClean="0"/>
              <a:t>They’ll be monitored until the end of </a:t>
            </a:r>
            <a:r>
              <a:rPr lang="en-US" sz="1600" dirty="0" err="1" smtClean="0"/>
              <a:t>pA</a:t>
            </a:r>
            <a:endParaRPr lang="en-US" sz="1600" dirty="0" smtClean="0"/>
          </a:p>
          <a:p>
            <a:pPr lvl="2"/>
            <a:r>
              <a:rPr lang="en-US" sz="1600" dirty="0" smtClean="0"/>
              <a:t>Testing started</a:t>
            </a:r>
          </a:p>
          <a:p>
            <a:pPr lvl="2"/>
            <a:r>
              <a:rPr lang="en-US" sz="1600" dirty="0" smtClean="0"/>
              <a:t>Exit codes to be agreed</a:t>
            </a:r>
          </a:p>
          <a:p>
            <a:pPr lvl="1"/>
            <a:r>
              <a:rPr lang="en-US" sz="1800" dirty="0" smtClean="0"/>
              <a:t>New components: porting status?</a:t>
            </a:r>
            <a:endParaRPr lang="en-US" sz="1800" dirty="0" smtClean="0"/>
          </a:p>
          <a:p>
            <a:r>
              <a:rPr lang="en-US" sz="2000" dirty="0" err="1" smtClean="0"/>
              <a:t>pA</a:t>
            </a:r>
            <a:r>
              <a:rPr lang="en-US" sz="2000" dirty="0" smtClean="0"/>
              <a:t> triggers</a:t>
            </a:r>
          </a:p>
          <a:p>
            <a:pPr lvl="1"/>
            <a:r>
              <a:rPr lang="en-US" sz="1800" dirty="0" smtClean="0"/>
              <a:t>Downscale (by how much?) at </a:t>
            </a:r>
            <a:r>
              <a:rPr lang="en-US" sz="1800" dirty="0" err="1" smtClean="0"/>
              <a:t>reconstruciton</a:t>
            </a:r>
            <a:r>
              <a:rPr lang="en-US" sz="1800" dirty="0" smtClean="0"/>
              <a:t>?</a:t>
            </a:r>
          </a:p>
          <a:p>
            <a:pPr lvl="1"/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26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Issues/remarks/open points – II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TPC/</a:t>
            </a:r>
            <a:r>
              <a:rPr lang="en-US" sz="2000" dirty="0" err="1" smtClean="0"/>
              <a:t>Calib</a:t>
            </a:r>
            <a:r>
              <a:rPr lang="en-US" sz="2000" dirty="0" smtClean="0"/>
              <a:t>/Correction </a:t>
            </a:r>
          </a:p>
          <a:p>
            <a:r>
              <a:rPr lang="en-US" sz="2000" dirty="0" smtClean="0"/>
              <a:t>Wiping of </a:t>
            </a:r>
            <a:r>
              <a:rPr lang="en-US" sz="2000" dirty="0" err="1" smtClean="0"/>
              <a:t>Cpass</a:t>
            </a:r>
            <a:r>
              <a:rPr lang="en-US" sz="2000" dirty="0" smtClean="0"/>
              <a:t> output</a:t>
            </a:r>
          </a:p>
          <a:p>
            <a:pPr lvl="1"/>
            <a:r>
              <a:rPr lang="en-US" sz="1800" dirty="0" smtClean="0"/>
              <a:t>At the end of </a:t>
            </a:r>
            <a:r>
              <a:rPr lang="en-US" sz="1800" dirty="0" err="1" smtClean="0"/>
              <a:t>Ppass</a:t>
            </a:r>
            <a:r>
              <a:rPr lang="en-US" sz="1800" dirty="0" smtClean="0"/>
              <a:t>?</a:t>
            </a:r>
          </a:p>
          <a:p>
            <a:pPr lvl="1"/>
            <a:r>
              <a:rPr lang="en-US" sz="1800" dirty="0" smtClean="0"/>
              <a:t>ITS files? Produced by whom? Why?</a:t>
            </a:r>
          </a:p>
          <a:p>
            <a:r>
              <a:rPr lang="en-US" sz="2000" dirty="0" smtClean="0"/>
              <a:t>Validation codes used from Friday</a:t>
            </a:r>
            <a:endParaRPr lang="en-US" sz="20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06/12/2012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Zampolli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030EE-A240-9941-B57C-2DB9CD047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04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iaraHardProbes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485</Words>
  <Application>Microsoft Macintosh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ChiaraHardProbesTheme</vt:lpstr>
      <vt:lpstr>Calibration status</vt:lpstr>
      <vt:lpstr>Summary of periods</vt:lpstr>
      <vt:lpstr>LHC12i</vt:lpstr>
      <vt:lpstr>LHC12h – VPass: calibration readiness </vt:lpstr>
      <vt:lpstr>Issues/remarks/open points</vt:lpstr>
      <vt:lpstr>Issues/remarks/open points – II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LHC12d – VPass: calibration readiness </dc:title>
  <dc:creator>Chiara Zampolli</dc:creator>
  <cp:lastModifiedBy>Chiara Zampolli</cp:lastModifiedBy>
  <cp:revision>28</cp:revision>
  <dcterms:created xsi:type="dcterms:W3CDTF">2012-11-08T07:55:57Z</dcterms:created>
  <dcterms:modified xsi:type="dcterms:W3CDTF">2012-12-05T15:06:15Z</dcterms:modified>
</cp:coreProperties>
</file>