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99" r:id="rId3"/>
    <p:sldId id="352" r:id="rId4"/>
    <p:sldId id="337" r:id="rId5"/>
    <p:sldId id="338" r:id="rId6"/>
    <p:sldId id="349" r:id="rId7"/>
    <p:sldId id="340" r:id="rId8"/>
    <p:sldId id="341" r:id="rId9"/>
    <p:sldId id="342" r:id="rId10"/>
    <p:sldId id="343" r:id="rId11"/>
    <p:sldId id="344" r:id="rId12"/>
    <p:sldId id="345" r:id="rId13"/>
    <p:sldId id="346" r:id="rId14"/>
    <p:sldId id="350" r:id="rId15"/>
    <p:sldId id="351" r:id="rId16"/>
    <p:sldId id="34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  <a:srgbClr val="0099CC"/>
    <a:srgbClr val="00CCFF"/>
    <a:srgbClr val="00CC00"/>
    <a:srgbClr val="CC0099"/>
  </p:clrMru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9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5F6307-8E71-4C3F-8861-DA46F7FF5C81}" type="datetimeFigureOut">
              <a:rPr lang="en-GB" smtClean="0"/>
              <a:pPr/>
              <a:t>01/06/2014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16CB6E-5331-4A04-8B6C-8ECD8093567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" y="64166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H. ARAUJO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" y="64166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H. ARAUJO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" y="64166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H. ARAUJO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" y="64166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H. ARAUJO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" y="64166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H. ARAUJO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" y="64166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H. ARAUJO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6200" y="64166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H. ARAUJO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6200" y="64166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H. ARAUJO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76200" y="64166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H. ARAUJO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" y="64166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H. ARAUJO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" y="6416675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H. ARAUJO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34200" y="64166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" y="6416675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smtClean="0"/>
              <a:t>H. ARAUJO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://www.google.co.uk/url?sa=i&amp;source=images&amp;cd=&amp;cad=rja&amp;docid=gXLWB7xze7iRvM&amp;tbnid=MahjPovQVguOTM:&amp;ved=0CAgQjRwwAA&amp;url=http://eurekaminer.blogspot.com/2010/08/ruby-hill-homestake-mining-memories.html&amp;ei=GA5UUtCADYmr0QW374G4Bg&amp;psig=AFQjCNHqEqcGnBW9O8F287bvidl3fu940A&amp;ust=1381326744252267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362200"/>
            <a:ext cx="8229600" cy="2590800"/>
          </a:xfrm>
          <a:noFill/>
        </p:spPr>
        <p:txBody>
          <a:bodyPr>
            <a:noAutofit/>
          </a:bodyPr>
          <a:lstStyle/>
          <a:p>
            <a:r>
              <a:rPr lang="en-GB" sz="40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MINING FOR WIMPS:</a:t>
            </a:r>
            <a:br>
              <a:rPr lang="en-GB" sz="40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GB" sz="4000" b="1" dirty="0" smtClean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THE LUX-ZEPLIN (LZ) EXPERIMENT</a:t>
            </a:r>
            <a:endParaRPr lang="en-GB" sz="4000" b="1" dirty="0"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1828800"/>
          </a:xfrm>
        </p:spPr>
        <p:txBody>
          <a:bodyPr>
            <a:normAutofit/>
          </a:bodyPr>
          <a:lstStyle/>
          <a:p>
            <a:r>
              <a:rPr lang="en-GB" sz="2400" b="1" dirty="0" smtClean="0">
                <a:solidFill>
                  <a:schemeClr val="tx2">
                    <a:lumMod val="50000"/>
                  </a:schemeClr>
                </a:solidFill>
              </a:rPr>
              <a:t>Henrique Araújo</a:t>
            </a:r>
          </a:p>
          <a:p>
            <a:r>
              <a:rPr lang="en-GB" sz="2000" b="1" dirty="0" smtClean="0">
                <a:solidFill>
                  <a:srgbClr val="0070C0"/>
                </a:solidFill>
              </a:rPr>
              <a:t>Imperial College London</a:t>
            </a:r>
          </a:p>
          <a:p>
            <a:endParaRPr lang="en-GB" sz="2400" b="1" dirty="0" smtClean="0">
              <a:solidFill>
                <a:schemeClr val="tx2"/>
              </a:solidFill>
            </a:endParaRPr>
          </a:p>
          <a:p>
            <a:r>
              <a:rPr lang="en-GB" sz="2400" b="1" i="1" dirty="0" smtClean="0">
                <a:solidFill>
                  <a:schemeClr val="tx1"/>
                </a:solidFill>
              </a:rPr>
              <a:t>On behalf of the LZ Collaboration</a:t>
            </a:r>
            <a:endParaRPr lang="en-GB" sz="2400" b="1" i="1" dirty="0">
              <a:solidFill>
                <a:schemeClr val="tx1"/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371600" y="5791200"/>
            <a:ext cx="64008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371600" y="6400800"/>
            <a:ext cx="6400800" cy="45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TIPP </a:t>
            </a:r>
            <a:r>
              <a:rPr kumimoji="0" lang="en-GB" sz="16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2014</a:t>
            </a: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Amsterdam, The Netherlands, 2-6 June </a:t>
            </a:r>
            <a:r>
              <a:rPr kumimoji="0" lang="en-GB" sz="16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2014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7" name="Picture 3" descr="C:\Users\haraujo\Work\Imperial\CMYK_logo.jpg"/>
          <p:cNvPicPr>
            <a:picLocks noChangeAspect="1" noChangeArrowheads="1"/>
          </p:cNvPicPr>
          <p:nvPr/>
        </p:nvPicPr>
        <p:blipFill>
          <a:blip r:embed="rId2"/>
          <a:srcRect l="-6547" t="-20000" r="-3493" b="-20000"/>
          <a:stretch>
            <a:fillRect/>
          </a:stretch>
        </p:blipFill>
        <p:spPr bwMode="auto">
          <a:xfrm>
            <a:off x="152400" y="152400"/>
            <a:ext cx="2057400" cy="6858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196950"/>
            <a:ext cx="7467600" cy="1762354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1000" y="5105400"/>
            <a:ext cx="909754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72008"/>
            <a:ext cx="8634986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" y="188640"/>
            <a:ext cx="5092824" cy="1259160"/>
          </a:xfrm>
          <a:solidFill>
            <a:schemeClr val="bg1"/>
          </a:solidFill>
        </p:spPr>
        <p:txBody>
          <a:bodyPr anchor="t" anchorCtr="0">
            <a:noAutofit/>
          </a:bodyPr>
          <a:lstStyle/>
          <a:p>
            <a:pPr algn="l">
              <a:spcAft>
                <a:spcPts val="1800"/>
              </a:spcAft>
            </a:pPr>
            <a:r>
              <a:rPr lang="en-GB" b="1" dirty="0" smtClean="0"/>
              <a:t>LZ IN DAVIS CAMPUS</a:t>
            </a:r>
            <a:endParaRPr lang="en-GB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ARAUJO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80728"/>
            <a:ext cx="8458989" cy="38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IMPORTANT BACKGROUNDS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4912568"/>
            <a:ext cx="8839200" cy="1828800"/>
          </a:xfrm>
        </p:spPr>
        <p:txBody>
          <a:bodyPr>
            <a:normAutofit/>
          </a:bodyPr>
          <a:lstStyle/>
          <a:p>
            <a:pPr marL="139700" indent="-180975"/>
            <a:r>
              <a:rPr lang="en-GB" sz="2400" b="1" dirty="0" smtClean="0">
                <a:latin typeface="+mj-lt"/>
              </a:rPr>
              <a:t>Neutrons and gamma-rays from internal radioactivity</a:t>
            </a:r>
          </a:p>
          <a:p>
            <a:pPr marL="539750" lvl="1" indent="-180975"/>
            <a:r>
              <a:rPr lang="en-GB" sz="2600" dirty="0" smtClean="0">
                <a:latin typeface="+mj-lt"/>
              </a:rPr>
              <a:t> </a:t>
            </a:r>
            <a:r>
              <a:rPr lang="en-GB" sz="2200" dirty="0" smtClean="0">
                <a:latin typeface="+mj-lt"/>
              </a:rPr>
              <a:t>Die out very quickly into xenon target, leaving </a:t>
            </a:r>
            <a:r>
              <a:rPr lang="en-GB" sz="2200" dirty="0" smtClean="0">
                <a:latin typeface="Symbol" pitchFamily="18" charset="2"/>
              </a:rPr>
              <a:t>~</a:t>
            </a:r>
            <a:r>
              <a:rPr lang="en-GB" sz="2200" dirty="0" smtClean="0">
                <a:latin typeface="+mj-lt"/>
              </a:rPr>
              <a:t>6-tonne fiducial</a:t>
            </a:r>
          </a:p>
          <a:p>
            <a:pPr marL="539750" lvl="1" indent="-180975"/>
            <a:r>
              <a:rPr lang="en-GB" sz="2200" dirty="0" smtClean="0">
                <a:latin typeface="+mj-lt"/>
              </a:rPr>
              <a:t> Layered, near-hermetic detector strategy plus self-shielding and accurate 3D position reconstruction are extremely effective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71600" y="2998693"/>
            <a:ext cx="959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PMTs +</a:t>
            </a:r>
          </a:p>
          <a:p>
            <a:r>
              <a:rPr lang="en-GB" dirty="0" smtClean="0"/>
              <a:t>Cryostat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436096" y="2996952"/>
            <a:ext cx="959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PMTs +</a:t>
            </a:r>
          </a:p>
          <a:p>
            <a:r>
              <a:rPr lang="en-GB" dirty="0" smtClean="0"/>
              <a:t>Cryostat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ARAUJO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r="7692"/>
          <a:stretch>
            <a:fillRect/>
          </a:stretch>
        </p:blipFill>
        <p:spPr bwMode="auto">
          <a:xfrm>
            <a:off x="5410200" y="762000"/>
            <a:ext cx="3657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79512" y="136302"/>
            <a:ext cx="8686800" cy="778098"/>
          </a:xfrm>
        </p:spPr>
        <p:txBody>
          <a:bodyPr>
            <a:normAutofit/>
          </a:bodyPr>
          <a:lstStyle/>
          <a:p>
            <a:r>
              <a:rPr lang="en-GB" sz="4000" b="1" dirty="0" smtClean="0"/>
              <a:t>INTRINSIC BACKGROUNDS</a:t>
            </a:r>
            <a:endParaRPr lang="en-GB" sz="4000" b="1" dirty="0"/>
          </a:p>
        </p:txBody>
      </p:sp>
      <p:sp>
        <p:nvSpPr>
          <p:cNvPr id="7" name="Rectangle 6"/>
          <p:cNvSpPr/>
          <p:nvPr/>
        </p:nvSpPr>
        <p:spPr>
          <a:xfrm>
            <a:off x="304800" y="4627389"/>
            <a:ext cx="8610599" cy="18979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3050" indent="-273050">
              <a:spcBef>
                <a:spcPts val="400"/>
              </a:spcBef>
              <a:buFont typeface="Arial" pitchFamily="34" charset="0"/>
              <a:buChar char="•"/>
            </a:pPr>
            <a:r>
              <a:rPr lang="en-GB" sz="2400" b="1" dirty="0" smtClean="0"/>
              <a:t>Intrinsic electron backgrounds</a:t>
            </a:r>
          </a:p>
          <a:p>
            <a:pPr marL="730250" lvl="1" indent="-273050">
              <a:spcBef>
                <a:spcPts val="400"/>
              </a:spcBef>
              <a:buFont typeface="Arial" pitchFamily="34" charset="0"/>
              <a:buChar char="•"/>
            </a:pPr>
            <a:r>
              <a:rPr lang="en-GB" sz="2000" dirty="0" smtClean="0"/>
              <a:t>Controlled with modest discrimination (99.5%) – already achieved in LUX</a:t>
            </a:r>
          </a:p>
          <a:p>
            <a:pPr marL="730250" lvl="2" indent="-273050">
              <a:spcBef>
                <a:spcPts val="400"/>
              </a:spcBef>
              <a:buFont typeface="Arial" pitchFamily="34" charset="0"/>
              <a:buChar char="•"/>
            </a:pPr>
            <a:r>
              <a:rPr lang="en-GB" sz="2000" b="1" baseline="30000" dirty="0" smtClean="0"/>
              <a:t>85</a:t>
            </a:r>
            <a:r>
              <a:rPr lang="en-GB" sz="2000" b="1" dirty="0" smtClean="0"/>
              <a:t>Kr:</a:t>
            </a:r>
            <a:r>
              <a:rPr lang="en-GB" sz="2000" dirty="0" smtClean="0"/>
              <a:t> require </a:t>
            </a:r>
            <a:r>
              <a:rPr lang="en-GB" sz="2000" dirty="0" smtClean="0">
                <a:latin typeface="Symbol" pitchFamily="18" charset="2"/>
              </a:rPr>
              <a:t>&lt;</a:t>
            </a:r>
            <a:r>
              <a:rPr lang="en-GB" sz="2000" dirty="0" smtClean="0"/>
              <a:t>0.02 </a:t>
            </a:r>
            <a:r>
              <a:rPr lang="en-GB" sz="2000" dirty="0" err="1" smtClean="0"/>
              <a:t>ppt</a:t>
            </a:r>
            <a:r>
              <a:rPr lang="en-GB" sz="2000" dirty="0" smtClean="0"/>
              <a:t> Kr (best LUX production batch </a:t>
            </a:r>
            <a:r>
              <a:rPr lang="en-GB" sz="2000" dirty="0" smtClean="0">
                <a:latin typeface="Symbol" pitchFamily="18" charset="2"/>
              </a:rPr>
              <a:t>~</a:t>
            </a:r>
            <a:r>
              <a:rPr lang="en-GB" sz="2000" dirty="0" smtClean="0"/>
              <a:t>0.2 </a:t>
            </a:r>
            <a:r>
              <a:rPr lang="en-GB" sz="2000" dirty="0" err="1" smtClean="0"/>
              <a:t>ppt</a:t>
            </a:r>
            <a:r>
              <a:rPr lang="en-GB" sz="2000" dirty="0" smtClean="0"/>
              <a:t>)</a:t>
            </a:r>
          </a:p>
          <a:p>
            <a:pPr marL="730250" lvl="2" indent="-273050">
              <a:spcBef>
                <a:spcPts val="400"/>
              </a:spcBef>
              <a:buFont typeface="Arial" pitchFamily="34" charset="0"/>
              <a:buChar char="•"/>
            </a:pPr>
            <a:r>
              <a:rPr lang="en-GB" sz="2000" b="1" baseline="30000" dirty="0" smtClean="0"/>
              <a:t>214</a:t>
            </a:r>
            <a:r>
              <a:rPr lang="en-GB" sz="2000" b="1" dirty="0" smtClean="0"/>
              <a:t>Pb</a:t>
            </a:r>
            <a:r>
              <a:rPr lang="en-GB" sz="2000" dirty="0" smtClean="0"/>
              <a:t>: require &lt;0.6 </a:t>
            </a:r>
            <a:r>
              <a:rPr lang="en-GB" sz="2000" dirty="0" err="1" smtClean="0"/>
              <a:t>mBq</a:t>
            </a:r>
            <a:r>
              <a:rPr lang="en-GB" sz="2000" dirty="0" smtClean="0"/>
              <a:t> radon in active volume (cf. </a:t>
            </a:r>
            <a:r>
              <a:rPr lang="en-GB" sz="2000" dirty="0" smtClean="0">
                <a:latin typeface="Symbol" pitchFamily="18" charset="2"/>
              </a:rPr>
              <a:t>~</a:t>
            </a:r>
            <a:r>
              <a:rPr lang="en-GB" sz="2000" dirty="0" err="1" smtClean="0">
                <a:latin typeface="Symbol" pitchFamily="18" charset="2"/>
              </a:rPr>
              <a:t>m</a:t>
            </a:r>
            <a:r>
              <a:rPr lang="en-GB" sz="2000" dirty="0" err="1" smtClean="0"/>
              <a:t>Bq</a:t>
            </a:r>
            <a:r>
              <a:rPr lang="en-GB" sz="2000" dirty="0" smtClean="0"/>
              <a:t> in </a:t>
            </a:r>
            <a:r>
              <a:rPr lang="en-GB" sz="2000" dirty="0" err="1" smtClean="0"/>
              <a:t>Borexino</a:t>
            </a:r>
            <a:r>
              <a:rPr lang="en-GB" sz="2000" dirty="0" smtClean="0"/>
              <a:t>, SNO)</a:t>
            </a:r>
          </a:p>
          <a:p>
            <a:pPr marL="730250" lvl="2" indent="-273050">
              <a:spcBef>
                <a:spcPts val="400"/>
              </a:spcBef>
              <a:buFont typeface="Arial" pitchFamily="34" charset="0"/>
              <a:buChar char="•"/>
            </a:pPr>
            <a:r>
              <a:rPr lang="en-GB" sz="2000" b="1" dirty="0" smtClean="0"/>
              <a:t>2</a:t>
            </a:r>
            <a:r>
              <a:rPr lang="en-GB" sz="2000" b="1" dirty="0" smtClean="0">
                <a:latin typeface="Symbol" pitchFamily="18" charset="2"/>
              </a:rPr>
              <a:t>nbb</a:t>
            </a:r>
            <a:r>
              <a:rPr lang="en-GB" sz="2000" b="1" dirty="0" smtClean="0"/>
              <a:t> from </a:t>
            </a:r>
            <a:r>
              <a:rPr lang="en-GB" sz="2000" b="1" baseline="30000" dirty="0" smtClean="0"/>
              <a:t>136</a:t>
            </a:r>
            <a:r>
              <a:rPr lang="en-GB" sz="2000" b="1" dirty="0" smtClean="0"/>
              <a:t>Xe</a:t>
            </a:r>
            <a:r>
              <a:rPr lang="en-GB" sz="2000" dirty="0" smtClean="0"/>
              <a:t> dominates only &gt;20 </a:t>
            </a:r>
            <a:r>
              <a:rPr lang="en-GB" sz="2000" dirty="0" err="1" smtClean="0"/>
              <a:t>keVee</a:t>
            </a:r>
            <a:r>
              <a:rPr lang="en-GB" sz="2000" dirty="0" smtClean="0"/>
              <a:t> (signal acceptance &lt;6 </a:t>
            </a:r>
            <a:r>
              <a:rPr lang="en-GB" sz="2000" dirty="0" err="1" smtClean="0"/>
              <a:t>keVee</a:t>
            </a:r>
            <a:r>
              <a:rPr lang="en-GB" sz="2000" dirty="0" smtClean="0"/>
              <a:t>)</a:t>
            </a:r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009021"/>
            <a:ext cx="5029200" cy="3486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ARAUJO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DOMINANT BACKGROUNDS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365104"/>
            <a:ext cx="8534400" cy="2160240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Solar pp </a:t>
            </a:r>
            <a:r>
              <a:rPr lang="en-GB" sz="2400" b="1" dirty="0" err="1" smtClean="0">
                <a:latin typeface="Symbol" pitchFamily="18" charset="2"/>
              </a:rPr>
              <a:t>n</a:t>
            </a:r>
            <a:r>
              <a:rPr lang="en-GB" sz="2400" b="1" dirty="0" smtClean="0"/>
              <a:t>-e elastic scattering is dominant e-recoil background</a:t>
            </a:r>
          </a:p>
          <a:p>
            <a:pPr marL="530225" lvl="1"/>
            <a:r>
              <a:rPr lang="en-GB" sz="1800" b="1" dirty="0" smtClean="0">
                <a:solidFill>
                  <a:schemeClr val="tx2"/>
                </a:solidFill>
              </a:rPr>
              <a:t>1.5 events in 1,000 live days x 6,000 kg (99.5% discrimination, 50% acceptance)</a:t>
            </a:r>
          </a:p>
          <a:p>
            <a:r>
              <a:rPr lang="en-GB" sz="2400" b="1" dirty="0" smtClean="0"/>
              <a:t>CNS is dominant nuclear recoil background</a:t>
            </a:r>
          </a:p>
          <a:p>
            <a:pPr marL="536575" lvl="1" indent="-273050"/>
            <a:r>
              <a:rPr lang="en-GB" sz="1800" baseline="30000" dirty="0" smtClean="0"/>
              <a:t>8</a:t>
            </a:r>
            <a:r>
              <a:rPr lang="en-GB" sz="1800" dirty="0" smtClean="0"/>
              <a:t>B solar neutrinos: significant number of events, but </a:t>
            </a:r>
            <a:r>
              <a:rPr lang="en-GB" sz="1800" dirty="0" smtClean="0">
                <a:latin typeface="Symbol" pitchFamily="18" charset="2"/>
              </a:rPr>
              <a:t>~</a:t>
            </a:r>
            <a:r>
              <a:rPr lang="en-GB" sz="1800" dirty="0" smtClean="0"/>
              <a:t>0 above 6 </a:t>
            </a:r>
            <a:r>
              <a:rPr lang="en-GB" sz="1800" dirty="0" err="1" smtClean="0"/>
              <a:t>keVr</a:t>
            </a:r>
            <a:r>
              <a:rPr lang="en-GB" sz="1800" dirty="0" smtClean="0"/>
              <a:t> threshold</a:t>
            </a:r>
          </a:p>
          <a:p>
            <a:pPr marL="536575" lvl="1" indent="-273050"/>
            <a:r>
              <a:rPr lang="en-GB" sz="1800" dirty="0" smtClean="0"/>
              <a:t>Small background from atmospheric and diffuse supernova neutrinos</a:t>
            </a:r>
          </a:p>
          <a:p>
            <a:pPr marL="536575" lvl="1" indent="-273050"/>
            <a:r>
              <a:rPr lang="en-GB" sz="1800" b="1" dirty="0" smtClean="0">
                <a:solidFill>
                  <a:schemeClr val="tx2"/>
                </a:solidFill>
              </a:rPr>
              <a:t>0.26 events in 1,000 live days x 6,000 kg (50% acceptance)</a:t>
            </a:r>
          </a:p>
        </p:txBody>
      </p:sp>
      <p:grpSp>
        <p:nvGrpSpPr>
          <p:cNvPr id="4" name="Group 13"/>
          <p:cNvGrpSpPr/>
          <p:nvPr/>
        </p:nvGrpSpPr>
        <p:grpSpPr>
          <a:xfrm>
            <a:off x="128398" y="836712"/>
            <a:ext cx="8730520" cy="3528392"/>
            <a:chOff x="128398" y="764704"/>
            <a:chExt cx="8730520" cy="3528392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8398" y="821991"/>
              <a:ext cx="4672202" cy="33990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29200" y="764704"/>
              <a:ext cx="3810000" cy="35283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7288716" y="1198800"/>
              <a:ext cx="4074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baseline="30000" dirty="0" smtClean="0">
                  <a:solidFill>
                    <a:srgbClr val="C00000"/>
                  </a:solidFill>
                  <a:latin typeface="Calibri (Headings)"/>
                </a:rPr>
                <a:t>8</a:t>
              </a:r>
              <a:r>
                <a:rPr lang="en-GB" sz="1600" b="1" dirty="0" smtClean="0">
                  <a:solidFill>
                    <a:srgbClr val="C00000"/>
                  </a:solidFill>
                  <a:latin typeface="Calibri (Headings)"/>
                </a:rPr>
                <a:t>B</a:t>
              </a:r>
              <a:endParaRPr lang="en-GB" sz="1600" b="1" dirty="0">
                <a:solidFill>
                  <a:srgbClr val="C00000"/>
                </a:solidFill>
                <a:latin typeface="Calibri (Headings)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516216" y="2780928"/>
              <a:ext cx="66877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baseline="30000" dirty="0" smtClean="0">
                  <a:latin typeface="Calibri (Headings)"/>
                </a:rPr>
                <a:t>DSNB</a:t>
              </a:r>
              <a:endParaRPr lang="en-GB" b="1" dirty="0">
                <a:latin typeface="Calibri (Headings)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772400" y="2884874"/>
              <a:ext cx="5180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baseline="30000" dirty="0" err="1" smtClean="0">
                  <a:solidFill>
                    <a:srgbClr val="00B050"/>
                  </a:solidFill>
                  <a:latin typeface="Calibri (Headings)"/>
                </a:rPr>
                <a:t>Atm</a:t>
              </a:r>
              <a:endParaRPr lang="en-GB" b="1" dirty="0">
                <a:solidFill>
                  <a:srgbClr val="00B050"/>
                </a:solidFill>
                <a:latin typeface="Calibri (Headings)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228184" y="1844824"/>
              <a:ext cx="4876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baseline="30000" dirty="0" smtClean="0">
                  <a:solidFill>
                    <a:schemeClr val="tx2"/>
                  </a:solidFill>
                  <a:latin typeface="Calibri (Headings)"/>
                </a:rPr>
                <a:t>hep</a:t>
              </a:r>
              <a:endParaRPr lang="en-GB" b="1" dirty="0">
                <a:solidFill>
                  <a:schemeClr val="tx2"/>
                </a:solidFill>
                <a:latin typeface="Calibri (Headings)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8220472" y="3116534"/>
              <a:ext cx="104605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Strigari 2009</a:t>
              </a:r>
              <a:endParaRPr lang="en-GB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4126286" y="3086818"/>
              <a:ext cx="127465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itchFamily="34" charset="0"/>
                  <a:cs typeface="Arial" pitchFamily="34" charset="0"/>
                </a:rPr>
                <a:t>D. Malling, Brown</a:t>
              </a:r>
              <a:endParaRPr lang="en-GB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ARAUJO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9"/>
          <p:cNvGrpSpPr/>
          <p:nvPr/>
        </p:nvGrpSpPr>
        <p:grpSpPr>
          <a:xfrm>
            <a:off x="407475" y="973699"/>
            <a:ext cx="8329050" cy="5731901"/>
            <a:chOff x="407475" y="973699"/>
            <a:chExt cx="8329050" cy="5731901"/>
          </a:xfrm>
        </p:grpSpPr>
        <p:pic>
          <p:nvPicPr>
            <p:cNvPr id="2355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429" t="620" r="429" b="620"/>
            <a:stretch>
              <a:fillRect/>
            </a:stretch>
          </p:blipFill>
          <p:spPr bwMode="auto">
            <a:xfrm>
              <a:off x="407475" y="973699"/>
              <a:ext cx="8329050" cy="5731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Freeform 8"/>
            <p:cNvSpPr/>
            <p:nvPr/>
          </p:nvSpPr>
          <p:spPr>
            <a:xfrm>
              <a:off x="2724232" y="2496176"/>
              <a:ext cx="5172859" cy="2464775"/>
            </a:xfrm>
            <a:custGeom>
              <a:avLst/>
              <a:gdLst>
                <a:gd name="connsiteX0" fmla="*/ 5392185 w 5392185"/>
                <a:gd name="connsiteY0" fmla="*/ 1710047 h 2529444"/>
                <a:gd name="connsiteX1" fmla="*/ 5344684 w 5392185"/>
                <a:gd name="connsiteY1" fmla="*/ 1698172 h 2529444"/>
                <a:gd name="connsiteX2" fmla="*/ 5095302 w 5392185"/>
                <a:gd name="connsiteY2" fmla="*/ 1721922 h 2529444"/>
                <a:gd name="connsiteX3" fmla="*/ 4976549 w 5392185"/>
                <a:gd name="connsiteY3" fmla="*/ 1745673 h 2529444"/>
                <a:gd name="connsiteX4" fmla="*/ 4774668 w 5392185"/>
                <a:gd name="connsiteY4" fmla="*/ 1757548 h 2529444"/>
                <a:gd name="connsiteX5" fmla="*/ 4620289 w 5392185"/>
                <a:gd name="connsiteY5" fmla="*/ 1781299 h 2529444"/>
                <a:gd name="connsiteX6" fmla="*/ 4477785 w 5392185"/>
                <a:gd name="connsiteY6" fmla="*/ 1805050 h 2529444"/>
                <a:gd name="connsiteX7" fmla="*/ 4347156 w 5392185"/>
                <a:gd name="connsiteY7" fmla="*/ 1840676 h 2529444"/>
                <a:gd name="connsiteX8" fmla="*/ 4228403 w 5392185"/>
                <a:gd name="connsiteY8" fmla="*/ 1888177 h 2529444"/>
                <a:gd name="connsiteX9" fmla="*/ 4180902 w 5392185"/>
                <a:gd name="connsiteY9" fmla="*/ 1900052 h 2529444"/>
                <a:gd name="connsiteX10" fmla="*/ 4085899 w 5392185"/>
                <a:gd name="connsiteY10" fmla="*/ 1947553 h 2529444"/>
                <a:gd name="connsiteX11" fmla="*/ 3990897 w 5392185"/>
                <a:gd name="connsiteY11" fmla="*/ 1971304 h 2529444"/>
                <a:gd name="connsiteX12" fmla="*/ 3943395 w 5392185"/>
                <a:gd name="connsiteY12" fmla="*/ 1995055 h 2529444"/>
                <a:gd name="connsiteX13" fmla="*/ 3658388 w 5392185"/>
                <a:gd name="connsiteY13" fmla="*/ 2018805 h 2529444"/>
                <a:gd name="connsiteX14" fmla="*/ 3527759 w 5392185"/>
                <a:gd name="connsiteY14" fmla="*/ 2054431 h 2529444"/>
                <a:gd name="connsiteX15" fmla="*/ 3444632 w 5392185"/>
                <a:gd name="connsiteY15" fmla="*/ 2090057 h 2529444"/>
                <a:gd name="connsiteX16" fmla="*/ 3373380 w 5392185"/>
                <a:gd name="connsiteY16" fmla="*/ 2101933 h 2529444"/>
                <a:gd name="connsiteX17" fmla="*/ 3325878 w 5392185"/>
                <a:gd name="connsiteY17" fmla="*/ 2113808 h 2529444"/>
                <a:gd name="connsiteX18" fmla="*/ 3266502 w 5392185"/>
                <a:gd name="connsiteY18" fmla="*/ 2125683 h 2529444"/>
                <a:gd name="connsiteX19" fmla="*/ 3230876 w 5392185"/>
                <a:gd name="connsiteY19" fmla="*/ 2137559 h 2529444"/>
                <a:gd name="connsiteX20" fmla="*/ 3052746 w 5392185"/>
                <a:gd name="connsiteY20" fmla="*/ 2173185 h 2529444"/>
                <a:gd name="connsiteX21" fmla="*/ 3005245 w 5392185"/>
                <a:gd name="connsiteY21" fmla="*/ 2208811 h 2529444"/>
                <a:gd name="connsiteX22" fmla="*/ 2933993 w 5392185"/>
                <a:gd name="connsiteY22" fmla="*/ 2232561 h 2529444"/>
                <a:gd name="connsiteX23" fmla="*/ 2898367 w 5392185"/>
                <a:gd name="connsiteY23" fmla="*/ 2244437 h 2529444"/>
                <a:gd name="connsiteX24" fmla="*/ 2862741 w 5392185"/>
                <a:gd name="connsiteY24" fmla="*/ 2256312 h 2529444"/>
                <a:gd name="connsiteX25" fmla="*/ 2803364 w 5392185"/>
                <a:gd name="connsiteY25" fmla="*/ 2291938 h 2529444"/>
                <a:gd name="connsiteX26" fmla="*/ 2767738 w 5392185"/>
                <a:gd name="connsiteY26" fmla="*/ 2315689 h 2529444"/>
                <a:gd name="connsiteX27" fmla="*/ 2672736 w 5392185"/>
                <a:gd name="connsiteY27" fmla="*/ 2351315 h 2529444"/>
                <a:gd name="connsiteX28" fmla="*/ 2613359 w 5392185"/>
                <a:gd name="connsiteY28" fmla="*/ 2398816 h 2529444"/>
                <a:gd name="connsiteX29" fmla="*/ 2530232 w 5392185"/>
                <a:gd name="connsiteY29" fmla="*/ 2434442 h 2529444"/>
                <a:gd name="connsiteX30" fmla="*/ 2494606 w 5392185"/>
                <a:gd name="connsiteY30" fmla="*/ 2458192 h 2529444"/>
                <a:gd name="connsiteX31" fmla="*/ 2375852 w 5392185"/>
                <a:gd name="connsiteY31" fmla="*/ 2505694 h 2529444"/>
                <a:gd name="connsiteX32" fmla="*/ 2340226 w 5392185"/>
                <a:gd name="connsiteY32" fmla="*/ 2517569 h 2529444"/>
                <a:gd name="connsiteX33" fmla="*/ 2150221 w 5392185"/>
                <a:gd name="connsiteY33" fmla="*/ 2529444 h 2529444"/>
                <a:gd name="connsiteX34" fmla="*/ 1948341 w 5392185"/>
                <a:gd name="connsiteY34" fmla="*/ 2505694 h 2529444"/>
                <a:gd name="connsiteX35" fmla="*/ 1877089 w 5392185"/>
                <a:gd name="connsiteY35" fmla="*/ 2481943 h 2529444"/>
                <a:gd name="connsiteX36" fmla="*/ 1841463 w 5392185"/>
                <a:gd name="connsiteY36" fmla="*/ 2470068 h 2529444"/>
                <a:gd name="connsiteX37" fmla="*/ 1698959 w 5392185"/>
                <a:gd name="connsiteY37" fmla="*/ 2398816 h 2529444"/>
                <a:gd name="connsiteX38" fmla="*/ 1651458 w 5392185"/>
                <a:gd name="connsiteY38" fmla="*/ 2375065 h 2529444"/>
                <a:gd name="connsiteX39" fmla="*/ 1603956 w 5392185"/>
                <a:gd name="connsiteY39" fmla="*/ 2351315 h 2529444"/>
                <a:gd name="connsiteX40" fmla="*/ 1568330 w 5392185"/>
                <a:gd name="connsiteY40" fmla="*/ 2327564 h 2529444"/>
                <a:gd name="connsiteX41" fmla="*/ 1508954 w 5392185"/>
                <a:gd name="connsiteY41" fmla="*/ 2303813 h 2529444"/>
                <a:gd name="connsiteX42" fmla="*/ 1413951 w 5392185"/>
                <a:gd name="connsiteY42" fmla="*/ 2256312 h 2529444"/>
                <a:gd name="connsiteX43" fmla="*/ 1259572 w 5392185"/>
                <a:gd name="connsiteY43" fmla="*/ 2125683 h 2529444"/>
                <a:gd name="connsiteX44" fmla="*/ 1259572 w 5392185"/>
                <a:gd name="connsiteY44" fmla="*/ 2125683 h 2529444"/>
                <a:gd name="connsiteX45" fmla="*/ 1212071 w 5392185"/>
                <a:gd name="connsiteY45" fmla="*/ 2090057 h 2529444"/>
                <a:gd name="connsiteX46" fmla="*/ 1164569 w 5392185"/>
                <a:gd name="connsiteY46" fmla="*/ 2018805 h 2529444"/>
                <a:gd name="connsiteX47" fmla="*/ 1140819 w 5392185"/>
                <a:gd name="connsiteY47" fmla="*/ 1983179 h 2529444"/>
                <a:gd name="connsiteX48" fmla="*/ 1117068 w 5392185"/>
                <a:gd name="connsiteY48" fmla="*/ 1947553 h 2529444"/>
                <a:gd name="connsiteX49" fmla="*/ 1093317 w 5392185"/>
                <a:gd name="connsiteY49" fmla="*/ 1900052 h 2529444"/>
                <a:gd name="connsiteX50" fmla="*/ 1069567 w 5392185"/>
                <a:gd name="connsiteY50" fmla="*/ 1840676 h 2529444"/>
                <a:gd name="connsiteX51" fmla="*/ 1010190 w 5392185"/>
                <a:gd name="connsiteY51" fmla="*/ 1745673 h 2529444"/>
                <a:gd name="connsiteX52" fmla="*/ 974564 w 5392185"/>
                <a:gd name="connsiteY52" fmla="*/ 1698172 h 2529444"/>
                <a:gd name="connsiteX53" fmla="*/ 950813 w 5392185"/>
                <a:gd name="connsiteY53" fmla="*/ 1662546 h 2529444"/>
                <a:gd name="connsiteX54" fmla="*/ 915188 w 5392185"/>
                <a:gd name="connsiteY54" fmla="*/ 1555668 h 2529444"/>
                <a:gd name="connsiteX55" fmla="*/ 891437 w 5392185"/>
                <a:gd name="connsiteY55" fmla="*/ 1484416 h 2529444"/>
                <a:gd name="connsiteX56" fmla="*/ 843936 w 5392185"/>
                <a:gd name="connsiteY56" fmla="*/ 1413164 h 2529444"/>
                <a:gd name="connsiteX57" fmla="*/ 796434 w 5392185"/>
                <a:gd name="connsiteY57" fmla="*/ 1330037 h 2529444"/>
                <a:gd name="connsiteX58" fmla="*/ 760808 w 5392185"/>
                <a:gd name="connsiteY58" fmla="*/ 1282535 h 2529444"/>
                <a:gd name="connsiteX59" fmla="*/ 725182 w 5392185"/>
                <a:gd name="connsiteY59" fmla="*/ 1258785 h 2529444"/>
                <a:gd name="connsiteX60" fmla="*/ 689556 w 5392185"/>
                <a:gd name="connsiteY60" fmla="*/ 1211283 h 2529444"/>
                <a:gd name="connsiteX61" fmla="*/ 665806 w 5392185"/>
                <a:gd name="connsiteY61" fmla="*/ 1175657 h 2529444"/>
                <a:gd name="connsiteX62" fmla="*/ 582678 w 5392185"/>
                <a:gd name="connsiteY62" fmla="*/ 1104405 h 2529444"/>
                <a:gd name="connsiteX63" fmla="*/ 499551 w 5392185"/>
                <a:gd name="connsiteY63" fmla="*/ 1033153 h 2529444"/>
                <a:gd name="connsiteX64" fmla="*/ 463925 w 5392185"/>
                <a:gd name="connsiteY64" fmla="*/ 1021278 h 2529444"/>
                <a:gd name="connsiteX65" fmla="*/ 392673 w 5392185"/>
                <a:gd name="connsiteY65" fmla="*/ 950026 h 2529444"/>
                <a:gd name="connsiteX66" fmla="*/ 309546 w 5392185"/>
                <a:gd name="connsiteY66" fmla="*/ 843148 h 2529444"/>
                <a:gd name="connsiteX67" fmla="*/ 238294 w 5392185"/>
                <a:gd name="connsiteY67" fmla="*/ 760021 h 2529444"/>
                <a:gd name="connsiteX68" fmla="*/ 190793 w 5392185"/>
                <a:gd name="connsiteY68" fmla="*/ 641268 h 2529444"/>
                <a:gd name="connsiteX69" fmla="*/ 155167 w 5392185"/>
                <a:gd name="connsiteY69" fmla="*/ 570016 h 2529444"/>
                <a:gd name="connsiteX70" fmla="*/ 95790 w 5392185"/>
                <a:gd name="connsiteY70" fmla="*/ 486889 h 2529444"/>
                <a:gd name="connsiteX71" fmla="*/ 72039 w 5392185"/>
                <a:gd name="connsiteY71" fmla="*/ 451263 h 2529444"/>
                <a:gd name="connsiteX72" fmla="*/ 48289 w 5392185"/>
                <a:gd name="connsiteY72" fmla="*/ 332509 h 2529444"/>
                <a:gd name="connsiteX73" fmla="*/ 36413 w 5392185"/>
                <a:gd name="connsiteY73" fmla="*/ 261257 h 2529444"/>
                <a:gd name="connsiteX74" fmla="*/ 12663 w 5392185"/>
                <a:gd name="connsiteY74" fmla="*/ 142504 h 2529444"/>
                <a:gd name="connsiteX75" fmla="*/ 788 w 5392185"/>
                <a:gd name="connsiteY75" fmla="*/ 0 h 2529444"/>
                <a:gd name="connsiteX0" fmla="*/ 5392185 w 5392185"/>
                <a:gd name="connsiteY0" fmla="*/ 1710047 h 2529444"/>
                <a:gd name="connsiteX1" fmla="*/ 5344684 w 5392185"/>
                <a:gd name="connsiteY1" fmla="*/ 1698172 h 2529444"/>
                <a:gd name="connsiteX2" fmla="*/ 5095302 w 5392185"/>
                <a:gd name="connsiteY2" fmla="*/ 1721922 h 2529444"/>
                <a:gd name="connsiteX3" fmla="*/ 4976549 w 5392185"/>
                <a:gd name="connsiteY3" fmla="*/ 1745673 h 2529444"/>
                <a:gd name="connsiteX4" fmla="*/ 4774668 w 5392185"/>
                <a:gd name="connsiteY4" fmla="*/ 1757548 h 2529444"/>
                <a:gd name="connsiteX5" fmla="*/ 4620289 w 5392185"/>
                <a:gd name="connsiteY5" fmla="*/ 1781299 h 2529444"/>
                <a:gd name="connsiteX6" fmla="*/ 4477785 w 5392185"/>
                <a:gd name="connsiteY6" fmla="*/ 1805050 h 2529444"/>
                <a:gd name="connsiteX7" fmla="*/ 4347156 w 5392185"/>
                <a:gd name="connsiteY7" fmla="*/ 1840676 h 2529444"/>
                <a:gd name="connsiteX8" fmla="*/ 4228403 w 5392185"/>
                <a:gd name="connsiteY8" fmla="*/ 1888177 h 2529444"/>
                <a:gd name="connsiteX9" fmla="*/ 4180902 w 5392185"/>
                <a:gd name="connsiteY9" fmla="*/ 1900052 h 2529444"/>
                <a:gd name="connsiteX10" fmla="*/ 4085899 w 5392185"/>
                <a:gd name="connsiteY10" fmla="*/ 1947553 h 2529444"/>
                <a:gd name="connsiteX11" fmla="*/ 3990897 w 5392185"/>
                <a:gd name="connsiteY11" fmla="*/ 1971304 h 2529444"/>
                <a:gd name="connsiteX12" fmla="*/ 3943395 w 5392185"/>
                <a:gd name="connsiteY12" fmla="*/ 1995055 h 2529444"/>
                <a:gd name="connsiteX13" fmla="*/ 3658388 w 5392185"/>
                <a:gd name="connsiteY13" fmla="*/ 2018805 h 2529444"/>
                <a:gd name="connsiteX14" fmla="*/ 3527759 w 5392185"/>
                <a:gd name="connsiteY14" fmla="*/ 2054431 h 2529444"/>
                <a:gd name="connsiteX15" fmla="*/ 3444632 w 5392185"/>
                <a:gd name="connsiteY15" fmla="*/ 2090057 h 2529444"/>
                <a:gd name="connsiteX16" fmla="*/ 3373380 w 5392185"/>
                <a:gd name="connsiteY16" fmla="*/ 2101933 h 2529444"/>
                <a:gd name="connsiteX17" fmla="*/ 3325878 w 5392185"/>
                <a:gd name="connsiteY17" fmla="*/ 2113808 h 2529444"/>
                <a:gd name="connsiteX18" fmla="*/ 3266502 w 5392185"/>
                <a:gd name="connsiteY18" fmla="*/ 2125683 h 2529444"/>
                <a:gd name="connsiteX19" fmla="*/ 3230876 w 5392185"/>
                <a:gd name="connsiteY19" fmla="*/ 2137559 h 2529444"/>
                <a:gd name="connsiteX20" fmla="*/ 3052746 w 5392185"/>
                <a:gd name="connsiteY20" fmla="*/ 2173185 h 2529444"/>
                <a:gd name="connsiteX21" fmla="*/ 3005245 w 5392185"/>
                <a:gd name="connsiteY21" fmla="*/ 2208811 h 2529444"/>
                <a:gd name="connsiteX22" fmla="*/ 2933993 w 5392185"/>
                <a:gd name="connsiteY22" fmla="*/ 2232561 h 2529444"/>
                <a:gd name="connsiteX23" fmla="*/ 2898367 w 5392185"/>
                <a:gd name="connsiteY23" fmla="*/ 2244437 h 2529444"/>
                <a:gd name="connsiteX24" fmla="*/ 2862741 w 5392185"/>
                <a:gd name="connsiteY24" fmla="*/ 2256312 h 2529444"/>
                <a:gd name="connsiteX25" fmla="*/ 2803364 w 5392185"/>
                <a:gd name="connsiteY25" fmla="*/ 2291938 h 2529444"/>
                <a:gd name="connsiteX26" fmla="*/ 2767738 w 5392185"/>
                <a:gd name="connsiteY26" fmla="*/ 2315689 h 2529444"/>
                <a:gd name="connsiteX27" fmla="*/ 2672736 w 5392185"/>
                <a:gd name="connsiteY27" fmla="*/ 2351315 h 2529444"/>
                <a:gd name="connsiteX28" fmla="*/ 2613359 w 5392185"/>
                <a:gd name="connsiteY28" fmla="*/ 2398816 h 2529444"/>
                <a:gd name="connsiteX29" fmla="*/ 2530232 w 5392185"/>
                <a:gd name="connsiteY29" fmla="*/ 2434442 h 2529444"/>
                <a:gd name="connsiteX30" fmla="*/ 2494606 w 5392185"/>
                <a:gd name="connsiteY30" fmla="*/ 2458192 h 2529444"/>
                <a:gd name="connsiteX31" fmla="*/ 2375852 w 5392185"/>
                <a:gd name="connsiteY31" fmla="*/ 2505694 h 2529444"/>
                <a:gd name="connsiteX32" fmla="*/ 2340226 w 5392185"/>
                <a:gd name="connsiteY32" fmla="*/ 2517569 h 2529444"/>
                <a:gd name="connsiteX33" fmla="*/ 2150221 w 5392185"/>
                <a:gd name="connsiteY33" fmla="*/ 2529444 h 2529444"/>
                <a:gd name="connsiteX34" fmla="*/ 1948341 w 5392185"/>
                <a:gd name="connsiteY34" fmla="*/ 2505694 h 2529444"/>
                <a:gd name="connsiteX35" fmla="*/ 1877089 w 5392185"/>
                <a:gd name="connsiteY35" fmla="*/ 2481943 h 2529444"/>
                <a:gd name="connsiteX36" fmla="*/ 1841463 w 5392185"/>
                <a:gd name="connsiteY36" fmla="*/ 2470068 h 2529444"/>
                <a:gd name="connsiteX37" fmla="*/ 1698959 w 5392185"/>
                <a:gd name="connsiteY37" fmla="*/ 2398816 h 2529444"/>
                <a:gd name="connsiteX38" fmla="*/ 1651458 w 5392185"/>
                <a:gd name="connsiteY38" fmla="*/ 2375065 h 2529444"/>
                <a:gd name="connsiteX39" fmla="*/ 1603956 w 5392185"/>
                <a:gd name="connsiteY39" fmla="*/ 2351315 h 2529444"/>
                <a:gd name="connsiteX40" fmla="*/ 1568330 w 5392185"/>
                <a:gd name="connsiteY40" fmla="*/ 2327564 h 2529444"/>
                <a:gd name="connsiteX41" fmla="*/ 1508954 w 5392185"/>
                <a:gd name="connsiteY41" fmla="*/ 2303813 h 2529444"/>
                <a:gd name="connsiteX42" fmla="*/ 1413951 w 5392185"/>
                <a:gd name="connsiteY42" fmla="*/ 2256312 h 2529444"/>
                <a:gd name="connsiteX43" fmla="*/ 1259572 w 5392185"/>
                <a:gd name="connsiteY43" fmla="*/ 2125683 h 2529444"/>
                <a:gd name="connsiteX44" fmla="*/ 1259572 w 5392185"/>
                <a:gd name="connsiteY44" fmla="*/ 2125683 h 2529444"/>
                <a:gd name="connsiteX45" fmla="*/ 1212071 w 5392185"/>
                <a:gd name="connsiteY45" fmla="*/ 2090057 h 2529444"/>
                <a:gd name="connsiteX46" fmla="*/ 1164569 w 5392185"/>
                <a:gd name="connsiteY46" fmla="*/ 2018805 h 2529444"/>
                <a:gd name="connsiteX47" fmla="*/ 1140819 w 5392185"/>
                <a:gd name="connsiteY47" fmla="*/ 1983179 h 2529444"/>
                <a:gd name="connsiteX48" fmla="*/ 1117068 w 5392185"/>
                <a:gd name="connsiteY48" fmla="*/ 1947553 h 2529444"/>
                <a:gd name="connsiteX49" fmla="*/ 1093317 w 5392185"/>
                <a:gd name="connsiteY49" fmla="*/ 1900052 h 2529444"/>
                <a:gd name="connsiteX50" fmla="*/ 1069567 w 5392185"/>
                <a:gd name="connsiteY50" fmla="*/ 1840676 h 2529444"/>
                <a:gd name="connsiteX51" fmla="*/ 1010190 w 5392185"/>
                <a:gd name="connsiteY51" fmla="*/ 1745673 h 2529444"/>
                <a:gd name="connsiteX52" fmla="*/ 974564 w 5392185"/>
                <a:gd name="connsiteY52" fmla="*/ 1698172 h 2529444"/>
                <a:gd name="connsiteX53" fmla="*/ 950813 w 5392185"/>
                <a:gd name="connsiteY53" fmla="*/ 1662546 h 2529444"/>
                <a:gd name="connsiteX54" fmla="*/ 915188 w 5392185"/>
                <a:gd name="connsiteY54" fmla="*/ 1555668 h 2529444"/>
                <a:gd name="connsiteX55" fmla="*/ 891437 w 5392185"/>
                <a:gd name="connsiteY55" fmla="*/ 1484416 h 2529444"/>
                <a:gd name="connsiteX56" fmla="*/ 843936 w 5392185"/>
                <a:gd name="connsiteY56" fmla="*/ 1413164 h 2529444"/>
                <a:gd name="connsiteX57" fmla="*/ 796434 w 5392185"/>
                <a:gd name="connsiteY57" fmla="*/ 1330037 h 2529444"/>
                <a:gd name="connsiteX58" fmla="*/ 760808 w 5392185"/>
                <a:gd name="connsiteY58" fmla="*/ 1282535 h 2529444"/>
                <a:gd name="connsiteX59" fmla="*/ 689556 w 5392185"/>
                <a:gd name="connsiteY59" fmla="*/ 1211283 h 2529444"/>
                <a:gd name="connsiteX60" fmla="*/ 665806 w 5392185"/>
                <a:gd name="connsiteY60" fmla="*/ 1175657 h 2529444"/>
                <a:gd name="connsiteX61" fmla="*/ 582678 w 5392185"/>
                <a:gd name="connsiteY61" fmla="*/ 1104405 h 2529444"/>
                <a:gd name="connsiteX62" fmla="*/ 499551 w 5392185"/>
                <a:gd name="connsiteY62" fmla="*/ 1033153 h 2529444"/>
                <a:gd name="connsiteX63" fmla="*/ 463925 w 5392185"/>
                <a:gd name="connsiteY63" fmla="*/ 1021278 h 2529444"/>
                <a:gd name="connsiteX64" fmla="*/ 392673 w 5392185"/>
                <a:gd name="connsiteY64" fmla="*/ 950026 h 2529444"/>
                <a:gd name="connsiteX65" fmla="*/ 309546 w 5392185"/>
                <a:gd name="connsiteY65" fmla="*/ 843148 h 2529444"/>
                <a:gd name="connsiteX66" fmla="*/ 238294 w 5392185"/>
                <a:gd name="connsiteY66" fmla="*/ 760021 h 2529444"/>
                <a:gd name="connsiteX67" fmla="*/ 190793 w 5392185"/>
                <a:gd name="connsiteY67" fmla="*/ 641268 h 2529444"/>
                <a:gd name="connsiteX68" fmla="*/ 155167 w 5392185"/>
                <a:gd name="connsiteY68" fmla="*/ 570016 h 2529444"/>
                <a:gd name="connsiteX69" fmla="*/ 95790 w 5392185"/>
                <a:gd name="connsiteY69" fmla="*/ 486889 h 2529444"/>
                <a:gd name="connsiteX70" fmla="*/ 72039 w 5392185"/>
                <a:gd name="connsiteY70" fmla="*/ 451263 h 2529444"/>
                <a:gd name="connsiteX71" fmla="*/ 48289 w 5392185"/>
                <a:gd name="connsiteY71" fmla="*/ 332509 h 2529444"/>
                <a:gd name="connsiteX72" fmla="*/ 36413 w 5392185"/>
                <a:gd name="connsiteY72" fmla="*/ 261257 h 2529444"/>
                <a:gd name="connsiteX73" fmla="*/ 12663 w 5392185"/>
                <a:gd name="connsiteY73" fmla="*/ 142504 h 2529444"/>
                <a:gd name="connsiteX74" fmla="*/ 788 w 5392185"/>
                <a:gd name="connsiteY74" fmla="*/ 0 h 2529444"/>
                <a:gd name="connsiteX0" fmla="*/ 5391397 w 5391397"/>
                <a:gd name="connsiteY0" fmla="*/ 1710047 h 2529444"/>
                <a:gd name="connsiteX1" fmla="*/ 5343896 w 5391397"/>
                <a:gd name="connsiteY1" fmla="*/ 1698172 h 2529444"/>
                <a:gd name="connsiteX2" fmla="*/ 5094514 w 5391397"/>
                <a:gd name="connsiteY2" fmla="*/ 1721922 h 2529444"/>
                <a:gd name="connsiteX3" fmla="*/ 4975761 w 5391397"/>
                <a:gd name="connsiteY3" fmla="*/ 1745673 h 2529444"/>
                <a:gd name="connsiteX4" fmla="*/ 4773880 w 5391397"/>
                <a:gd name="connsiteY4" fmla="*/ 1757548 h 2529444"/>
                <a:gd name="connsiteX5" fmla="*/ 4619501 w 5391397"/>
                <a:gd name="connsiteY5" fmla="*/ 1781299 h 2529444"/>
                <a:gd name="connsiteX6" fmla="*/ 4476997 w 5391397"/>
                <a:gd name="connsiteY6" fmla="*/ 1805050 h 2529444"/>
                <a:gd name="connsiteX7" fmla="*/ 4346368 w 5391397"/>
                <a:gd name="connsiteY7" fmla="*/ 1840676 h 2529444"/>
                <a:gd name="connsiteX8" fmla="*/ 4227615 w 5391397"/>
                <a:gd name="connsiteY8" fmla="*/ 1888177 h 2529444"/>
                <a:gd name="connsiteX9" fmla="*/ 4180114 w 5391397"/>
                <a:gd name="connsiteY9" fmla="*/ 1900052 h 2529444"/>
                <a:gd name="connsiteX10" fmla="*/ 4085111 w 5391397"/>
                <a:gd name="connsiteY10" fmla="*/ 1947553 h 2529444"/>
                <a:gd name="connsiteX11" fmla="*/ 3990109 w 5391397"/>
                <a:gd name="connsiteY11" fmla="*/ 1971304 h 2529444"/>
                <a:gd name="connsiteX12" fmla="*/ 3942607 w 5391397"/>
                <a:gd name="connsiteY12" fmla="*/ 1995055 h 2529444"/>
                <a:gd name="connsiteX13" fmla="*/ 3657600 w 5391397"/>
                <a:gd name="connsiteY13" fmla="*/ 2018805 h 2529444"/>
                <a:gd name="connsiteX14" fmla="*/ 3526971 w 5391397"/>
                <a:gd name="connsiteY14" fmla="*/ 2054431 h 2529444"/>
                <a:gd name="connsiteX15" fmla="*/ 3443844 w 5391397"/>
                <a:gd name="connsiteY15" fmla="*/ 2090057 h 2529444"/>
                <a:gd name="connsiteX16" fmla="*/ 3372592 w 5391397"/>
                <a:gd name="connsiteY16" fmla="*/ 2101933 h 2529444"/>
                <a:gd name="connsiteX17" fmla="*/ 3325090 w 5391397"/>
                <a:gd name="connsiteY17" fmla="*/ 2113808 h 2529444"/>
                <a:gd name="connsiteX18" fmla="*/ 3265714 w 5391397"/>
                <a:gd name="connsiteY18" fmla="*/ 2125683 h 2529444"/>
                <a:gd name="connsiteX19" fmla="*/ 3230088 w 5391397"/>
                <a:gd name="connsiteY19" fmla="*/ 2137559 h 2529444"/>
                <a:gd name="connsiteX20" fmla="*/ 3051958 w 5391397"/>
                <a:gd name="connsiteY20" fmla="*/ 2173185 h 2529444"/>
                <a:gd name="connsiteX21" fmla="*/ 3004457 w 5391397"/>
                <a:gd name="connsiteY21" fmla="*/ 2208811 h 2529444"/>
                <a:gd name="connsiteX22" fmla="*/ 2933205 w 5391397"/>
                <a:gd name="connsiteY22" fmla="*/ 2232561 h 2529444"/>
                <a:gd name="connsiteX23" fmla="*/ 2897579 w 5391397"/>
                <a:gd name="connsiteY23" fmla="*/ 2244437 h 2529444"/>
                <a:gd name="connsiteX24" fmla="*/ 2861953 w 5391397"/>
                <a:gd name="connsiteY24" fmla="*/ 2256312 h 2529444"/>
                <a:gd name="connsiteX25" fmla="*/ 2802576 w 5391397"/>
                <a:gd name="connsiteY25" fmla="*/ 2291938 h 2529444"/>
                <a:gd name="connsiteX26" fmla="*/ 2766950 w 5391397"/>
                <a:gd name="connsiteY26" fmla="*/ 2315689 h 2529444"/>
                <a:gd name="connsiteX27" fmla="*/ 2671948 w 5391397"/>
                <a:gd name="connsiteY27" fmla="*/ 2351315 h 2529444"/>
                <a:gd name="connsiteX28" fmla="*/ 2612571 w 5391397"/>
                <a:gd name="connsiteY28" fmla="*/ 2398816 h 2529444"/>
                <a:gd name="connsiteX29" fmla="*/ 2529444 w 5391397"/>
                <a:gd name="connsiteY29" fmla="*/ 2434442 h 2529444"/>
                <a:gd name="connsiteX30" fmla="*/ 2493818 w 5391397"/>
                <a:gd name="connsiteY30" fmla="*/ 2458192 h 2529444"/>
                <a:gd name="connsiteX31" fmla="*/ 2375064 w 5391397"/>
                <a:gd name="connsiteY31" fmla="*/ 2505694 h 2529444"/>
                <a:gd name="connsiteX32" fmla="*/ 2339438 w 5391397"/>
                <a:gd name="connsiteY32" fmla="*/ 2517569 h 2529444"/>
                <a:gd name="connsiteX33" fmla="*/ 2149433 w 5391397"/>
                <a:gd name="connsiteY33" fmla="*/ 2529444 h 2529444"/>
                <a:gd name="connsiteX34" fmla="*/ 1947553 w 5391397"/>
                <a:gd name="connsiteY34" fmla="*/ 2505694 h 2529444"/>
                <a:gd name="connsiteX35" fmla="*/ 1876301 w 5391397"/>
                <a:gd name="connsiteY35" fmla="*/ 2481943 h 2529444"/>
                <a:gd name="connsiteX36" fmla="*/ 1840675 w 5391397"/>
                <a:gd name="connsiteY36" fmla="*/ 2470068 h 2529444"/>
                <a:gd name="connsiteX37" fmla="*/ 1698171 w 5391397"/>
                <a:gd name="connsiteY37" fmla="*/ 2398816 h 2529444"/>
                <a:gd name="connsiteX38" fmla="*/ 1650670 w 5391397"/>
                <a:gd name="connsiteY38" fmla="*/ 2375065 h 2529444"/>
                <a:gd name="connsiteX39" fmla="*/ 1603168 w 5391397"/>
                <a:gd name="connsiteY39" fmla="*/ 2351315 h 2529444"/>
                <a:gd name="connsiteX40" fmla="*/ 1567542 w 5391397"/>
                <a:gd name="connsiteY40" fmla="*/ 2327564 h 2529444"/>
                <a:gd name="connsiteX41" fmla="*/ 1508166 w 5391397"/>
                <a:gd name="connsiteY41" fmla="*/ 2303813 h 2529444"/>
                <a:gd name="connsiteX42" fmla="*/ 1413163 w 5391397"/>
                <a:gd name="connsiteY42" fmla="*/ 2256312 h 2529444"/>
                <a:gd name="connsiteX43" fmla="*/ 1258784 w 5391397"/>
                <a:gd name="connsiteY43" fmla="*/ 2125683 h 2529444"/>
                <a:gd name="connsiteX44" fmla="*/ 1258784 w 5391397"/>
                <a:gd name="connsiteY44" fmla="*/ 2125683 h 2529444"/>
                <a:gd name="connsiteX45" fmla="*/ 1211283 w 5391397"/>
                <a:gd name="connsiteY45" fmla="*/ 2090057 h 2529444"/>
                <a:gd name="connsiteX46" fmla="*/ 1163781 w 5391397"/>
                <a:gd name="connsiteY46" fmla="*/ 2018805 h 2529444"/>
                <a:gd name="connsiteX47" fmla="*/ 1140031 w 5391397"/>
                <a:gd name="connsiteY47" fmla="*/ 1983179 h 2529444"/>
                <a:gd name="connsiteX48" fmla="*/ 1116280 w 5391397"/>
                <a:gd name="connsiteY48" fmla="*/ 1947553 h 2529444"/>
                <a:gd name="connsiteX49" fmla="*/ 1092529 w 5391397"/>
                <a:gd name="connsiteY49" fmla="*/ 1900052 h 2529444"/>
                <a:gd name="connsiteX50" fmla="*/ 1068779 w 5391397"/>
                <a:gd name="connsiteY50" fmla="*/ 1840676 h 2529444"/>
                <a:gd name="connsiteX51" fmla="*/ 1009402 w 5391397"/>
                <a:gd name="connsiteY51" fmla="*/ 1745673 h 2529444"/>
                <a:gd name="connsiteX52" fmla="*/ 973776 w 5391397"/>
                <a:gd name="connsiteY52" fmla="*/ 1698172 h 2529444"/>
                <a:gd name="connsiteX53" fmla="*/ 950025 w 5391397"/>
                <a:gd name="connsiteY53" fmla="*/ 1662546 h 2529444"/>
                <a:gd name="connsiteX54" fmla="*/ 914400 w 5391397"/>
                <a:gd name="connsiteY54" fmla="*/ 1555668 h 2529444"/>
                <a:gd name="connsiteX55" fmla="*/ 890649 w 5391397"/>
                <a:gd name="connsiteY55" fmla="*/ 1484416 h 2529444"/>
                <a:gd name="connsiteX56" fmla="*/ 843148 w 5391397"/>
                <a:gd name="connsiteY56" fmla="*/ 1413164 h 2529444"/>
                <a:gd name="connsiteX57" fmla="*/ 795646 w 5391397"/>
                <a:gd name="connsiteY57" fmla="*/ 1330037 h 2529444"/>
                <a:gd name="connsiteX58" fmla="*/ 760020 w 5391397"/>
                <a:gd name="connsiteY58" fmla="*/ 1282535 h 2529444"/>
                <a:gd name="connsiteX59" fmla="*/ 688768 w 5391397"/>
                <a:gd name="connsiteY59" fmla="*/ 1211283 h 2529444"/>
                <a:gd name="connsiteX60" fmla="*/ 665018 w 5391397"/>
                <a:gd name="connsiteY60" fmla="*/ 1175657 h 2529444"/>
                <a:gd name="connsiteX61" fmla="*/ 581890 w 5391397"/>
                <a:gd name="connsiteY61" fmla="*/ 1104405 h 2529444"/>
                <a:gd name="connsiteX62" fmla="*/ 498763 w 5391397"/>
                <a:gd name="connsiteY62" fmla="*/ 1033153 h 2529444"/>
                <a:gd name="connsiteX63" fmla="*/ 463137 w 5391397"/>
                <a:gd name="connsiteY63" fmla="*/ 1021278 h 2529444"/>
                <a:gd name="connsiteX64" fmla="*/ 391885 w 5391397"/>
                <a:gd name="connsiteY64" fmla="*/ 950026 h 2529444"/>
                <a:gd name="connsiteX65" fmla="*/ 308758 w 5391397"/>
                <a:gd name="connsiteY65" fmla="*/ 843148 h 2529444"/>
                <a:gd name="connsiteX66" fmla="*/ 237506 w 5391397"/>
                <a:gd name="connsiteY66" fmla="*/ 760021 h 2529444"/>
                <a:gd name="connsiteX67" fmla="*/ 190005 w 5391397"/>
                <a:gd name="connsiteY67" fmla="*/ 641268 h 2529444"/>
                <a:gd name="connsiteX68" fmla="*/ 154379 w 5391397"/>
                <a:gd name="connsiteY68" fmla="*/ 570016 h 2529444"/>
                <a:gd name="connsiteX69" fmla="*/ 95002 w 5391397"/>
                <a:gd name="connsiteY69" fmla="*/ 486889 h 2529444"/>
                <a:gd name="connsiteX70" fmla="*/ 71251 w 5391397"/>
                <a:gd name="connsiteY70" fmla="*/ 451263 h 2529444"/>
                <a:gd name="connsiteX71" fmla="*/ 47501 w 5391397"/>
                <a:gd name="connsiteY71" fmla="*/ 332509 h 2529444"/>
                <a:gd name="connsiteX72" fmla="*/ 35625 w 5391397"/>
                <a:gd name="connsiteY72" fmla="*/ 261257 h 2529444"/>
                <a:gd name="connsiteX73" fmla="*/ 0 w 5391397"/>
                <a:gd name="connsiteY73" fmla="*/ 0 h 2529444"/>
                <a:gd name="connsiteX0" fmla="*/ 5391397 w 5391397"/>
                <a:gd name="connsiteY0" fmla="*/ 1710047 h 2529444"/>
                <a:gd name="connsiteX1" fmla="*/ 5343896 w 5391397"/>
                <a:gd name="connsiteY1" fmla="*/ 1698172 h 2529444"/>
                <a:gd name="connsiteX2" fmla="*/ 5094514 w 5391397"/>
                <a:gd name="connsiteY2" fmla="*/ 1721922 h 2529444"/>
                <a:gd name="connsiteX3" fmla="*/ 4975761 w 5391397"/>
                <a:gd name="connsiteY3" fmla="*/ 1745673 h 2529444"/>
                <a:gd name="connsiteX4" fmla="*/ 4773880 w 5391397"/>
                <a:gd name="connsiteY4" fmla="*/ 1757548 h 2529444"/>
                <a:gd name="connsiteX5" fmla="*/ 4619501 w 5391397"/>
                <a:gd name="connsiteY5" fmla="*/ 1781299 h 2529444"/>
                <a:gd name="connsiteX6" fmla="*/ 4476997 w 5391397"/>
                <a:gd name="connsiteY6" fmla="*/ 1805050 h 2529444"/>
                <a:gd name="connsiteX7" fmla="*/ 4346368 w 5391397"/>
                <a:gd name="connsiteY7" fmla="*/ 1840676 h 2529444"/>
                <a:gd name="connsiteX8" fmla="*/ 4227615 w 5391397"/>
                <a:gd name="connsiteY8" fmla="*/ 1888177 h 2529444"/>
                <a:gd name="connsiteX9" fmla="*/ 4180114 w 5391397"/>
                <a:gd name="connsiteY9" fmla="*/ 1900052 h 2529444"/>
                <a:gd name="connsiteX10" fmla="*/ 4085111 w 5391397"/>
                <a:gd name="connsiteY10" fmla="*/ 1947553 h 2529444"/>
                <a:gd name="connsiteX11" fmla="*/ 3990109 w 5391397"/>
                <a:gd name="connsiteY11" fmla="*/ 1971304 h 2529444"/>
                <a:gd name="connsiteX12" fmla="*/ 3942607 w 5391397"/>
                <a:gd name="connsiteY12" fmla="*/ 1995055 h 2529444"/>
                <a:gd name="connsiteX13" fmla="*/ 3657600 w 5391397"/>
                <a:gd name="connsiteY13" fmla="*/ 2018805 h 2529444"/>
                <a:gd name="connsiteX14" fmla="*/ 3526971 w 5391397"/>
                <a:gd name="connsiteY14" fmla="*/ 2054431 h 2529444"/>
                <a:gd name="connsiteX15" fmla="*/ 3443844 w 5391397"/>
                <a:gd name="connsiteY15" fmla="*/ 2090057 h 2529444"/>
                <a:gd name="connsiteX16" fmla="*/ 3372592 w 5391397"/>
                <a:gd name="connsiteY16" fmla="*/ 2101933 h 2529444"/>
                <a:gd name="connsiteX17" fmla="*/ 3325090 w 5391397"/>
                <a:gd name="connsiteY17" fmla="*/ 2113808 h 2529444"/>
                <a:gd name="connsiteX18" fmla="*/ 3265714 w 5391397"/>
                <a:gd name="connsiteY18" fmla="*/ 2125683 h 2529444"/>
                <a:gd name="connsiteX19" fmla="*/ 3230088 w 5391397"/>
                <a:gd name="connsiteY19" fmla="*/ 2137559 h 2529444"/>
                <a:gd name="connsiteX20" fmla="*/ 3051958 w 5391397"/>
                <a:gd name="connsiteY20" fmla="*/ 2173185 h 2529444"/>
                <a:gd name="connsiteX21" fmla="*/ 3004457 w 5391397"/>
                <a:gd name="connsiteY21" fmla="*/ 2208811 h 2529444"/>
                <a:gd name="connsiteX22" fmla="*/ 2933205 w 5391397"/>
                <a:gd name="connsiteY22" fmla="*/ 2232561 h 2529444"/>
                <a:gd name="connsiteX23" fmla="*/ 2897579 w 5391397"/>
                <a:gd name="connsiteY23" fmla="*/ 2244437 h 2529444"/>
                <a:gd name="connsiteX24" fmla="*/ 2861953 w 5391397"/>
                <a:gd name="connsiteY24" fmla="*/ 2256312 h 2529444"/>
                <a:gd name="connsiteX25" fmla="*/ 2802576 w 5391397"/>
                <a:gd name="connsiteY25" fmla="*/ 2291938 h 2529444"/>
                <a:gd name="connsiteX26" fmla="*/ 2766950 w 5391397"/>
                <a:gd name="connsiteY26" fmla="*/ 2315689 h 2529444"/>
                <a:gd name="connsiteX27" fmla="*/ 2671948 w 5391397"/>
                <a:gd name="connsiteY27" fmla="*/ 2351315 h 2529444"/>
                <a:gd name="connsiteX28" fmla="*/ 2612571 w 5391397"/>
                <a:gd name="connsiteY28" fmla="*/ 2398816 h 2529444"/>
                <a:gd name="connsiteX29" fmla="*/ 2529444 w 5391397"/>
                <a:gd name="connsiteY29" fmla="*/ 2434442 h 2529444"/>
                <a:gd name="connsiteX30" fmla="*/ 2493818 w 5391397"/>
                <a:gd name="connsiteY30" fmla="*/ 2458192 h 2529444"/>
                <a:gd name="connsiteX31" fmla="*/ 2375064 w 5391397"/>
                <a:gd name="connsiteY31" fmla="*/ 2505694 h 2529444"/>
                <a:gd name="connsiteX32" fmla="*/ 2339438 w 5391397"/>
                <a:gd name="connsiteY32" fmla="*/ 2517569 h 2529444"/>
                <a:gd name="connsiteX33" fmla="*/ 2149433 w 5391397"/>
                <a:gd name="connsiteY33" fmla="*/ 2529444 h 2529444"/>
                <a:gd name="connsiteX34" fmla="*/ 1947553 w 5391397"/>
                <a:gd name="connsiteY34" fmla="*/ 2505694 h 2529444"/>
                <a:gd name="connsiteX35" fmla="*/ 1876301 w 5391397"/>
                <a:gd name="connsiteY35" fmla="*/ 2481943 h 2529444"/>
                <a:gd name="connsiteX36" fmla="*/ 1840675 w 5391397"/>
                <a:gd name="connsiteY36" fmla="*/ 2470068 h 2529444"/>
                <a:gd name="connsiteX37" fmla="*/ 1698171 w 5391397"/>
                <a:gd name="connsiteY37" fmla="*/ 2398816 h 2529444"/>
                <a:gd name="connsiteX38" fmla="*/ 1650670 w 5391397"/>
                <a:gd name="connsiteY38" fmla="*/ 2375065 h 2529444"/>
                <a:gd name="connsiteX39" fmla="*/ 1603168 w 5391397"/>
                <a:gd name="connsiteY39" fmla="*/ 2351315 h 2529444"/>
                <a:gd name="connsiteX40" fmla="*/ 1567542 w 5391397"/>
                <a:gd name="connsiteY40" fmla="*/ 2327564 h 2529444"/>
                <a:gd name="connsiteX41" fmla="*/ 1508166 w 5391397"/>
                <a:gd name="connsiteY41" fmla="*/ 2303813 h 2529444"/>
                <a:gd name="connsiteX42" fmla="*/ 1413163 w 5391397"/>
                <a:gd name="connsiteY42" fmla="*/ 2256312 h 2529444"/>
                <a:gd name="connsiteX43" fmla="*/ 1258784 w 5391397"/>
                <a:gd name="connsiteY43" fmla="*/ 2125683 h 2529444"/>
                <a:gd name="connsiteX44" fmla="*/ 1258784 w 5391397"/>
                <a:gd name="connsiteY44" fmla="*/ 2125683 h 2529444"/>
                <a:gd name="connsiteX45" fmla="*/ 1211283 w 5391397"/>
                <a:gd name="connsiteY45" fmla="*/ 2090057 h 2529444"/>
                <a:gd name="connsiteX46" fmla="*/ 1163781 w 5391397"/>
                <a:gd name="connsiteY46" fmla="*/ 2018805 h 2529444"/>
                <a:gd name="connsiteX47" fmla="*/ 1140031 w 5391397"/>
                <a:gd name="connsiteY47" fmla="*/ 1983179 h 2529444"/>
                <a:gd name="connsiteX48" fmla="*/ 1116280 w 5391397"/>
                <a:gd name="connsiteY48" fmla="*/ 1947553 h 2529444"/>
                <a:gd name="connsiteX49" fmla="*/ 1092529 w 5391397"/>
                <a:gd name="connsiteY49" fmla="*/ 1900052 h 2529444"/>
                <a:gd name="connsiteX50" fmla="*/ 1068779 w 5391397"/>
                <a:gd name="connsiteY50" fmla="*/ 1840676 h 2529444"/>
                <a:gd name="connsiteX51" fmla="*/ 1009402 w 5391397"/>
                <a:gd name="connsiteY51" fmla="*/ 1745673 h 2529444"/>
                <a:gd name="connsiteX52" fmla="*/ 973776 w 5391397"/>
                <a:gd name="connsiteY52" fmla="*/ 1698172 h 2529444"/>
                <a:gd name="connsiteX53" fmla="*/ 950025 w 5391397"/>
                <a:gd name="connsiteY53" fmla="*/ 1662546 h 2529444"/>
                <a:gd name="connsiteX54" fmla="*/ 914400 w 5391397"/>
                <a:gd name="connsiteY54" fmla="*/ 1555668 h 2529444"/>
                <a:gd name="connsiteX55" fmla="*/ 890649 w 5391397"/>
                <a:gd name="connsiteY55" fmla="*/ 1484416 h 2529444"/>
                <a:gd name="connsiteX56" fmla="*/ 843148 w 5391397"/>
                <a:gd name="connsiteY56" fmla="*/ 1413164 h 2529444"/>
                <a:gd name="connsiteX57" fmla="*/ 795646 w 5391397"/>
                <a:gd name="connsiteY57" fmla="*/ 1330037 h 2529444"/>
                <a:gd name="connsiteX58" fmla="*/ 760020 w 5391397"/>
                <a:gd name="connsiteY58" fmla="*/ 1282535 h 2529444"/>
                <a:gd name="connsiteX59" fmla="*/ 688768 w 5391397"/>
                <a:gd name="connsiteY59" fmla="*/ 1211283 h 2529444"/>
                <a:gd name="connsiteX60" fmla="*/ 665018 w 5391397"/>
                <a:gd name="connsiteY60" fmla="*/ 1175657 h 2529444"/>
                <a:gd name="connsiteX61" fmla="*/ 581890 w 5391397"/>
                <a:gd name="connsiteY61" fmla="*/ 1104405 h 2529444"/>
                <a:gd name="connsiteX62" fmla="*/ 498763 w 5391397"/>
                <a:gd name="connsiteY62" fmla="*/ 1033153 h 2529444"/>
                <a:gd name="connsiteX63" fmla="*/ 463137 w 5391397"/>
                <a:gd name="connsiteY63" fmla="*/ 1021278 h 2529444"/>
                <a:gd name="connsiteX64" fmla="*/ 391885 w 5391397"/>
                <a:gd name="connsiteY64" fmla="*/ 950026 h 2529444"/>
                <a:gd name="connsiteX65" fmla="*/ 308758 w 5391397"/>
                <a:gd name="connsiteY65" fmla="*/ 843148 h 2529444"/>
                <a:gd name="connsiteX66" fmla="*/ 237506 w 5391397"/>
                <a:gd name="connsiteY66" fmla="*/ 760021 h 2529444"/>
                <a:gd name="connsiteX67" fmla="*/ 190005 w 5391397"/>
                <a:gd name="connsiteY67" fmla="*/ 641268 h 2529444"/>
                <a:gd name="connsiteX68" fmla="*/ 154379 w 5391397"/>
                <a:gd name="connsiteY68" fmla="*/ 570016 h 2529444"/>
                <a:gd name="connsiteX69" fmla="*/ 95002 w 5391397"/>
                <a:gd name="connsiteY69" fmla="*/ 486889 h 2529444"/>
                <a:gd name="connsiteX70" fmla="*/ 71251 w 5391397"/>
                <a:gd name="connsiteY70" fmla="*/ 451263 h 2529444"/>
                <a:gd name="connsiteX71" fmla="*/ 47501 w 5391397"/>
                <a:gd name="connsiteY71" fmla="*/ 332509 h 2529444"/>
                <a:gd name="connsiteX72" fmla="*/ 0 w 5391397"/>
                <a:gd name="connsiteY72" fmla="*/ 0 h 2529444"/>
                <a:gd name="connsiteX0" fmla="*/ 5391397 w 5391397"/>
                <a:gd name="connsiteY0" fmla="*/ 1710047 h 2529444"/>
                <a:gd name="connsiteX1" fmla="*/ 5343896 w 5391397"/>
                <a:gd name="connsiteY1" fmla="*/ 1698172 h 2529444"/>
                <a:gd name="connsiteX2" fmla="*/ 5094514 w 5391397"/>
                <a:gd name="connsiteY2" fmla="*/ 1721922 h 2529444"/>
                <a:gd name="connsiteX3" fmla="*/ 4975761 w 5391397"/>
                <a:gd name="connsiteY3" fmla="*/ 1745673 h 2529444"/>
                <a:gd name="connsiteX4" fmla="*/ 4773880 w 5391397"/>
                <a:gd name="connsiteY4" fmla="*/ 1757548 h 2529444"/>
                <a:gd name="connsiteX5" fmla="*/ 4619501 w 5391397"/>
                <a:gd name="connsiteY5" fmla="*/ 1781299 h 2529444"/>
                <a:gd name="connsiteX6" fmla="*/ 4476997 w 5391397"/>
                <a:gd name="connsiteY6" fmla="*/ 1805050 h 2529444"/>
                <a:gd name="connsiteX7" fmla="*/ 4346368 w 5391397"/>
                <a:gd name="connsiteY7" fmla="*/ 1840676 h 2529444"/>
                <a:gd name="connsiteX8" fmla="*/ 4227615 w 5391397"/>
                <a:gd name="connsiteY8" fmla="*/ 1888177 h 2529444"/>
                <a:gd name="connsiteX9" fmla="*/ 4180114 w 5391397"/>
                <a:gd name="connsiteY9" fmla="*/ 1900052 h 2529444"/>
                <a:gd name="connsiteX10" fmla="*/ 4085111 w 5391397"/>
                <a:gd name="connsiteY10" fmla="*/ 1947553 h 2529444"/>
                <a:gd name="connsiteX11" fmla="*/ 3990109 w 5391397"/>
                <a:gd name="connsiteY11" fmla="*/ 1971304 h 2529444"/>
                <a:gd name="connsiteX12" fmla="*/ 3942607 w 5391397"/>
                <a:gd name="connsiteY12" fmla="*/ 1995055 h 2529444"/>
                <a:gd name="connsiteX13" fmla="*/ 3657600 w 5391397"/>
                <a:gd name="connsiteY13" fmla="*/ 2018805 h 2529444"/>
                <a:gd name="connsiteX14" fmla="*/ 3526971 w 5391397"/>
                <a:gd name="connsiteY14" fmla="*/ 2054431 h 2529444"/>
                <a:gd name="connsiteX15" fmla="*/ 3443844 w 5391397"/>
                <a:gd name="connsiteY15" fmla="*/ 2090057 h 2529444"/>
                <a:gd name="connsiteX16" fmla="*/ 3372592 w 5391397"/>
                <a:gd name="connsiteY16" fmla="*/ 2101933 h 2529444"/>
                <a:gd name="connsiteX17" fmla="*/ 3325090 w 5391397"/>
                <a:gd name="connsiteY17" fmla="*/ 2113808 h 2529444"/>
                <a:gd name="connsiteX18" fmla="*/ 3265714 w 5391397"/>
                <a:gd name="connsiteY18" fmla="*/ 2125683 h 2529444"/>
                <a:gd name="connsiteX19" fmla="*/ 3230088 w 5391397"/>
                <a:gd name="connsiteY19" fmla="*/ 2137559 h 2529444"/>
                <a:gd name="connsiteX20" fmla="*/ 3051958 w 5391397"/>
                <a:gd name="connsiteY20" fmla="*/ 2173185 h 2529444"/>
                <a:gd name="connsiteX21" fmla="*/ 3004457 w 5391397"/>
                <a:gd name="connsiteY21" fmla="*/ 2208811 h 2529444"/>
                <a:gd name="connsiteX22" fmla="*/ 2933205 w 5391397"/>
                <a:gd name="connsiteY22" fmla="*/ 2232561 h 2529444"/>
                <a:gd name="connsiteX23" fmla="*/ 2897579 w 5391397"/>
                <a:gd name="connsiteY23" fmla="*/ 2244437 h 2529444"/>
                <a:gd name="connsiteX24" fmla="*/ 2861953 w 5391397"/>
                <a:gd name="connsiteY24" fmla="*/ 2256312 h 2529444"/>
                <a:gd name="connsiteX25" fmla="*/ 2802576 w 5391397"/>
                <a:gd name="connsiteY25" fmla="*/ 2291938 h 2529444"/>
                <a:gd name="connsiteX26" fmla="*/ 2766950 w 5391397"/>
                <a:gd name="connsiteY26" fmla="*/ 2315689 h 2529444"/>
                <a:gd name="connsiteX27" fmla="*/ 2671948 w 5391397"/>
                <a:gd name="connsiteY27" fmla="*/ 2351315 h 2529444"/>
                <a:gd name="connsiteX28" fmla="*/ 2612571 w 5391397"/>
                <a:gd name="connsiteY28" fmla="*/ 2398816 h 2529444"/>
                <a:gd name="connsiteX29" fmla="*/ 2529444 w 5391397"/>
                <a:gd name="connsiteY29" fmla="*/ 2434442 h 2529444"/>
                <a:gd name="connsiteX30" fmla="*/ 2493818 w 5391397"/>
                <a:gd name="connsiteY30" fmla="*/ 2458192 h 2529444"/>
                <a:gd name="connsiteX31" fmla="*/ 2375064 w 5391397"/>
                <a:gd name="connsiteY31" fmla="*/ 2505694 h 2529444"/>
                <a:gd name="connsiteX32" fmla="*/ 2339438 w 5391397"/>
                <a:gd name="connsiteY32" fmla="*/ 2517569 h 2529444"/>
                <a:gd name="connsiteX33" fmla="*/ 2149433 w 5391397"/>
                <a:gd name="connsiteY33" fmla="*/ 2529444 h 2529444"/>
                <a:gd name="connsiteX34" fmla="*/ 1947553 w 5391397"/>
                <a:gd name="connsiteY34" fmla="*/ 2505694 h 2529444"/>
                <a:gd name="connsiteX35" fmla="*/ 1876301 w 5391397"/>
                <a:gd name="connsiteY35" fmla="*/ 2481943 h 2529444"/>
                <a:gd name="connsiteX36" fmla="*/ 1840675 w 5391397"/>
                <a:gd name="connsiteY36" fmla="*/ 2470068 h 2529444"/>
                <a:gd name="connsiteX37" fmla="*/ 1698171 w 5391397"/>
                <a:gd name="connsiteY37" fmla="*/ 2398816 h 2529444"/>
                <a:gd name="connsiteX38" fmla="*/ 1650670 w 5391397"/>
                <a:gd name="connsiteY38" fmla="*/ 2375065 h 2529444"/>
                <a:gd name="connsiteX39" fmla="*/ 1603168 w 5391397"/>
                <a:gd name="connsiteY39" fmla="*/ 2351315 h 2529444"/>
                <a:gd name="connsiteX40" fmla="*/ 1567542 w 5391397"/>
                <a:gd name="connsiteY40" fmla="*/ 2327564 h 2529444"/>
                <a:gd name="connsiteX41" fmla="*/ 1508166 w 5391397"/>
                <a:gd name="connsiteY41" fmla="*/ 2303813 h 2529444"/>
                <a:gd name="connsiteX42" fmla="*/ 1413163 w 5391397"/>
                <a:gd name="connsiteY42" fmla="*/ 2256312 h 2529444"/>
                <a:gd name="connsiteX43" fmla="*/ 1258784 w 5391397"/>
                <a:gd name="connsiteY43" fmla="*/ 2125683 h 2529444"/>
                <a:gd name="connsiteX44" fmla="*/ 1258784 w 5391397"/>
                <a:gd name="connsiteY44" fmla="*/ 2125683 h 2529444"/>
                <a:gd name="connsiteX45" fmla="*/ 1211283 w 5391397"/>
                <a:gd name="connsiteY45" fmla="*/ 2090057 h 2529444"/>
                <a:gd name="connsiteX46" fmla="*/ 1163781 w 5391397"/>
                <a:gd name="connsiteY46" fmla="*/ 2018805 h 2529444"/>
                <a:gd name="connsiteX47" fmla="*/ 1140031 w 5391397"/>
                <a:gd name="connsiteY47" fmla="*/ 1983179 h 2529444"/>
                <a:gd name="connsiteX48" fmla="*/ 1116280 w 5391397"/>
                <a:gd name="connsiteY48" fmla="*/ 1947553 h 2529444"/>
                <a:gd name="connsiteX49" fmla="*/ 1092529 w 5391397"/>
                <a:gd name="connsiteY49" fmla="*/ 1900052 h 2529444"/>
                <a:gd name="connsiteX50" fmla="*/ 1068779 w 5391397"/>
                <a:gd name="connsiteY50" fmla="*/ 1840676 h 2529444"/>
                <a:gd name="connsiteX51" fmla="*/ 1009402 w 5391397"/>
                <a:gd name="connsiteY51" fmla="*/ 1745673 h 2529444"/>
                <a:gd name="connsiteX52" fmla="*/ 973776 w 5391397"/>
                <a:gd name="connsiteY52" fmla="*/ 1698172 h 2529444"/>
                <a:gd name="connsiteX53" fmla="*/ 950025 w 5391397"/>
                <a:gd name="connsiteY53" fmla="*/ 1662546 h 2529444"/>
                <a:gd name="connsiteX54" fmla="*/ 914400 w 5391397"/>
                <a:gd name="connsiteY54" fmla="*/ 1555668 h 2529444"/>
                <a:gd name="connsiteX55" fmla="*/ 890649 w 5391397"/>
                <a:gd name="connsiteY55" fmla="*/ 1484416 h 2529444"/>
                <a:gd name="connsiteX56" fmla="*/ 843148 w 5391397"/>
                <a:gd name="connsiteY56" fmla="*/ 1413164 h 2529444"/>
                <a:gd name="connsiteX57" fmla="*/ 795646 w 5391397"/>
                <a:gd name="connsiteY57" fmla="*/ 1330037 h 2529444"/>
                <a:gd name="connsiteX58" fmla="*/ 760020 w 5391397"/>
                <a:gd name="connsiteY58" fmla="*/ 1282535 h 2529444"/>
                <a:gd name="connsiteX59" fmla="*/ 688768 w 5391397"/>
                <a:gd name="connsiteY59" fmla="*/ 1211283 h 2529444"/>
                <a:gd name="connsiteX60" fmla="*/ 665018 w 5391397"/>
                <a:gd name="connsiteY60" fmla="*/ 1175657 h 2529444"/>
                <a:gd name="connsiteX61" fmla="*/ 581890 w 5391397"/>
                <a:gd name="connsiteY61" fmla="*/ 1104405 h 2529444"/>
                <a:gd name="connsiteX62" fmla="*/ 498763 w 5391397"/>
                <a:gd name="connsiteY62" fmla="*/ 1033153 h 2529444"/>
                <a:gd name="connsiteX63" fmla="*/ 463137 w 5391397"/>
                <a:gd name="connsiteY63" fmla="*/ 1021278 h 2529444"/>
                <a:gd name="connsiteX64" fmla="*/ 391885 w 5391397"/>
                <a:gd name="connsiteY64" fmla="*/ 950026 h 2529444"/>
                <a:gd name="connsiteX65" fmla="*/ 308758 w 5391397"/>
                <a:gd name="connsiteY65" fmla="*/ 843148 h 2529444"/>
                <a:gd name="connsiteX66" fmla="*/ 237506 w 5391397"/>
                <a:gd name="connsiteY66" fmla="*/ 760021 h 2529444"/>
                <a:gd name="connsiteX67" fmla="*/ 190005 w 5391397"/>
                <a:gd name="connsiteY67" fmla="*/ 641268 h 2529444"/>
                <a:gd name="connsiteX68" fmla="*/ 154379 w 5391397"/>
                <a:gd name="connsiteY68" fmla="*/ 570016 h 2529444"/>
                <a:gd name="connsiteX69" fmla="*/ 95002 w 5391397"/>
                <a:gd name="connsiteY69" fmla="*/ 486889 h 2529444"/>
                <a:gd name="connsiteX70" fmla="*/ 47501 w 5391397"/>
                <a:gd name="connsiteY70" fmla="*/ 332509 h 2529444"/>
                <a:gd name="connsiteX71" fmla="*/ 0 w 5391397"/>
                <a:gd name="connsiteY71" fmla="*/ 0 h 2529444"/>
                <a:gd name="connsiteX0" fmla="*/ 5391397 w 5391397"/>
                <a:gd name="connsiteY0" fmla="*/ 1710047 h 2529444"/>
                <a:gd name="connsiteX1" fmla="*/ 5343896 w 5391397"/>
                <a:gd name="connsiteY1" fmla="*/ 1698172 h 2529444"/>
                <a:gd name="connsiteX2" fmla="*/ 5094514 w 5391397"/>
                <a:gd name="connsiteY2" fmla="*/ 1721922 h 2529444"/>
                <a:gd name="connsiteX3" fmla="*/ 4975761 w 5391397"/>
                <a:gd name="connsiteY3" fmla="*/ 1745673 h 2529444"/>
                <a:gd name="connsiteX4" fmla="*/ 4773880 w 5391397"/>
                <a:gd name="connsiteY4" fmla="*/ 1757548 h 2529444"/>
                <a:gd name="connsiteX5" fmla="*/ 4619501 w 5391397"/>
                <a:gd name="connsiteY5" fmla="*/ 1781299 h 2529444"/>
                <a:gd name="connsiteX6" fmla="*/ 4476997 w 5391397"/>
                <a:gd name="connsiteY6" fmla="*/ 1805050 h 2529444"/>
                <a:gd name="connsiteX7" fmla="*/ 4346368 w 5391397"/>
                <a:gd name="connsiteY7" fmla="*/ 1840676 h 2529444"/>
                <a:gd name="connsiteX8" fmla="*/ 4227615 w 5391397"/>
                <a:gd name="connsiteY8" fmla="*/ 1888177 h 2529444"/>
                <a:gd name="connsiteX9" fmla="*/ 4180114 w 5391397"/>
                <a:gd name="connsiteY9" fmla="*/ 1900052 h 2529444"/>
                <a:gd name="connsiteX10" fmla="*/ 4085111 w 5391397"/>
                <a:gd name="connsiteY10" fmla="*/ 1947553 h 2529444"/>
                <a:gd name="connsiteX11" fmla="*/ 3990109 w 5391397"/>
                <a:gd name="connsiteY11" fmla="*/ 1971304 h 2529444"/>
                <a:gd name="connsiteX12" fmla="*/ 3942607 w 5391397"/>
                <a:gd name="connsiteY12" fmla="*/ 1995055 h 2529444"/>
                <a:gd name="connsiteX13" fmla="*/ 3657600 w 5391397"/>
                <a:gd name="connsiteY13" fmla="*/ 2018805 h 2529444"/>
                <a:gd name="connsiteX14" fmla="*/ 3526971 w 5391397"/>
                <a:gd name="connsiteY14" fmla="*/ 2054431 h 2529444"/>
                <a:gd name="connsiteX15" fmla="*/ 3443844 w 5391397"/>
                <a:gd name="connsiteY15" fmla="*/ 2090057 h 2529444"/>
                <a:gd name="connsiteX16" fmla="*/ 3372592 w 5391397"/>
                <a:gd name="connsiteY16" fmla="*/ 2101933 h 2529444"/>
                <a:gd name="connsiteX17" fmla="*/ 3325090 w 5391397"/>
                <a:gd name="connsiteY17" fmla="*/ 2113808 h 2529444"/>
                <a:gd name="connsiteX18" fmla="*/ 3265714 w 5391397"/>
                <a:gd name="connsiteY18" fmla="*/ 2125683 h 2529444"/>
                <a:gd name="connsiteX19" fmla="*/ 3230088 w 5391397"/>
                <a:gd name="connsiteY19" fmla="*/ 2137559 h 2529444"/>
                <a:gd name="connsiteX20" fmla="*/ 3051958 w 5391397"/>
                <a:gd name="connsiteY20" fmla="*/ 2173185 h 2529444"/>
                <a:gd name="connsiteX21" fmla="*/ 3004457 w 5391397"/>
                <a:gd name="connsiteY21" fmla="*/ 2208811 h 2529444"/>
                <a:gd name="connsiteX22" fmla="*/ 2933205 w 5391397"/>
                <a:gd name="connsiteY22" fmla="*/ 2232561 h 2529444"/>
                <a:gd name="connsiteX23" fmla="*/ 2897579 w 5391397"/>
                <a:gd name="connsiteY23" fmla="*/ 2244437 h 2529444"/>
                <a:gd name="connsiteX24" fmla="*/ 2861953 w 5391397"/>
                <a:gd name="connsiteY24" fmla="*/ 2256312 h 2529444"/>
                <a:gd name="connsiteX25" fmla="*/ 2802576 w 5391397"/>
                <a:gd name="connsiteY25" fmla="*/ 2291938 h 2529444"/>
                <a:gd name="connsiteX26" fmla="*/ 2766950 w 5391397"/>
                <a:gd name="connsiteY26" fmla="*/ 2315689 h 2529444"/>
                <a:gd name="connsiteX27" fmla="*/ 2671948 w 5391397"/>
                <a:gd name="connsiteY27" fmla="*/ 2351315 h 2529444"/>
                <a:gd name="connsiteX28" fmla="*/ 2612571 w 5391397"/>
                <a:gd name="connsiteY28" fmla="*/ 2398816 h 2529444"/>
                <a:gd name="connsiteX29" fmla="*/ 2529444 w 5391397"/>
                <a:gd name="connsiteY29" fmla="*/ 2434442 h 2529444"/>
                <a:gd name="connsiteX30" fmla="*/ 2493818 w 5391397"/>
                <a:gd name="connsiteY30" fmla="*/ 2458192 h 2529444"/>
                <a:gd name="connsiteX31" fmla="*/ 2375064 w 5391397"/>
                <a:gd name="connsiteY31" fmla="*/ 2505694 h 2529444"/>
                <a:gd name="connsiteX32" fmla="*/ 2339438 w 5391397"/>
                <a:gd name="connsiteY32" fmla="*/ 2517569 h 2529444"/>
                <a:gd name="connsiteX33" fmla="*/ 2149433 w 5391397"/>
                <a:gd name="connsiteY33" fmla="*/ 2529444 h 2529444"/>
                <a:gd name="connsiteX34" fmla="*/ 1947553 w 5391397"/>
                <a:gd name="connsiteY34" fmla="*/ 2505694 h 2529444"/>
                <a:gd name="connsiteX35" fmla="*/ 1876301 w 5391397"/>
                <a:gd name="connsiteY35" fmla="*/ 2481943 h 2529444"/>
                <a:gd name="connsiteX36" fmla="*/ 1840675 w 5391397"/>
                <a:gd name="connsiteY36" fmla="*/ 2470068 h 2529444"/>
                <a:gd name="connsiteX37" fmla="*/ 1698171 w 5391397"/>
                <a:gd name="connsiteY37" fmla="*/ 2398816 h 2529444"/>
                <a:gd name="connsiteX38" fmla="*/ 1650670 w 5391397"/>
                <a:gd name="connsiteY38" fmla="*/ 2375065 h 2529444"/>
                <a:gd name="connsiteX39" fmla="*/ 1603168 w 5391397"/>
                <a:gd name="connsiteY39" fmla="*/ 2351315 h 2529444"/>
                <a:gd name="connsiteX40" fmla="*/ 1567542 w 5391397"/>
                <a:gd name="connsiteY40" fmla="*/ 2327564 h 2529444"/>
                <a:gd name="connsiteX41" fmla="*/ 1508166 w 5391397"/>
                <a:gd name="connsiteY41" fmla="*/ 2303813 h 2529444"/>
                <a:gd name="connsiteX42" fmla="*/ 1413163 w 5391397"/>
                <a:gd name="connsiteY42" fmla="*/ 2256312 h 2529444"/>
                <a:gd name="connsiteX43" fmla="*/ 1258784 w 5391397"/>
                <a:gd name="connsiteY43" fmla="*/ 2125683 h 2529444"/>
                <a:gd name="connsiteX44" fmla="*/ 1258784 w 5391397"/>
                <a:gd name="connsiteY44" fmla="*/ 2125683 h 2529444"/>
                <a:gd name="connsiteX45" fmla="*/ 1211283 w 5391397"/>
                <a:gd name="connsiteY45" fmla="*/ 2090057 h 2529444"/>
                <a:gd name="connsiteX46" fmla="*/ 1163781 w 5391397"/>
                <a:gd name="connsiteY46" fmla="*/ 2018805 h 2529444"/>
                <a:gd name="connsiteX47" fmla="*/ 1140031 w 5391397"/>
                <a:gd name="connsiteY47" fmla="*/ 1983179 h 2529444"/>
                <a:gd name="connsiteX48" fmla="*/ 1116280 w 5391397"/>
                <a:gd name="connsiteY48" fmla="*/ 1947553 h 2529444"/>
                <a:gd name="connsiteX49" fmla="*/ 1092529 w 5391397"/>
                <a:gd name="connsiteY49" fmla="*/ 1900052 h 2529444"/>
                <a:gd name="connsiteX50" fmla="*/ 1068779 w 5391397"/>
                <a:gd name="connsiteY50" fmla="*/ 1840676 h 2529444"/>
                <a:gd name="connsiteX51" fmla="*/ 1009402 w 5391397"/>
                <a:gd name="connsiteY51" fmla="*/ 1745673 h 2529444"/>
                <a:gd name="connsiteX52" fmla="*/ 973776 w 5391397"/>
                <a:gd name="connsiteY52" fmla="*/ 1698172 h 2529444"/>
                <a:gd name="connsiteX53" fmla="*/ 950025 w 5391397"/>
                <a:gd name="connsiteY53" fmla="*/ 1662546 h 2529444"/>
                <a:gd name="connsiteX54" fmla="*/ 914400 w 5391397"/>
                <a:gd name="connsiteY54" fmla="*/ 1555668 h 2529444"/>
                <a:gd name="connsiteX55" fmla="*/ 890649 w 5391397"/>
                <a:gd name="connsiteY55" fmla="*/ 1484416 h 2529444"/>
                <a:gd name="connsiteX56" fmla="*/ 843148 w 5391397"/>
                <a:gd name="connsiteY56" fmla="*/ 1413164 h 2529444"/>
                <a:gd name="connsiteX57" fmla="*/ 795646 w 5391397"/>
                <a:gd name="connsiteY57" fmla="*/ 1330037 h 2529444"/>
                <a:gd name="connsiteX58" fmla="*/ 760020 w 5391397"/>
                <a:gd name="connsiteY58" fmla="*/ 1282535 h 2529444"/>
                <a:gd name="connsiteX59" fmla="*/ 688768 w 5391397"/>
                <a:gd name="connsiteY59" fmla="*/ 1211283 h 2529444"/>
                <a:gd name="connsiteX60" fmla="*/ 665018 w 5391397"/>
                <a:gd name="connsiteY60" fmla="*/ 1175657 h 2529444"/>
                <a:gd name="connsiteX61" fmla="*/ 581890 w 5391397"/>
                <a:gd name="connsiteY61" fmla="*/ 1104405 h 2529444"/>
                <a:gd name="connsiteX62" fmla="*/ 498763 w 5391397"/>
                <a:gd name="connsiteY62" fmla="*/ 1033153 h 2529444"/>
                <a:gd name="connsiteX63" fmla="*/ 463137 w 5391397"/>
                <a:gd name="connsiteY63" fmla="*/ 1021278 h 2529444"/>
                <a:gd name="connsiteX64" fmla="*/ 391885 w 5391397"/>
                <a:gd name="connsiteY64" fmla="*/ 950026 h 2529444"/>
                <a:gd name="connsiteX65" fmla="*/ 308758 w 5391397"/>
                <a:gd name="connsiteY65" fmla="*/ 843148 h 2529444"/>
                <a:gd name="connsiteX66" fmla="*/ 237506 w 5391397"/>
                <a:gd name="connsiteY66" fmla="*/ 760021 h 2529444"/>
                <a:gd name="connsiteX67" fmla="*/ 190005 w 5391397"/>
                <a:gd name="connsiteY67" fmla="*/ 641268 h 2529444"/>
                <a:gd name="connsiteX68" fmla="*/ 154379 w 5391397"/>
                <a:gd name="connsiteY68" fmla="*/ 570016 h 2529444"/>
                <a:gd name="connsiteX69" fmla="*/ 47501 w 5391397"/>
                <a:gd name="connsiteY69" fmla="*/ 332509 h 2529444"/>
                <a:gd name="connsiteX70" fmla="*/ 0 w 5391397"/>
                <a:gd name="connsiteY70" fmla="*/ 0 h 2529444"/>
                <a:gd name="connsiteX0" fmla="*/ 5391397 w 5391397"/>
                <a:gd name="connsiteY0" fmla="*/ 1710047 h 2529444"/>
                <a:gd name="connsiteX1" fmla="*/ 5343896 w 5391397"/>
                <a:gd name="connsiteY1" fmla="*/ 1698172 h 2529444"/>
                <a:gd name="connsiteX2" fmla="*/ 5094514 w 5391397"/>
                <a:gd name="connsiteY2" fmla="*/ 1721922 h 2529444"/>
                <a:gd name="connsiteX3" fmla="*/ 4975761 w 5391397"/>
                <a:gd name="connsiteY3" fmla="*/ 1745673 h 2529444"/>
                <a:gd name="connsiteX4" fmla="*/ 4773880 w 5391397"/>
                <a:gd name="connsiteY4" fmla="*/ 1757548 h 2529444"/>
                <a:gd name="connsiteX5" fmla="*/ 4619501 w 5391397"/>
                <a:gd name="connsiteY5" fmla="*/ 1781299 h 2529444"/>
                <a:gd name="connsiteX6" fmla="*/ 4476997 w 5391397"/>
                <a:gd name="connsiteY6" fmla="*/ 1805050 h 2529444"/>
                <a:gd name="connsiteX7" fmla="*/ 4346368 w 5391397"/>
                <a:gd name="connsiteY7" fmla="*/ 1840676 h 2529444"/>
                <a:gd name="connsiteX8" fmla="*/ 4227615 w 5391397"/>
                <a:gd name="connsiteY8" fmla="*/ 1888177 h 2529444"/>
                <a:gd name="connsiteX9" fmla="*/ 4180114 w 5391397"/>
                <a:gd name="connsiteY9" fmla="*/ 1900052 h 2529444"/>
                <a:gd name="connsiteX10" fmla="*/ 4085111 w 5391397"/>
                <a:gd name="connsiteY10" fmla="*/ 1947553 h 2529444"/>
                <a:gd name="connsiteX11" fmla="*/ 3990109 w 5391397"/>
                <a:gd name="connsiteY11" fmla="*/ 1971304 h 2529444"/>
                <a:gd name="connsiteX12" fmla="*/ 3942607 w 5391397"/>
                <a:gd name="connsiteY12" fmla="*/ 1995055 h 2529444"/>
                <a:gd name="connsiteX13" fmla="*/ 3657600 w 5391397"/>
                <a:gd name="connsiteY13" fmla="*/ 2018805 h 2529444"/>
                <a:gd name="connsiteX14" fmla="*/ 3526971 w 5391397"/>
                <a:gd name="connsiteY14" fmla="*/ 2054431 h 2529444"/>
                <a:gd name="connsiteX15" fmla="*/ 3443844 w 5391397"/>
                <a:gd name="connsiteY15" fmla="*/ 2090057 h 2529444"/>
                <a:gd name="connsiteX16" fmla="*/ 3372592 w 5391397"/>
                <a:gd name="connsiteY16" fmla="*/ 2101933 h 2529444"/>
                <a:gd name="connsiteX17" fmla="*/ 3325090 w 5391397"/>
                <a:gd name="connsiteY17" fmla="*/ 2113808 h 2529444"/>
                <a:gd name="connsiteX18" fmla="*/ 3265714 w 5391397"/>
                <a:gd name="connsiteY18" fmla="*/ 2125683 h 2529444"/>
                <a:gd name="connsiteX19" fmla="*/ 3230088 w 5391397"/>
                <a:gd name="connsiteY19" fmla="*/ 2137559 h 2529444"/>
                <a:gd name="connsiteX20" fmla="*/ 3051958 w 5391397"/>
                <a:gd name="connsiteY20" fmla="*/ 2173185 h 2529444"/>
                <a:gd name="connsiteX21" fmla="*/ 3004457 w 5391397"/>
                <a:gd name="connsiteY21" fmla="*/ 2208811 h 2529444"/>
                <a:gd name="connsiteX22" fmla="*/ 2933205 w 5391397"/>
                <a:gd name="connsiteY22" fmla="*/ 2232561 h 2529444"/>
                <a:gd name="connsiteX23" fmla="*/ 2897579 w 5391397"/>
                <a:gd name="connsiteY23" fmla="*/ 2244437 h 2529444"/>
                <a:gd name="connsiteX24" fmla="*/ 2861953 w 5391397"/>
                <a:gd name="connsiteY24" fmla="*/ 2256312 h 2529444"/>
                <a:gd name="connsiteX25" fmla="*/ 2802576 w 5391397"/>
                <a:gd name="connsiteY25" fmla="*/ 2291938 h 2529444"/>
                <a:gd name="connsiteX26" fmla="*/ 2766950 w 5391397"/>
                <a:gd name="connsiteY26" fmla="*/ 2315689 h 2529444"/>
                <a:gd name="connsiteX27" fmla="*/ 2671948 w 5391397"/>
                <a:gd name="connsiteY27" fmla="*/ 2351315 h 2529444"/>
                <a:gd name="connsiteX28" fmla="*/ 2612571 w 5391397"/>
                <a:gd name="connsiteY28" fmla="*/ 2398816 h 2529444"/>
                <a:gd name="connsiteX29" fmla="*/ 2529444 w 5391397"/>
                <a:gd name="connsiteY29" fmla="*/ 2434442 h 2529444"/>
                <a:gd name="connsiteX30" fmla="*/ 2493818 w 5391397"/>
                <a:gd name="connsiteY30" fmla="*/ 2458192 h 2529444"/>
                <a:gd name="connsiteX31" fmla="*/ 2375064 w 5391397"/>
                <a:gd name="connsiteY31" fmla="*/ 2505694 h 2529444"/>
                <a:gd name="connsiteX32" fmla="*/ 2339438 w 5391397"/>
                <a:gd name="connsiteY32" fmla="*/ 2517569 h 2529444"/>
                <a:gd name="connsiteX33" fmla="*/ 2149433 w 5391397"/>
                <a:gd name="connsiteY33" fmla="*/ 2529444 h 2529444"/>
                <a:gd name="connsiteX34" fmla="*/ 1947553 w 5391397"/>
                <a:gd name="connsiteY34" fmla="*/ 2505694 h 2529444"/>
                <a:gd name="connsiteX35" fmla="*/ 1876301 w 5391397"/>
                <a:gd name="connsiteY35" fmla="*/ 2481943 h 2529444"/>
                <a:gd name="connsiteX36" fmla="*/ 1840675 w 5391397"/>
                <a:gd name="connsiteY36" fmla="*/ 2470068 h 2529444"/>
                <a:gd name="connsiteX37" fmla="*/ 1698171 w 5391397"/>
                <a:gd name="connsiteY37" fmla="*/ 2398816 h 2529444"/>
                <a:gd name="connsiteX38" fmla="*/ 1650670 w 5391397"/>
                <a:gd name="connsiteY38" fmla="*/ 2375065 h 2529444"/>
                <a:gd name="connsiteX39" fmla="*/ 1603168 w 5391397"/>
                <a:gd name="connsiteY39" fmla="*/ 2351315 h 2529444"/>
                <a:gd name="connsiteX40" fmla="*/ 1567542 w 5391397"/>
                <a:gd name="connsiteY40" fmla="*/ 2327564 h 2529444"/>
                <a:gd name="connsiteX41" fmla="*/ 1508166 w 5391397"/>
                <a:gd name="connsiteY41" fmla="*/ 2303813 h 2529444"/>
                <a:gd name="connsiteX42" fmla="*/ 1413163 w 5391397"/>
                <a:gd name="connsiteY42" fmla="*/ 2256312 h 2529444"/>
                <a:gd name="connsiteX43" fmla="*/ 1258784 w 5391397"/>
                <a:gd name="connsiteY43" fmla="*/ 2125683 h 2529444"/>
                <a:gd name="connsiteX44" fmla="*/ 1258784 w 5391397"/>
                <a:gd name="connsiteY44" fmla="*/ 2125683 h 2529444"/>
                <a:gd name="connsiteX45" fmla="*/ 1211283 w 5391397"/>
                <a:gd name="connsiteY45" fmla="*/ 2090057 h 2529444"/>
                <a:gd name="connsiteX46" fmla="*/ 1163781 w 5391397"/>
                <a:gd name="connsiteY46" fmla="*/ 2018805 h 2529444"/>
                <a:gd name="connsiteX47" fmla="*/ 1140031 w 5391397"/>
                <a:gd name="connsiteY47" fmla="*/ 1983179 h 2529444"/>
                <a:gd name="connsiteX48" fmla="*/ 1116280 w 5391397"/>
                <a:gd name="connsiteY48" fmla="*/ 1947553 h 2529444"/>
                <a:gd name="connsiteX49" fmla="*/ 1092529 w 5391397"/>
                <a:gd name="connsiteY49" fmla="*/ 1900052 h 2529444"/>
                <a:gd name="connsiteX50" fmla="*/ 1068779 w 5391397"/>
                <a:gd name="connsiteY50" fmla="*/ 1840676 h 2529444"/>
                <a:gd name="connsiteX51" fmla="*/ 1009402 w 5391397"/>
                <a:gd name="connsiteY51" fmla="*/ 1745673 h 2529444"/>
                <a:gd name="connsiteX52" fmla="*/ 973776 w 5391397"/>
                <a:gd name="connsiteY52" fmla="*/ 1698172 h 2529444"/>
                <a:gd name="connsiteX53" fmla="*/ 950025 w 5391397"/>
                <a:gd name="connsiteY53" fmla="*/ 1662546 h 2529444"/>
                <a:gd name="connsiteX54" fmla="*/ 914400 w 5391397"/>
                <a:gd name="connsiteY54" fmla="*/ 1555668 h 2529444"/>
                <a:gd name="connsiteX55" fmla="*/ 890649 w 5391397"/>
                <a:gd name="connsiteY55" fmla="*/ 1484416 h 2529444"/>
                <a:gd name="connsiteX56" fmla="*/ 843148 w 5391397"/>
                <a:gd name="connsiteY56" fmla="*/ 1413164 h 2529444"/>
                <a:gd name="connsiteX57" fmla="*/ 795646 w 5391397"/>
                <a:gd name="connsiteY57" fmla="*/ 1330037 h 2529444"/>
                <a:gd name="connsiteX58" fmla="*/ 760020 w 5391397"/>
                <a:gd name="connsiteY58" fmla="*/ 1282535 h 2529444"/>
                <a:gd name="connsiteX59" fmla="*/ 688768 w 5391397"/>
                <a:gd name="connsiteY59" fmla="*/ 1211283 h 2529444"/>
                <a:gd name="connsiteX60" fmla="*/ 665018 w 5391397"/>
                <a:gd name="connsiteY60" fmla="*/ 1175657 h 2529444"/>
                <a:gd name="connsiteX61" fmla="*/ 581890 w 5391397"/>
                <a:gd name="connsiteY61" fmla="*/ 1104405 h 2529444"/>
                <a:gd name="connsiteX62" fmla="*/ 498763 w 5391397"/>
                <a:gd name="connsiteY62" fmla="*/ 1033153 h 2529444"/>
                <a:gd name="connsiteX63" fmla="*/ 463137 w 5391397"/>
                <a:gd name="connsiteY63" fmla="*/ 1021278 h 2529444"/>
                <a:gd name="connsiteX64" fmla="*/ 391885 w 5391397"/>
                <a:gd name="connsiteY64" fmla="*/ 950026 h 2529444"/>
                <a:gd name="connsiteX65" fmla="*/ 308758 w 5391397"/>
                <a:gd name="connsiteY65" fmla="*/ 843148 h 2529444"/>
                <a:gd name="connsiteX66" fmla="*/ 237506 w 5391397"/>
                <a:gd name="connsiteY66" fmla="*/ 760021 h 2529444"/>
                <a:gd name="connsiteX67" fmla="*/ 154379 w 5391397"/>
                <a:gd name="connsiteY67" fmla="*/ 570016 h 2529444"/>
                <a:gd name="connsiteX68" fmla="*/ 47501 w 5391397"/>
                <a:gd name="connsiteY68" fmla="*/ 332509 h 2529444"/>
                <a:gd name="connsiteX69" fmla="*/ 0 w 5391397"/>
                <a:gd name="connsiteY69" fmla="*/ 0 h 2529444"/>
                <a:gd name="connsiteX0" fmla="*/ 5391397 w 5391397"/>
                <a:gd name="connsiteY0" fmla="*/ 1710047 h 2529444"/>
                <a:gd name="connsiteX1" fmla="*/ 5343896 w 5391397"/>
                <a:gd name="connsiteY1" fmla="*/ 1698172 h 2529444"/>
                <a:gd name="connsiteX2" fmla="*/ 5094514 w 5391397"/>
                <a:gd name="connsiteY2" fmla="*/ 1721922 h 2529444"/>
                <a:gd name="connsiteX3" fmla="*/ 4975761 w 5391397"/>
                <a:gd name="connsiteY3" fmla="*/ 1745673 h 2529444"/>
                <a:gd name="connsiteX4" fmla="*/ 4773880 w 5391397"/>
                <a:gd name="connsiteY4" fmla="*/ 1757548 h 2529444"/>
                <a:gd name="connsiteX5" fmla="*/ 4619501 w 5391397"/>
                <a:gd name="connsiteY5" fmla="*/ 1781299 h 2529444"/>
                <a:gd name="connsiteX6" fmla="*/ 4476997 w 5391397"/>
                <a:gd name="connsiteY6" fmla="*/ 1805050 h 2529444"/>
                <a:gd name="connsiteX7" fmla="*/ 4346368 w 5391397"/>
                <a:gd name="connsiteY7" fmla="*/ 1840676 h 2529444"/>
                <a:gd name="connsiteX8" fmla="*/ 4227615 w 5391397"/>
                <a:gd name="connsiteY8" fmla="*/ 1888177 h 2529444"/>
                <a:gd name="connsiteX9" fmla="*/ 4180114 w 5391397"/>
                <a:gd name="connsiteY9" fmla="*/ 1900052 h 2529444"/>
                <a:gd name="connsiteX10" fmla="*/ 4085111 w 5391397"/>
                <a:gd name="connsiteY10" fmla="*/ 1947553 h 2529444"/>
                <a:gd name="connsiteX11" fmla="*/ 3990109 w 5391397"/>
                <a:gd name="connsiteY11" fmla="*/ 1971304 h 2529444"/>
                <a:gd name="connsiteX12" fmla="*/ 3942607 w 5391397"/>
                <a:gd name="connsiteY12" fmla="*/ 1995055 h 2529444"/>
                <a:gd name="connsiteX13" fmla="*/ 3657600 w 5391397"/>
                <a:gd name="connsiteY13" fmla="*/ 2018805 h 2529444"/>
                <a:gd name="connsiteX14" fmla="*/ 3526971 w 5391397"/>
                <a:gd name="connsiteY14" fmla="*/ 2054431 h 2529444"/>
                <a:gd name="connsiteX15" fmla="*/ 3443844 w 5391397"/>
                <a:gd name="connsiteY15" fmla="*/ 2090057 h 2529444"/>
                <a:gd name="connsiteX16" fmla="*/ 3372592 w 5391397"/>
                <a:gd name="connsiteY16" fmla="*/ 2101933 h 2529444"/>
                <a:gd name="connsiteX17" fmla="*/ 3325090 w 5391397"/>
                <a:gd name="connsiteY17" fmla="*/ 2113808 h 2529444"/>
                <a:gd name="connsiteX18" fmla="*/ 3265714 w 5391397"/>
                <a:gd name="connsiteY18" fmla="*/ 2125683 h 2529444"/>
                <a:gd name="connsiteX19" fmla="*/ 3230088 w 5391397"/>
                <a:gd name="connsiteY19" fmla="*/ 2137559 h 2529444"/>
                <a:gd name="connsiteX20" fmla="*/ 3051958 w 5391397"/>
                <a:gd name="connsiteY20" fmla="*/ 2173185 h 2529444"/>
                <a:gd name="connsiteX21" fmla="*/ 3004457 w 5391397"/>
                <a:gd name="connsiteY21" fmla="*/ 2208811 h 2529444"/>
                <a:gd name="connsiteX22" fmla="*/ 2933205 w 5391397"/>
                <a:gd name="connsiteY22" fmla="*/ 2232561 h 2529444"/>
                <a:gd name="connsiteX23" fmla="*/ 2897579 w 5391397"/>
                <a:gd name="connsiteY23" fmla="*/ 2244437 h 2529444"/>
                <a:gd name="connsiteX24" fmla="*/ 2861953 w 5391397"/>
                <a:gd name="connsiteY24" fmla="*/ 2256312 h 2529444"/>
                <a:gd name="connsiteX25" fmla="*/ 2802576 w 5391397"/>
                <a:gd name="connsiteY25" fmla="*/ 2291938 h 2529444"/>
                <a:gd name="connsiteX26" fmla="*/ 2766950 w 5391397"/>
                <a:gd name="connsiteY26" fmla="*/ 2315689 h 2529444"/>
                <a:gd name="connsiteX27" fmla="*/ 2671948 w 5391397"/>
                <a:gd name="connsiteY27" fmla="*/ 2351315 h 2529444"/>
                <a:gd name="connsiteX28" fmla="*/ 2612571 w 5391397"/>
                <a:gd name="connsiteY28" fmla="*/ 2398816 h 2529444"/>
                <a:gd name="connsiteX29" fmla="*/ 2529444 w 5391397"/>
                <a:gd name="connsiteY29" fmla="*/ 2434442 h 2529444"/>
                <a:gd name="connsiteX30" fmla="*/ 2493818 w 5391397"/>
                <a:gd name="connsiteY30" fmla="*/ 2458192 h 2529444"/>
                <a:gd name="connsiteX31" fmla="*/ 2375064 w 5391397"/>
                <a:gd name="connsiteY31" fmla="*/ 2505694 h 2529444"/>
                <a:gd name="connsiteX32" fmla="*/ 2339438 w 5391397"/>
                <a:gd name="connsiteY32" fmla="*/ 2517569 h 2529444"/>
                <a:gd name="connsiteX33" fmla="*/ 2149433 w 5391397"/>
                <a:gd name="connsiteY33" fmla="*/ 2529444 h 2529444"/>
                <a:gd name="connsiteX34" fmla="*/ 1947553 w 5391397"/>
                <a:gd name="connsiteY34" fmla="*/ 2505694 h 2529444"/>
                <a:gd name="connsiteX35" fmla="*/ 1876301 w 5391397"/>
                <a:gd name="connsiteY35" fmla="*/ 2481943 h 2529444"/>
                <a:gd name="connsiteX36" fmla="*/ 1840675 w 5391397"/>
                <a:gd name="connsiteY36" fmla="*/ 2470068 h 2529444"/>
                <a:gd name="connsiteX37" fmla="*/ 1698171 w 5391397"/>
                <a:gd name="connsiteY37" fmla="*/ 2398816 h 2529444"/>
                <a:gd name="connsiteX38" fmla="*/ 1650670 w 5391397"/>
                <a:gd name="connsiteY38" fmla="*/ 2375065 h 2529444"/>
                <a:gd name="connsiteX39" fmla="*/ 1603168 w 5391397"/>
                <a:gd name="connsiteY39" fmla="*/ 2351315 h 2529444"/>
                <a:gd name="connsiteX40" fmla="*/ 1567542 w 5391397"/>
                <a:gd name="connsiteY40" fmla="*/ 2327564 h 2529444"/>
                <a:gd name="connsiteX41" fmla="*/ 1508166 w 5391397"/>
                <a:gd name="connsiteY41" fmla="*/ 2303813 h 2529444"/>
                <a:gd name="connsiteX42" fmla="*/ 1413163 w 5391397"/>
                <a:gd name="connsiteY42" fmla="*/ 2256312 h 2529444"/>
                <a:gd name="connsiteX43" fmla="*/ 1258784 w 5391397"/>
                <a:gd name="connsiteY43" fmla="*/ 2125683 h 2529444"/>
                <a:gd name="connsiteX44" fmla="*/ 1258784 w 5391397"/>
                <a:gd name="connsiteY44" fmla="*/ 2125683 h 2529444"/>
                <a:gd name="connsiteX45" fmla="*/ 1211283 w 5391397"/>
                <a:gd name="connsiteY45" fmla="*/ 2090057 h 2529444"/>
                <a:gd name="connsiteX46" fmla="*/ 1163781 w 5391397"/>
                <a:gd name="connsiteY46" fmla="*/ 2018805 h 2529444"/>
                <a:gd name="connsiteX47" fmla="*/ 1140031 w 5391397"/>
                <a:gd name="connsiteY47" fmla="*/ 1983179 h 2529444"/>
                <a:gd name="connsiteX48" fmla="*/ 1116280 w 5391397"/>
                <a:gd name="connsiteY48" fmla="*/ 1947553 h 2529444"/>
                <a:gd name="connsiteX49" fmla="*/ 1092529 w 5391397"/>
                <a:gd name="connsiteY49" fmla="*/ 1900052 h 2529444"/>
                <a:gd name="connsiteX50" fmla="*/ 1068779 w 5391397"/>
                <a:gd name="connsiteY50" fmla="*/ 1840676 h 2529444"/>
                <a:gd name="connsiteX51" fmla="*/ 1009402 w 5391397"/>
                <a:gd name="connsiteY51" fmla="*/ 1745673 h 2529444"/>
                <a:gd name="connsiteX52" fmla="*/ 973776 w 5391397"/>
                <a:gd name="connsiteY52" fmla="*/ 1698172 h 2529444"/>
                <a:gd name="connsiteX53" fmla="*/ 950025 w 5391397"/>
                <a:gd name="connsiteY53" fmla="*/ 1662546 h 2529444"/>
                <a:gd name="connsiteX54" fmla="*/ 914400 w 5391397"/>
                <a:gd name="connsiteY54" fmla="*/ 1555668 h 2529444"/>
                <a:gd name="connsiteX55" fmla="*/ 890649 w 5391397"/>
                <a:gd name="connsiteY55" fmla="*/ 1484416 h 2529444"/>
                <a:gd name="connsiteX56" fmla="*/ 843148 w 5391397"/>
                <a:gd name="connsiteY56" fmla="*/ 1413164 h 2529444"/>
                <a:gd name="connsiteX57" fmla="*/ 795646 w 5391397"/>
                <a:gd name="connsiteY57" fmla="*/ 1330037 h 2529444"/>
                <a:gd name="connsiteX58" fmla="*/ 760020 w 5391397"/>
                <a:gd name="connsiteY58" fmla="*/ 1282535 h 2529444"/>
                <a:gd name="connsiteX59" fmla="*/ 688768 w 5391397"/>
                <a:gd name="connsiteY59" fmla="*/ 1211283 h 2529444"/>
                <a:gd name="connsiteX60" fmla="*/ 665018 w 5391397"/>
                <a:gd name="connsiteY60" fmla="*/ 1175657 h 2529444"/>
                <a:gd name="connsiteX61" fmla="*/ 581890 w 5391397"/>
                <a:gd name="connsiteY61" fmla="*/ 1104405 h 2529444"/>
                <a:gd name="connsiteX62" fmla="*/ 498763 w 5391397"/>
                <a:gd name="connsiteY62" fmla="*/ 1033153 h 2529444"/>
                <a:gd name="connsiteX63" fmla="*/ 463137 w 5391397"/>
                <a:gd name="connsiteY63" fmla="*/ 1021278 h 2529444"/>
                <a:gd name="connsiteX64" fmla="*/ 391885 w 5391397"/>
                <a:gd name="connsiteY64" fmla="*/ 950026 h 2529444"/>
                <a:gd name="connsiteX65" fmla="*/ 237506 w 5391397"/>
                <a:gd name="connsiteY65" fmla="*/ 760021 h 2529444"/>
                <a:gd name="connsiteX66" fmla="*/ 154379 w 5391397"/>
                <a:gd name="connsiteY66" fmla="*/ 570016 h 2529444"/>
                <a:gd name="connsiteX67" fmla="*/ 47501 w 5391397"/>
                <a:gd name="connsiteY67" fmla="*/ 332509 h 2529444"/>
                <a:gd name="connsiteX68" fmla="*/ 0 w 5391397"/>
                <a:gd name="connsiteY68" fmla="*/ 0 h 2529444"/>
                <a:gd name="connsiteX0" fmla="*/ 5391397 w 5391397"/>
                <a:gd name="connsiteY0" fmla="*/ 1710047 h 2529444"/>
                <a:gd name="connsiteX1" fmla="*/ 5343896 w 5391397"/>
                <a:gd name="connsiteY1" fmla="*/ 1698172 h 2529444"/>
                <a:gd name="connsiteX2" fmla="*/ 5094514 w 5391397"/>
                <a:gd name="connsiteY2" fmla="*/ 1721922 h 2529444"/>
                <a:gd name="connsiteX3" fmla="*/ 4975761 w 5391397"/>
                <a:gd name="connsiteY3" fmla="*/ 1745673 h 2529444"/>
                <a:gd name="connsiteX4" fmla="*/ 4773880 w 5391397"/>
                <a:gd name="connsiteY4" fmla="*/ 1757548 h 2529444"/>
                <a:gd name="connsiteX5" fmla="*/ 4619501 w 5391397"/>
                <a:gd name="connsiteY5" fmla="*/ 1781299 h 2529444"/>
                <a:gd name="connsiteX6" fmla="*/ 4476997 w 5391397"/>
                <a:gd name="connsiteY6" fmla="*/ 1805050 h 2529444"/>
                <a:gd name="connsiteX7" fmla="*/ 4346368 w 5391397"/>
                <a:gd name="connsiteY7" fmla="*/ 1840676 h 2529444"/>
                <a:gd name="connsiteX8" fmla="*/ 4227615 w 5391397"/>
                <a:gd name="connsiteY8" fmla="*/ 1888177 h 2529444"/>
                <a:gd name="connsiteX9" fmla="*/ 4180114 w 5391397"/>
                <a:gd name="connsiteY9" fmla="*/ 1900052 h 2529444"/>
                <a:gd name="connsiteX10" fmla="*/ 4085111 w 5391397"/>
                <a:gd name="connsiteY10" fmla="*/ 1947553 h 2529444"/>
                <a:gd name="connsiteX11" fmla="*/ 3990109 w 5391397"/>
                <a:gd name="connsiteY11" fmla="*/ 1971304 h 2529444"/>
                <a:gd name="connsiteX12" fmla="*/ 3942607 w 5391397"/>
                <a:gd name="connsiteY12" fmla="*/ 1995055 h 2529444"/>
                <a:gd name="connsiteX13" fmla="*/ 3657600 w 5391397"/>
                <a:gd name="connsiteY13" fmla="*/ 2018805 h 2529444"/>
                <a:gd name="connsiteX14" fmla="*/ 3526971 w 5391397"/>
                <a:gd name="connsiteY14" fmla="*/ 2054431 h 2529444"/>
                <a:gd name="connsiteX15" fmla="*/ 3443844 w 5391397"/>
                <a:gd name="connsiteY15" fmla="*/ 2090057 h 2529444"/>
                <a:gd name="connsiteX16" fmla="*/ 3372592 w 5391397"/>
                <a:gd name="connsiteY16" fmla="*/ 2101933 h 2529444"/>
                <a:gd name="connsiteX17" fmla="*/ 3325090 w 5391397"/>
                <a:gd name="connsiteY17" fmla="*/ 2113808 h 2529444"/>
                <a:gd name="connsiteX18" fmla="*/ 3265714 w 5391397"/>
                <a:gd name="connsiteY18" fmla="*/ 2125683 h 2529444"/>
                <a:gd name="connsiteX19" fmla="*/ 3230088 w 5391397"/>
                <a:gd name="connsiteY19" fmla="*/ 2137559 h 2529444"/>
                <a:gd name="connsiteX20" fmla="*/ 3051958 w 5391397"/>
                <a:gd name="connsiteY20" fmla="*/ 2173185 h 2529444"/>
                <a:gd name="connsiteX21" fmla="*/ 3004457 w 5391397"/>
                <a:gd name="connsiteY21" fmla="*/ 2208811 h 2529444"/>
                <a:gd name="connsiteX22" fmla="*/ 2933205 w 5391397"/>
                <a:gd name="connsiteY22" fmla="*/ 2232561 h 2529444"/>
                <a:gd name="connsiteX23" fmla="*/ 2897579 w 5391397"/>
                <a:gd name="connsiteY23" fmla="*/ 2244437 h 2529444"/>
                <a:gd name="connsiteX24" fmla="*/ 2861953 w 5391397"/>
                <a:gd name="connsiteY24" fmla="*/ 2256312 h 2529444"/>
                <a:gd name="connsiteX25" fmla="*/ 2802576 w 5391397"/>
                <a:gd name="connsiteY25" fmla="*/ 2291938 h 2529444"/>
                <a:gd name="connsiteX26" fmla="*/ 2766950 w 5391397"/>
                <a:gd name="connsiteY26" fmla="*/ 2315689 h 2529444"/>
                <a:gd name="connsiteX27" fmla="*/ 2671948 w 5391397"/>
                <a:gd name="connsiteY27" fmla="*/ 2351315 h 2529444"/>
                <a:gd name="connsiteX28" fmla="*/ 2612571 w 5391397"/>
                <a:gd name="connsiteY28" fmla="*/ 2398816 h 2529444"/>
                <a:gd name="connsiteX29" fmla="*/ 2529444 w 5391397"/>
                <a:gd name="connsiteY29" fmla="*/ 2434442 h 2529444"/>
                <a:gd name="connsiteX30" fmla="*/ 2493818 w 5391397"/>
                <a:gd name="connsiteY30" fmla="*/ 2458192 h 2529444"/>
                <a:gd name="connsiteX31" fmla="*/ 2375064 w 5391397"/>
                <a:gd name="connsiteY31" fmla="*/ 2505694 h 2529444"/>
                <a:gd name="connsiteX32" fmla="*/ 2339438 w 5391397"/>
                <a:gd name="connsiteY32" fmla="*/ 2517569 h 2529444"/>
                <a:gd name="connsiteX33" fmla="*/ 2149433 w 5391397"/>
                <a:gd name="connsiteY33" fmla="*/ 2529444 h 2529444"/>
                <a:gd name="connsiteX34" fmla="*/ 1947553 w 5391397"/>
                <a:gd name="connsiteY34" fmla="*/ 2505694 h 2529444"/>
                <a:gd name="connsiteX35" fmla="*/ 1876301 w 5391397"/>
                <a:gd name="connsiteY35" fmla="*/ 2481943 h 2529444"/>
                <a:gd name="connsiteX36" fmla="*/ 1840675 w 5391397"/>
                <a:gd name="connsiteY36" fmla="*/ 2470068 h 2529444"/>
                <a:gd name="connsiteX37" fmla="*/ 1698171 w 5391397"/>
                <a:gd name="connsiteY37" fmla="*/ 2398816 h 2529444"/>
                <a:gd name="connsiteX38" fmla="*/ 1650670 w 5391397"/>
                <a:gd name="connsiteY38" fmla="*/ 2375065 h 2529444"/>
                <a:gd name="connsiteX39" fmla="*/ 1603168 w 5391397"/>
                <a:gd name="connsiteY39" fmla="*/ 2351315 h 2529444"/>
                <a:gd name="connsiteX40" fmla="*/ 1567542 w 5391397"/>
                <a:gd name="connsiteY40" fmla="*/ 2327564 h 2529444"/>
                <a:gd name="connsiteX41" fmla="*/ 1508166 w 5391397"/>
                <a:gd name="connsiteY41" fmla="*/ 2303813 h 2529444"/>
                <a:gd name="connsiteX42" fmla="*/ 1413163 w 5391397"/>
                <a:gd name="connsiteY42" fmla="*/ 2256312 h 2529444"/>
                <a:gd name="connsiteX43" fmla="*/ 1258784 w 5391397"/>
                <a:gd name="connsiteY43" fmla="*/ 2125683 h 2529444"/>
                <a:gd name="connsiteX44" fmla="*/ 1258784 w 5391397"/>
                <a:gd name="connsiteY44" fmla="*/ 2125683 h 2529444"/>
                <a:gd name="connsiteX45" fmla="*/ 1211283 w 5391397"/>
                <a:gd name="connsiteY45" fmla="*/ 2090057 h 2529444"/>
                <a:gd name="connsiteX46" fmla="*/ 1163781 w 5391397"/>
                <a:gd name="connsiteY46" fmla="*/ 2018805 h 2529444"/>
                <a:gd name="connsiteX47" fmla="*/ 1140031 w 5391397"/>
                <a:gd name="connsiteY47" fmla="*/ 1983179 h 2529444"/>
                <a:gd name="connsiteX48" fmla="*/ 1116280 w 5391397"/>
                <a:gd name="connsiteY48" fmla="*/ 1947553 h 2529444"/>
                <a:gd name="connsiteX49" fmla="*/ 1092529 w 5391397"/>
                <a:gd name="connsiteY49" fmla="*/ 1900052 h 2529444"/>
                <a:gd name="connsiteX50" fmla="*/ 1068779 w 5391397"/>
                <a:gd name="connsiteY50" fmla="*/ 1840676 h 2529444"/>
                <a:gd name="connsiteX51" fmla="*/ 1009402 w 5391397"/>
                <a:gd name="connsiteY51" fmla="*/ 1745673 h 2529444"/>
                <a:gd name="connsiteX52" fmla="*/ 973776 w 5391397"/>
                <a:gd name="connsiteY52" fmla="*/ 1698172 h 2529444"/>
                <a:gd name="connsiteX53" fmla="*/ 950025 w 5391397"/>
                <a:gd name="connsiteY53" fmla="*/ 1662546 h 2529444"/>
                <a:gd name="connsiteX54" fmla="*/ 914400 w 5391397"/>
                <a:gd name="connsiteY54" fmla="*/ 1555668 h 2529444"/>
                <a:gd name="connsiteX55" fmla="*/ 890649 w 5391397"/>
                <a:gd name="connsiteY55" fmla="*/ 1484416 h 2529444"/>
                <a:gd name="connsiteX56" fmla="*/ 843148 w 5391397"/>
                <a:gd name="connsiteY56" fmla="*/ 1413164 h 2529444"/>
                <a:gd name="connsiteX57" fmla="*/ 795646 w 5391397"/>
                <a:gd name="connsiteY57" fmla="*/ 1330037 h 2529444"/>
                <a:gd name="connsiteX58" fmla="*/ 760020 w 5391397"/>
                <a:gd name="connsiteY58" fmla="*/ 1282535 h 2529444"/>
                <a:gd name="connsiteX59" fmla="*/ 688768 w 5391397"/>
                <a:gd name="connsiteY59" fmla="*/ 1211283 h 2529444"/>
                <a:gd name="connsiteX60" fmla="*/ 665018 w 5391397"/>
                <a:gd name="connsiteY60" fmla="*/ 1175657 h 2529444"/>
                <a:gd name="connsiteX61" fmla="*/ 581890 w 5391397"/>
                <a:gd name="connsiteY61" fmla="*/ 1104405 h 2529444"/>
                <a:gd name="connsiteX62" fmla="*/ 498763 w 5391397"/>
                <a:gd name="connsiteY62" fmla="*/ 1033153 h 2529444"/>
                <a:gd name="connsiteX63" fmla="*/ 391885 w 5391397"/>
                <a:gd name="connsiteY63" fmla="*/ 950026 h 2529444"/>
                <a:gd name="connsiteX64" fmla="*/ 237506 w 5391397"/>
                <a:gd name="connsiteY64" fmla="*/ 760021 h 2529444"/>
                <a:gd name="connsiteX65" fmla="*/ 154379 w 5391397"/>
                <a:gd name="connsiteY65" fmla="*/ 570016 h 2529444"/>
                <a:gd name="connsiteX66" fmla="*/ 47501 w 5391397"/>
                <a:gd name="connsiteY66" fmla="*/ 332509 h 2529444"/>
                <a:gd name="connsiteX67" fmla="*/ 0 w 5391397"/>
                <a:gd name="connsiteY67" fmla="*/ 0 h 2529444"/>
                <a:gd name="connsiteX0" fmla="*/ 5391397 w 5391397"/>
                <a:gd name="connsiteY0" fmla="*/ 1710047 h 2529444"/>
                <a:gd name="connsiteX1" fmla="*/ 5343896 w 5391397"/>
                <a:gd name="connsiteY1" fmla="*/ 1698172 h 2529444"/>
                <a:gd name="connsiteX2" fmla="*/ 5094514 w 5391397"/>
                <a:gd name="connsiteY2" fmla="*/ 1721922 h 2529444"/>
                <a:gd name="connsiteX3" fmla="*/ 4975761 w 5391397"/>
                <a:gd name="connsiteY3" fmla="*/ 1745673 h 2529444"/>
                <a:gd name="connsiteX4" fmla="*/ 4773880 w 5391397"/>
                <a:gd name="connsiteY4" fmla="*/ 1757548 h 2529444"/>
                <a:gd name="connsiteX5" fmla="*/ 4619501 w 5391397"/>
                <a:gd name="connsiteY5" fmla="*/ 1781299 h 2529444"/>
                <a:gd name="connsiteX6" fmla="*/ 4476997 w 5391397"/>
                <a:gd name="connsiteY6" fmla="*/ 1805050 h 2529444"/>
                <a:gd name="connsiteX7" fmla="*/ 4346368 w 5391397"/>
                <a:gd name="connsiteY7" fmla="*/ 1840676 h 2529444"/>
                <a:gd name="connsiteX8" fmla="*/ 4227615 w 5391397"/>
                <a:gd name="connsiteY8" fmla="*/ 1888177 h 2529444"/>
                <a:gd name="connsiteX9" fmla="*/ 4180114 w 5391397"/>
                <a:gd name="connsiteY9" fmla="*/ 1900052 h 2529444"/>
                <a:gd name="connsiteX10" fmla="*/ 4085111 w 5391397"/>
                <a:gd name="connsiteY10" fmla="*/ 1947553 h 2529444"/>
                <a:gd name="connsiteX11" fmla="*/ 3990109 w 5391397"/>
                <a:gd name="connsiteY11" fmla="*/ 1971304 h 2529444"/>
                <a:gd name="connsiteX12" fmla="*/ 3942607 w 5391397"/>
                <a:gd name="connsiteY12" fmla="*/ 1995055 h 2529444"/>
                <a:gd name="connsiteX13" fmla="*/ 3657600 w 5391397"/>
                <a:gd name="connsiteY13" fmla="*/ 2018805 h 2529444"/>
                <a:gd name="connsiteX14" fmla="*/ 3526971 w 5391397"/>
                <a:gd name="connsiteY14" fmla="*/ 2054431 h 2529444"/>
                <a:gd name="connsiteX15" fmla="*/ 3443844 w 5391397"/>
                <a:gd name="connsiteY15" fmla="*/ 2090057 h 2529444"/>
                <a:gd name="connsiteX16" fmla="*/ 3372592 w 5391397"/>
                <a:gd name="connsiteY16" fmla="*/ 2101933 h 2529444"/>
                <a:gd name="connsiteX17" fmla="*/ 3325090 w 5391397"/>
                <a:gd name="connsiteY17" fmla="*/ 2113808 h 2529444"/>
                <a:gd name="connsiteX18" fmla="*/ 3265714 w 5391397"/>
                <a:gd name="connsiteY18" fmla="*/ 2125683 h 2529444"/>
                <a:gd name="connsiteX19" fmla="*/ 3230088 w 5391397"/>
                <a:gd name="connsiteY19" fmla="*/ 2137559 h 2529444"/>
                <a:gd name="connsiteX20" fmla="*/ 3051958 w 5391397"/>
                <a:gd name="connsiteY20" fmla="*/ 2173185 h 2529444"/>
                <a:gd name="connsiteX21" fmla="*/ 3004457 w 5391397"/>
                <a:gd name="connsiteY21" fmla="*/ 2208811 h 2529444"/>
                <a:gd name="connsiteX22" fmla="*/ 2933205 w 5391397"/>
                <a:gd name="connsiteY22" fmla="*/ 2232561 h 2529444"/>
                <a:gd name="connsiteX23" fmla="*/ 2897579 w 5391397"/>
                <a:gd name="connsiteY23" fmla="*/ 2244437 h 2529444"/>
                <a:gd name="connsiteX24" fmla="*/ 2861953 w 5391397"/>
                <a:gd name="connsiteY24" fmla="*/ 2256312 h 2529444"/>
                <a:gd name="connsiteX25" fmla="*/ 2802576 w 5391397"/>
                <a:gd name="connsiteY25" fmla="*/ 2291938 h 2529444"/>
                <a:gd name="connsiteX26" fmla="*/ 2766950 w 5391397"/>
                <a:gd name="connsiteY26" fmla="*/ 2315689 h 2529444"/>
                <a:gd name="connsiteX27" fmla="*/ 2671948 w 5391397"/>
                <a:gd name="connsiteY27" fmla="*/ 2351315 h 2529444"/>
                <a:gd name="connsiteX28" fmla="*/ 2612571 w 5391397"/>
                <a:gd name="connsiteY28" fmla="*/ 2398816 h 2529444"/>
                <a:gd name="connsiteX29" fmla="*/ 2529444 w 5391397"/>
                <a:gd name="connsiteY29" fmla="*/ 2434442 h 2529444"/>
                <a:gd name="connsiteX30" fmla="*/ 2493818 w 5391397"/>
                <a:gd name="connsiteY30" fmla="*/ 2458192 h 2529444"/>
                <a:gd name="connsiteX31" fmla="*/ 2375064 w 5391397"/>
                <a:gd name="connsiteY31" fmla="*/ 2505694 h 2529444"/>
                <a:gd name="connsiteX32" fmla="*/ 2339438 w 5391397"/>
                <a:gd name="connsiteY32" fmla="*/ 2517569 h 2529444"/>
                <a:gd name="connsiteX33" fmla="*/ 2149433 w 5391397"/>
                <a:gd name="connsiteY33" fmla="*/ 2529444 h 2529444"/>
                <a:gd name="connsiteX34" fmla="*/ 1947553 w 5391397"/>
                <a:gd name="connsiteY34" fmla="*/ 2505694 h 2529444"/>
                <a:gd name="connsiteX35" fmla="*/ 1876301 w 5391397"/>
                <a:gd name="connsiteY35" fmla="*/ 2481943 h 2529444"/>
                <a:gd name="connsiteX36" fmla="*/ 1840675 w 5391397"/>
                <a:gd name="connsiteY36" fmla="*/ 2470068 h 2529444"/>
                <a:gd name="connsiteX37" fmla="*/ 1698171 w 5391397"/>
                <a:gd name="connsiteY37" fmla="*/ 2398816 h 2529444"/>
                <a:gd name="connsiteX38" fmla="*/ 1650670 w 5391397"/>
                <a:gd name="connsiteY38" fmla="*/ 2375065 h 2529444"/>
                <a:gd name="connsiteX39" fmla="*/ 1603168 w 5391397"/>
                <a:gd name="connsiteY39" fmla="*/ 2351315 h 2529444"/>
                <a:gd name="connsiteX40" fmla="*/ 1567542 w 5391397"/>
                <a:gd name="connsiteY40" fmla="*/ 2327564 h 2529444"/>
                <a:gd name="connsiteX41" fmla="*/ 1508166 w 5391397"/>
                <a:gd name="connsiteY41" fmla="*/ 2303813 h 2529444"/>
                <a:gd name="connsiteX42" fmla="*/ 1413163 w 5391397"/>
                <a:gd name="connsiteY42" fmla="*/ 2256312 h 2529444"/>
                <a:gd name="connsiteX43" fmla="*/ 1258784 w 5391397"/>
                <a:gd name="connsiteY43" fmla="*/ 2125683 h 2529444"/>
                <a:gd name="connsiteX44" fmla="*/ 1258784 w 5391397"/>
                <a:gd name="connsiteY44" fmla="*/ 2125683 h 2529444"/>
                <a:gd name="connsiteX45" fmla="*/ 1211283 w 5391397"/>
                <a:gd name="connsiteY45" fmla="*/ 2090057 h 2529444"/>
                <a:gd name="connsiteX46" fmla="*/ 1163781 w 5391397"/>
                <a:gd name="connsiteY46" fmla="*/ 2018805 h 2529444"/>
                <a:gd name="connsiteX47" fmla="*/ 1140031 w 5391397"/>
                <a:gd name="connsiteY47" fmla="*/ 1983179 h 2529444"/>
                <a:gd name="connsiteX48" fmla="*/ 1116280 w 5391397"/>
                <a:gd name="connsiteY48" fmla="*/ 1947553 h 2529444"/>
                <a:gd name="connsiteX49" fmla="*/ 1092529 w 5391397"/>
                <a:gd name="connsiteY49" fmla="*/ 1900052 h 2529444"/>
                <a:gd name="connsiteX50" fmla="*/ 1068779 w 5391397"/>
                <a:gd name="connsiteY50" fmla="*/ 1840676 h 2529444"/>
                <a:gd name="connsiteX51" fmla="*/ 1009402 w 5391397"/>
                <a:gd name="connsiteY51" fmla="*/ 1745673 h 2529444"/>
                <a:gd name="connsiteX52" fmla="*/ 973776 w 5391397"/>
                <a:gd name="connsiteY52" fmla="*/ 1698172 h 2529444"/>
                <a:gd name="connsiteX53" fmla="*/ 950025 w 5391397"/>
                <a:gd name="connsiteY53" fmla="*/ 1662546 h 2529444"/>
                <a:gd name="connsiteX54" fmla="*/ 914400 w 5391397"/>
                <a:gd name="connsiteY54" fmla="*/ 1555668 h 2529444"/>
                <a:gd name="connsiteX55" fmla="*/ 890649 w 5391397"/>
                <a:gd name="connsiteY55" fmla="*/ 1484416 h 2529444"/>
                <a:gd name="connsiteX56" fmla="*/ 843148 w 5391397"/>
                <a:gd name="connsiteY56" fmla="*/ 1413164 h 2529444"/>
                <a:gd name="connsiteX57" fmla="*/ 795646 w 5391397"/>
                <a:gd name="connsiteY57" fmla="*/ 1330037 h 2529444"/>
                <a:gd name="connsiteX58" fmla="*/ 760020 w 5391397"/>
                <a:gd name="connsiteY58" fmla="*/ 1282535 h 2529444"/>
                <a:gd name="connsiteX59" fmla="*/ 688768 w 5391397"/>
                <a:gd name="connsiteY59" fmla="*/ 1211283 h 2529444"/>
                <a:gd name="connsiteX60" fmla="*/ 665018 w 5391397"/>
                <a:gd name="connsiteY60" fmla="*/ 1175657 h 2529444"/>
                <a:gd name="connsiteX61" fmla="*/ 581890 w 5391397"/>
                <a:gd name="connsiteY61" fmla="*/ 1104405 h 2529444"/>
                <a:gd name="connsiteX62" fmla="*/ 391885 w 5391397"/>
                <a:gd name="connsiteY62" fmla="*/ 950026 h 2529444"/>
                <a:gd name="connsiteX63" fmla="*/ 237506 w 5391397"/>
                <a:gd name="connsiteY63" fmla="*/ 760021 h 2529444"/>
                <a:gd name="connsiteX64" fmla="*/ 154379 w 5391397"/>
                <a:gd name="connsiteY64" fmla="*/ 570016 h 2529444"/>
                <a:gd name="connsiteX65" fmla="*/ 47501 w 5391397"/>
                <a:gd name="connsiteY65" fmla="*/ 332509 h 2529444"/>
                <a:gd name="connsiteX66" fmla="*/ 0 w 5391397"/>
                <a:gd name="connsiteY66" fmla="*/ 0 h 2529444"/>
                <a:gd name="connsiteX0" fmla="*/ 5391397 w 5391397"/>
                <a:gd name="connsiteY0" fmla="*/ 1710047 h 2529444"/>
                <a:gd name="connsiteX1" fmla="*/ 5343896 w 5391397"/>
                <a:gd name="connsiteY1" fmla="*/ 1698172 h 2529444"/>
                <a:gd name="connsiteX2" fmla="*/ 5094514 w 5391397"/>
                <a:gd name="connsiteY2" fmla="*/ 1721922 h 2529444"/>
                <a:gd name="connsiteX3" fmla="*/ 4975761 w 5391397"/>
                <a:gd name="connsiteY3" fmla="*/ 1745673 h 2529444"/>
                <a:gd name="connsiteX4" fmla="*/ 4773880 w 5391397"/>
                <a:gd name="connsiteY4" fmla="*/ 1757548 h 2529444"/>
                <a:gd name="connsiteX5" fmla="*/ 4619501 w 5391397"/>
                <a:gd name="connsiteY5" fmla="*/ 1781299 h 2529444"/>
                <a:gd name="connsiteX6" fmla="*/ 4476997 w 5391397"/>
                <a:gd name="connsiteY6" fmla="*/ 1805050 h 2529444"/>
                <a:gd name="connsiteX7" fmla="*/ 4346368 w 5391397"/>
                <a:gd name="connsiteY7" fmla="*/ 1840676 h 2529444"/>
                <a:gd name="connsiteX8" fmla="*/ 4227615 w 5391397"/>
                <a:gd name="connsiteY8" fmla="*/ 1888177 h 2529444"/>
                <a:gd name="connsiteX9" fmla="*/ 4180114 w 5391397"/>
                <a:gd name="connsiteY9" fmla="*/ 1900052 h 2529444"/>
                <a:gd name="connsiteX10" fmla="*/ 4085111 w 5391397"/>
                <a:gd name="connsiteY10" fmla="*/ 1947553 h 2529444"/>
                <a:gd name="connsiteX11" fmla="*/ 3990109 w 5391397"/>
                <a:gd name="connsiteY11" fmla="*/ 1971304 h 2529444"/>
                <a:gd name="connsiteX12" fmla="*/ 3942607 w 5391397"/>
                <a:gd name="connsiteY12" fmla="*/ 1995055 h 2529444"/>
                <a:gd name="connsiteX13" fmla="*/ 3657600 w 5391397"/>
                <a:gd name="connsiteY13" fmla="*/ 2018805 h 2529444"/>
                <a:gd name="connsiteX14" fmla="*/ 3526971 w 5391397"/>
                <a:gd name="connsiteY14" fmla="*/ 2054431 h 2529444"/>
                <a:gd name="connsiteX15" fmla="*/ 3443844 w 5391397"/>
                <a:gd name="connsiteY15" fmla="*/ 2090057 h 2529444"/>
                <a:gd name="connsiteX16" fmla="*/ 3372592 w 5391397"/>
                <a:gd name="connsiteY16" fmla="*/ 2101933 h 2529444"/>
                <a:gd name="connsiteX17" fmla="*/ 3325090 w 5391397"/>
                <a:gd name="connsiteY17" fmla="*/ 2113808 h 2529444"/>
                <a:gd name="connsiteX18" fmla="*/ 3265714 w 5391397"/>
                <a:gd name="connsiteY18" fmla="*/ 2125683 h 2529444"/>
                <a:gd name="connsiteX19" fmla="*/ 3230088 w 5391397"/>
                <a:gd name="connsiteY19" fmla="*/ 2137559 h 2529444"/>
                <a:gd name="connsiteX20" fmla="*/ 3051958 w 5391397"/>
                <a:gd name="connsiteY20" fmla="*/ 2173185 h 2529444"/>
                <a:gd name="connsiteX21" fmla="*/ 3004457 w 5391397"/>
                <a:gd name="connsiteY21" fmla="*/ 2208811 h 2529444"/>
                <a:gd name="connsiteX22" fmla="*/ 2933205 w 5391397"/>
                <a:gd name="connsiteY22" fmla="*/ 2232561 h 2529444"/>
                <a:gd name="connsiteX23" fmla="*/ 2897579 w 5391397"/>
                <a:gd name="connsiteY23" fmla="*/ 2244437 h 2529444"/>
                <a:gd name="connsiteX24" fmla="*/ 2861953 w 5391397"/>
                <a:gd name="connsiteY24" fmla="*/ 2256312 h 2529444"/>
                <a:gd name="connsiteX25" fmla="*/ 2802576 w 5391397"/>
                <a:gd name="connsiteY25" fmla="*/ 2291938 h 2529444"/>
                <a:gd name="connsiteX26" fmla="*/ 2766950 w 5391397"/>
                <a:gd name="connsiteY26" fmla="*/ 2315689 h 2529444"/>
                <a:gd name="connsiteX27" fmla="*/ 2671948 w 5391397"/>
                <a:gd name="connsiteY27" fmla="*/ 2351315 h 2529444"/>
                <a:gd name="connsiteX28" fmla="*/ 2612571 w 5391397"/>
                <a:gd name="connsiteY28" fmla="*/ 2398816 h 2529444"/>
                <a:gd name="connsiteX29" fmla="*/ 2529444 w 5391397"/>
                <a:gd name="connsiteY29" fmla="*/ 2434442 h 2529444"/>
                <a:gd name="connsiteX30" fmla="*/ 2493818 w 5391397"/>
                <a:gd name="connsiteY30" fmla="*/ 2458192 h 2529444"/>
                <a:gd name="connsiteX31" fmla="*/ 2375064 w 5391397"/>
                <a:gd name="connsiteY31" fmla="*/ 2505694 h 2529444"/>
                <a:gd name="connsiteX32" fmla="*/ 2339438 w 5391397"/>
                <a:gd name="connsiteY32" fmla="*/ 2517569 h 2529444"/>
                <a:gd name="connsiteX33" fmla="*/ 2149433 w 5391397"/>
                <a:gd name="connsiteY33" fmla="*/ 2529444 h 2529444"/>
                <a:gd name="connsiteX34" fmla="*/ 1947553 w 5391397"/>
                <a:gd name="connsiteY34" fmla="*/ 2505694 h 2529444"/>
                <a:gd name="connsiteX35" fmla="*/ 1876301 w 5391397"/>
                <a:gd name="connsiteY35" fmla="*/ 2481943 h 2529444"/>
                <a:gd name="connsiteX36" fmla="*/ 1840675 w 5391397"/>
                <a:gd name="connsiteY36" fmla="*/ 2470068 h 2529444"/>
                <a:gd name="connsiteX37" fmla="*/ 1698171 w 5391397"/>
                <a:gd name="connsiteY37" fmla="*/ 2398816 h 2529444"/>
                <a:gd name="connsiteX38" fmla="*/ 1650670 w 5391397"/>
                <a:gd name="connsiteY38" fmla="*/ 2375065 h 2529444"/>
                <a:gd name="connsiteX39" fmla="*/ 1603168 w 5391397"/>
                <a:gd name="connsiteY39" fmla="*/ 2351315 h 2529444"/>
                <a:gd name="connsiteX40" fmla="*/ 1567542 w 5391397"/>
                <a:gd name="connsiteY40" fmla="*/ 2327564 h 2529444"/>
                <a:gd name="connsiteX41" fmla="*/ 1508166 w 5391397"/>
                <a:gd name="connsiteY41" fmla="*/ 2303813 h 2529444"/>
                <a:gd name="connsiteX42" fmla="*/ 1413163 w 5391397"/>
                <a:gd name="connsiteY42" fmla="*/ 2256312 h 2529444"/>
                <a:gd name="connsiteX43" fmla="*/ 1258784 w 5391397"/>
                <a:gd name="connsiteY43" fmla="*/ 2125683 h 2529444"/>
                <a:gd name="connsiteX44" fmla="*/ 1258784 w 5391397"/>
                <a:gd name="connsiteY44" fmla="*/ 2125683 h 2529444"/>
                <a:gd name="connsiteX45" fmla="*/ 1211283 w 5391397"/>
                <a:gd name="connsiteY45" fmla="*/ 2090057 h 2529444"/>
                <a:gd name="connsiteX46" fmla="*/ 1163781 w 5391397"/>
                <a:gd name="connsiteY46" fmla="*/ 2018805 h 2529444"/>
                <a:gd name="connsiteX47" fmla="*/ 1140031 w 5391397"/>
                <a:gd name="connsiteY47" fmla="*/ 1983179 h 2529444"/>
                <a:gd name="connsiteX48" fmla="*/ 1116280 w 5391397"/>
                <a:gd name="connsiteY48" fmla="*/ 1947553 h 2529444"/>
                <a:gd name="connsiteX49" fmla="*/ 1092529 w 5391397"/>
                <a:gd name="connsiteY49" fmla="*/ 1900052 h 2529444"/>
                <a:gd name="connsiteX50" fmla="*/ 1068779 w 5391397"/>
                <a:gd name="connsiteY50" fmla="*/ 1840676 h 2529444"/>
                <a:gd name="connsiteX51" fmla="*/ 1009402 w 5391397"/>
                <a:gd name="connsiteY51" fmla="*/ 1745673 h 2529444"/>
                <a:gd name="connsiteX52" fmla="*/ 973776 w 5391397"/>
                <a:gd name="connsiteY52" fmla="*/ 1698172 h 2529444"/>
                <a:gd name="connsiteX53" fmla="*/ 950025 w 5391397"/>
                <a:gd name="connsiteY53" fmla="*/ 1662546 h 2529444"/>
                <a:gd name="connsiteX54" fmla="*/ 914400 w 5391397"/>
                <a:gd name="connsiteY54" fmla="*/ 1555668 h 2529444"/>
                <a:gd name="connsiteX55" fmla="*/ 890649 w 5391397"/>
                <a:gd name="connsiteY55" fmla="*/ 1484416 h 2529444"/>
                <a:gd name="connsiteX56" fmla="*/ 843148 w 5391397"/>
                <a:gd name="connsiteY56" fmla="*/ 1413164 h 2529444"/>
                <a:gd name="connsiteX57" fmla="*/ 795646 w 5391397"/>
                <a:gd name="connsiteY57" fmla="*/ 1330037 h 2529444"/>
                <a:gd name="connsiteX58" fmla="*/ 760020 w 5391397"/>
                <a:gd name="connsiteY58" fmla="*/ 1282535 h 2529444"/>
                <a:gd name="connsiteX59" fmla="*/ 688768 w 5391397"/>
                <a:gd name="connsiteY59" fmla="*/ 1211283 h 2529444"/>
                <a:gd name="connsiteX60" fmla="*/ 581890 w 5391397"/>
                <a:gd name="connsiteY60" fmla="*/ 1104405 h 2529444"/>
                <a:gd name="connsiteX61" fmla="*/ 391885 w 5391397"/>
                <a:gd name="connsiteY61" fmla="*/ 950026 h 2529444"/>
                <a:gd name="connsiteX62" fmla="*/ 237506 w 5391397"/>
                <a:gd name="connsiteY62" fmla="*/ 760021 h 2529444"/>
                <a:gd name="connsiteX63" fmla="*/ 154379 w 5391397"/>
                <a:gd name="connsiteY63" fmla="*/ 570016 h 2529444"/>
                <a:gd name="connsiteX64" fmla="*/ 47501 w 5391397"/>
                <a:gd name="connsiteY64" fmla="*/ 332509 h 2529444"/>
                <a:gd name="connsiteX65" fmla="*/ 0 w 5391397"/>
                <a:gd name="connsiteY65" fmla="*/ 0 h 2529444"/>
                <a:gd name="connsiteX0" fmla="*/ 5391397 w 5391397"/>
                <a:gd name="connsiteY0" fmla="*/ 1710047 h 2529444"/>
                <a:gd name="connsiteX1" fmla="*/ 5343896 w 5391397"/>
                <a:gd name="connsiteY1" fmla="*/ 1698172 h 2529444"/>
                <a:gd name="connsiteX2" fmla="*/ 5094514 w 5391397"/>
                <a:gd name="connsiteY2" fmla="*/ 1721922 h 2529444"/>
                <a:gd name="connsiteX3" fmla="*/ 4975761 w 5391397"/>
                <a:gd name="connsiteY3" fmla="*/ 1745673 h 2529444"/>
                <a:gd name="connsiteX4" fmla="*/ 4773880 w 5391397"/>
                <a:gd name="connsiteY4" fmla="*/ 1757548 h 2529444"/>
                <a:gd name="connsiteX5" fmla="*/ 4619501 w 5391397"/>
                <a:gd name="connsiteY5" fmla="*/ 1781299 h 2529444"/>
                <a:gd name="connsiteX6" fmla="*/ 4476997 w 5391397"/>
                <a:gd name="connsiteY6" fmla="*/ 1805050 h 2529444"/>
                <a:gd name="connsiteX7" fmla="*/ 4346368 w 5391397"/>
                <a:gd name="connsiteY7" fmla="*/ 1840676 h 2529444"/>
                <a:gd name="connsiteX8" fmla="*/ 4227615 w 5391397"/>
                <a:gd name="connsiteY8" fmla="*/ 1888177 h 2529444"/>
                <a:gd name="connsiteX9" fmla="*/ 4180114 w 5391397"/>
                <a:gd name="connsiteY9" fmla="*/ 1900052 h 2529444"/>
                <a:gd name="connsiteX10" fmla="*/ 4085111 w 5391397"/>
                <a:gd name="connsiteY10" fmla="*/ 1947553 h 2529444"/>
                <a:gd name="connsiteX11" fmla="*/ 3990109 w 5391397"/>
                <a:gd name="connsiteY11" fmla="*/ 1971304 h 2529444"/>
                <a:gd name="connsiteX12" fmla="*/ 3942607 w 5391397"/>
                <a:gd name="connsiteY12" fmla="*/ 1995055 h 2529444"/>
                <a:gd name="connsiteX13" fmla="*/ 3657600 w 5391397"/>
                <a:gd name="connsiteY13" fmla="*/ 2018805 h 2529444"/>
                <a:gd name="connsiteX14" fmla="*/ 3526971 w 5391397"/>
                <a:gd name="connsiteY14" fmla="*/ 2054431 h 2529444"/>
                <a:gd name="connsiteX15" fmla="*/ 3443844 w 5391397"/>
                <a:gd name="connsiteY15" fmla="*/ 2090057 h 2529444"/>
                <a:gd name="connsiteX16" fmla="*/ 3372592 w 5391397"/>
                <a:gd name="connsiteY16" fmla="*/ 2101933 h 2529444"/>
                <a:gd name="connsiteX17" fmla="*/ 3325090 w 5391397"/>
                <a:gd name="connsiteY17" fmla="*/ 2113808 h 2529444"/>
                <a:gd name="connsiteX18" fmla="*/ 3265714 w 5391397"/>
                <a:gd name="connsiteY18" fmla="*/ 2125683 h 2529444"/>
                <a:gd name="connsiteX19" fmla="*/ 3230088 w 5391397"/>
                <a:gd name="connsiteY19" fmla="*/ 2137559 h 2529444"/>
                <a:gd name="connsiteX20" fmla="*/ 3051958 w 5391397"/>
                <a:gd name="connsiteY20" fmla="*/ 2173185 h 2529444"/>
                <a:gd name="connsiteX21" fmla="*/ 3004457 w 5391397"/>
                <a:gd name="connsiteY21" fmla="*/ 2208811 h 2529444"/>
                <a:gd name="connsiteX22" fmla="*/ 2933205 w 5391397"/>
                <a:gd name="connsiteY22" fmla="*/ 2232561 h 2529444"/>
                <a:gd name="connsiteX23" fmla="*/ 2897579 w 5391397"/>
                <a:gd name="connsiteY23" fmla="*/ 2244437 h 2529444"/>
                <a:gd name="connsiteX24" fmla="*/ 2861953 w 5391397"/>
                <a:gd name="connsiteY24" fmla="*/ 2256312 h 2529444"/>
                <a:gd name="connsiteX25" fmla="*/ 2802576 w 5391397"/>
                <a:gd name="connsiteY25" fmla="*/ 2291938 h 2529444"/>
                <a:gd name="connsiteX26" fmla="*/ 2766950 w 5391397"/>
                <a:gd name="connsiteY26" fmla="*/ 2315689 h 2529444"/>
                <a:gd name="connsiteX27" fmla="*/ 2671948 w 5391397"/>
                <a:gd name="connsiteY27" fmla="*/ 2351315 h 2529444"/>
                <a:gd name="connsiteX28" fmla="*/ 2612571 w 5391397"/>
                <a:gd name="connsiteY28" fmla="*/ 2398816 h 2529444"/>
                <a:gd name="connsiteX29" fmla="*/ 2529444 w 5391397"/>
                <a:gd name="connsiteY29" fmla="*/ 2434442 h 2529444"/>
                <a:gd name="connsiteX30" fmla="*/ 2493818 w 5391397"/>
                <a:gd name="connsiteY30" fmla="*/ 2458192 h 2529444"/>
                <a:gd name="connsiteX31" fmla="*/ 2375064 w 5391397"/>
                <a:gd name="connsiteY31" fmla="*/ 2505694 h 2529444"/>
                <a:gd name="connsiteX32" fmla="*/ 2339438 w 5391397"/>
                <a:gd name="connsiteY32" fmla="*/ 2517569 h 2529444"/>
                <a:gd name="connsiteX33" fmla="*/ 2149433 w 5391397"/>
                <a:gd name="connsiteY33" fmla="*/ 2529444 h 2529444"/>
                <a:gd name="connsiteX34" fmla="*/ 1947553 w 5391397"/>
                <a:gd name="connsiteY34" fmla="*/ 2505694 h 2529444"/>
                <a:gd name="connsiteX35" fmla="*/ 1876301 w 5391397"/>
                <a:gd name="connsiteY35" fmla="*/ 2481943 h 2529444"/>
                <a:gd name="connsiteX36" fmla="*/ 1840675 w 5391397"/>
                <a:gd name="connsiteY36" fmla="*/ 2470068 h 2529444"/>
                <a:gd name="connsiteX37" fmla="*/ 1698171 w 5391397"/>
                <a:gd name="connsiteY37" fmla="*/ 2398816 h 2529444"/>
                <a:gd name="connsiteX38" fmla="*/ 1650670 w 5391397"/>
                <a:gd name="connsiteY38" fmla="*/ 2375065 h 2529444"/>
                <a:gd name="connsiteX39" fmla="*/ 1603168 w 5391397"/>
                <a:gd name="connsiteY39" fmla="*/ 2351315 h 2529444"/>
                <a:gd name="connsiteX40" fmla="*/ 1567542 w 5391397"/>
                <a:gd name="connsiteY40" fmla="*/ 2327564 h 2529444"/>
                <a:gd name="connsiteX41" fmla="*/ 1508166 w 5391397"/>
                <a:gd name="connsiteY41" fmla="*/ 2303813 h 2529444"/>
                <a:gd name="connsiteX42" fmla="*/ 1413163 w 5391397"/>
                <a:gd name="connsiteY42" fmla="*/ 2256312 h 2529444"/>
                <a:gd name="connsiteX43" fmla="*/ 1258784 w 5391397"/>
                <a:gd name="connsiteY43" fmla="*/ 2125683 h 2529444"/>
                <a:gd name="connsiteX44" fmla="*/ 1258784 w 5391397"/>
                <a:gd name="connsiteY44" fmla="*/ 2125683 h 2529444"/>
                <a:gd name="connsiteX45" fmla="*/ 1211283 w 5391397"/>
                <a:gd name="connsiteY45" fmla="*/ 2090057 h 2529444"/>
                <a:gd name="connsiteX46" fmla="*/ 1163781 w 5391397"/>
                <a:gd name="connsiteY46" fmla="*/ 2018805 h 2529444"/>
                <a:gd name="connsiteX47" fmla="*/ 1140031 w 5391397"/>
                <a:gd name="connsiteY47" fmla="*/ 1983179 h 2529444"/>
                <a:gd name="connsiteX48" fmla="*/ 1116280 w 5391397"/>
                <a:gd name="connsiteY48" fmla="*/ 1947553 h 2529444"/>
                <a:gd name="connsiteX49" fmla="*/ 1092529 w 5391397"/>
                <a:gd name="connsiteY49" fmla="*/ 1900052 h 2529444"/>
                <a:gd name="connsiteX50" fmla="*/ 1068779 w 5391397"/>
                <a:gd name="connsiteY50" fmla="*/ 1840676 h 2529444"/>
                <a:gd name="connsiteX51" fmla="*/ 1009402 w 5391397"/>
                <a:gd name="connsiteY51" fmla="*/ 1745673 h 2529444"/>
                <a:gd name="connsiteX52" fmla="*/ 973776 w 5391397"/>
                <a:gd name="connsiteY52" fmla="*/ 1698172 h 2529444"/>
                <a:gd name="connsiteX53" fmla="*/ 950025 w 5391397"/>
                <a:gd name="connsiteY53" fmla="*/ 1662546 h 2529444"/>
                <a:gd name="connsiteX54" fmla="*/ 914400 w 5391397"/>
                <a:gd name="connsiteY54" fmla="*/ 1555668 h 2529444"/>
                <a:gd name="connsiteX55" fmla="*/ 890649 w 5391397"/>
                <a:gd name="connsiteY55" fmla="*/ 1484416 h 2529444"/>
                <a:gd name="connsiteX56" fmla="*/ 843148 w 5391397"/>
                <a:gd name="connsiteY56" fmla="*/ 1413164 h 2529444"/>
                <a:gd name="connsiteX57" fmla="*/ 795646 w 5391397"/>
                <a:gd name="connsiteY57" fmla="*/ 1330037 h 2529444"/>
                <a:gd name="connsiteX58" fmla="*/ 688768 w 5391397"/>
                <a:gd name="connsiteY58" fmla="*/ 1211283 h 2529444"/>
                <a:gd name="connsiteX59" fmla="*/ 581890 w 5391397"/>
                <a:gd name="connsiteY59" fmla="*/ 1104405 h 2529444"/>
                <a:gd name="connsiteX60" fmla="*/ 391885 w 5391397"/>
                <a:gd name="connsiteY60" fmla="*/ 950026 h 2529444"/>
                <a:gd name="connsiteX61" fmla="*/ 237506 w 5391397"/>
                <a:gd name="connsiteY61" fmla="*/ 760021 h 2529444"/>
                <a:gd name="connsiteX62" fmla="*/ 154379 w 5391397"/>
                <a:gd name="connsiteY62" fmla="*/ 570016 h 2529444"/>
                <a:gd name="connsiteX63" fmla="*/ 47501 w 5391397"/>
                <a:gd name="connsiteY63" fmla="*/ 332509 h 2529444"/>
                <a:gd name="connsiteX64" fmla="*/ 0 w 5391397"/>
                <a:gd name="connsiteY64" fmla="*/ 0 h 2529444"/>
                <a:gd name="connsiteX0" fmla="*/ 5391397 w 5391397"/>
                <a:gd name="connsiteY0" fmla="*/ 1710047 h 2529444"/>
                <a:gd name="connsiteX1" fmla="*/ 5343896 w 5391397"/>
                <a:gd name="connsiteY1" fmla="*/ 1698172 h 2529444"/>
                <a:gd name="connsiteX2" fmla="*/ 5094514 w 5391397"/>
                <a:gd name="connsiteY2" fmla="*/ 1721922 h 2529444"/>
                <a:gd name="connsiteX3" fmla="*/ 4975761 w 5391397"/>
                <a:gd name="connsiteY3" fmla="*/ 1745673 h 2529444"/>
                <a:gd name="connsiteX4" fmla="*/ 4773880 w 5391397"/>
                <a:gd name="connsiteY4" fmla="*/ 1757548 h 2529444"/>
                <a:gd name="connsiteX5" fmla="*/ 4619501 w 5391397"/>
                <a:gd name="connsiteY5" fmla="*/ 1781299 h 2529444"/>
                <a:gd name="connsiteX6" fmla="*/ 4476997 w 5391397"/>
                <a:gd name="connsiteY6" fmla="*/ 1805050 h 2529444"/>
                <a:gd name="connsiteX7" fmla="*/ 4346368 w 5391397"/>
                <a:gd name="connsiteY7" fmla="*/ 1840676 h 2529444"/>
                <a:gd name="connsiteX8" fmla="*/ 4227615 w 5391397"/>
                <a:gd name="connsiteY8" fmla="*/ 1888177 h 2529444"/>
                <a:gd name="connsiteX9" fmla="*/ 4180114 w 5391397"/>
                <a:gd name="connsiteY9" fmla="*/ 1900052 h 2529444"/>
                <a:gd name="connsiteX10" fmla="*/ 4085111 w 5391397"/>
                <a:gd name="connsiteY10" fmla="*/ 1947553 h 2529444"/>
                <a:gd name="connsiteX11" fmla="*/ 3990109 w 5391397"/>
                <a:gd name="connsiteY11" fmla="*/ 1971304 h 2529444"/>
                <a:gd name="connsiteX12" fmla="*/ 3942607 w 5391397"/>
                <a:gd name="connsiteY12" fmla="*/ 1995055 h 2529444"/>
                <a:gd name="connsiteX13" fmla="*/ 3657600 w 5391397"/>
                <a:gd name="connsiteY13" fmla="*/ 2018805 h 2529444"/>
                <a:gd name="connsiteX14" fmla="*/ 3526971 w 5391397"/>
                <a:gd name="connsiteY14" fmla="*/ 2054431 h 2529444"/>
                <a:gd name="connsiteX15" fmla="*/ 3443844 w 5391397"/>
                <a:gd name="connsiteY15" fmla="*/ 2090057 h 2529444"/>
                <a:gd name="connsiteX16" fmla="*/ 3372592 w 5391397"/>
                <a:gd name="connsiteY16" fmla="*/ 2101933 h 2529444"/>
                <a:gd name="connsiteX17" fmla="*/ 3325090 w 5391397"/>
                <a:gd name="connsiteY17" fmla="*/ 2113808 h 2529444"/>
                <a:gd name="connsiteX18" fmla="*/ 3265714 w 5391397"/>
                <a:gd name="connsiteY18" fmla="*/ 2125683 h 2529444"/>
                <a:gd name="connsiteX19" fmla="*/ 3230088 w 5391397"/>
                <a:gd name="connsiteY19" fmla="*/ 2137559 h 2529444"/>
                <a:gd name="connsiteX20" fmla="*/ 3051958 w 5391397"/>
                <a:gd name="connsiteY20" fmla="*/ 2173185 h 2529444"/>
                <a:gd name="connsiteX21" fmla="*/ 3004457 w 5391397"/>
                <a:gd name="connsiteY21" fmla="*/ 2208811 h 2529444"/>
                <a:gd name="connsiteX22" fmla="*/ 2933205 w 5391397"/>
                <a:gd name="connsiteY22" fmla="*/ 2232561 h 2529444"/>
                <a:gd name="connsiteX23" fmla="*/ 2897579 w 5391397"/>
                <a:gd name="connsiteY23" fmla="*/ 2244437 h 2529444"/>
                <a:gd name="connsiteX24" fmla="*/ 2861953 w 5391397"/>
                <a:gd name="connsiteY24" fmla="*/ 2256312 h 2529444"/>
                <a:gd name="connsiteX25" fmla="*/ 2802576 w 5391397"/>
                <a:gd name="connsiteY25" fmla="*/ 2291938 h 2529444"/>
                <a:gd name="connsiteX26" fmla="*/ 2766950 w 5391397"/>
                <a:gd name="connsiteY26" fmla="*/ 2315689 h 2529444"/>
                <a:gd name="connsiteX27" fmla="*/ 2671948 w 5391397"/>
                <a:gd name="connsiteY27" fmla="*/ 2351315 h 2529444"/>
                <a:gd name="connsiteX28" fmla="*/ 2612571 w 5391397"/>
                <a:gd name="connsiteY28" fmla="*/ 2398816 h 2529444"/>
                <a:gd name="connsiteX29" fmla="*/ 2529444 w 5391397"/>
                <a:gd name="connsiteY29" fmla="*/ 2434442 h 2529444"/>
                <a:gd name="connsiteX30" fmla="*/ 2493818 w 5391397"/>
                <a:gd name="connsiteY30" fmla="*/ 2458192 h 2529444"/>
                <a:gd name="connsiteX31" fmla="*/ 2375064 w 5391397"/>
                <a:gd name="connsiteY31" fmla="*/ 2505694 h 2529444"/>
                <a:gd name="connsiteX32" fmla="*/ 2339438 w 5391397"/>
                <a:gd name="connsiteY32" fmla="*/ 2517569 h 2529444"/>
                <a:gd name="connsiteX33" fmla="*/ 2149433 w 5391397"/>
                <a:gd name="connsiteY33" fmla="*/ 2529444 h 2529444"/>
                <a:gd name="connsiteX34" fmla="*/ 1947553 w 5391397"/>
                <a:gd name="connsiteY34" fmla="*/ 2505694 h 2529444"/>
                <a:gd name="connsiteX35" fmla="*/ 1876301 w 5391397"/>
                <a:gd name="connsiteY35" fmla="*/ 2481943 h 2529444"/>
                <a:gd name="connsiteX36" fmla="*/ 1840675 w 5391397"/>
                <a:gd name="connsiteY36" fmla="*/ 2470068 h 2529444"/>
                <a:gd name="connsiteX37" fmla="*/ 1698171 w 5391397"/>
                <a:gd name="connsiteY37" fmla="*/ 2398816 h 2529444"/>
                <a:gd name="connsiteX38" fmla="*/ 1650670 w 5391397"/>
                <a:gd name="connsiteY38" fmla="*/ 2375065 h 2529444"/>
                <a:gd name="connsiteX39" fmla="*/ 1603168 w 5391397"/>
                <a:gd name="connsiteY39" fmla="*/ 2351315 h 2529444"/>
                <a:gd name="connsiteX40" fmla="*/ 1567542 w 5391397"/>
                <a:gd name="connsiteY40" fmla="*/ 2327564 h 2529444"/>
                <a:gd name="connsiteX41" fmla="*/ 1508166 w 5391397"/>
                <a:gd name="connsiteY41" fmla="*/ 2303813 h 2529444"/>
                <a:gd name="connsiteX42" fmla="*/ 1413163 w 5391397"/>
                <a:gd name="connsiteY42" fmla="*/ 2256312 h 2529444"/>
                <a:gd name="connsiteX43" fmla="*/ 1258784 w 5391397"/>
                <a:gd name="connsiteY43" fmla="*/ 2125683 h 2529444"/>
                <a:gd name="connsiteX44" fmla="*/ 1258784 w 5391397"/>
                <a:gd name="connsiteY44" fmla="*/ 2125683 h 2529444"/>
                <a:gd name="connsiteX45" fmla="*/ 1211283 w 5391397"/>
                <a:gd name="connsiteY45" fmla="*/ 2090057 h 2529444"/>
                <a:gd name="connsiteX46" fmla="*/ 1163781 w 5391397"/>
                <a:gd name="connsiteY46" fmla="*/ 2018805 h 2529444"/>
                <a:gd name="connsiteX47" fmla="*/ 1140031 w 5391397"/>
                <a:gd name="connsiteY47" fmla="*/ 1983179 h 2529444"/>
                <a:gd name="connsiteX48" fmla="*/ 1116280 w 5391397"/>
                <a:gd name="connsiteY48" fmla="*/ 1947553 h 2529444"/>
                <a:gd name="connsiteX49" fmla="*/ 1092529 w 5391397"/>
                <a:gd name="connsiteY49" fmla="*/ 1900052 h 2529444"/>
                <a:gd name="connsiteX50" fmla="*/ 1068779 w 5391397"/>
                <a:gd name="connsiteY50" fmla="*/ 1840676 h 2529444"/>
                <a:gd name="connsiteX51" fmla="*/ 1009402 w 5391397"/>
                <a:gd name="connsiteY51" fmla="*/ 1745673 h 2529444"/>
                <a:gd name="connsiteX52" fmla="*/ 973776 w 5391397"/>
                <a:gd name="connsiteY52" fmla="*/ 1698172 h 2529444"/>
                <a:gd name="connsiteX53" fmla="*/ 950025 w 5391397"/>
                <a:gd name="connsiteY53" fmla="*/ 1662546 h 2529444"/>
                <a:gd name="connsiteX54" fmla="*/ 914400 w 5391397"/>
                <a:gd name="connsiteY54" fmla="*/ 1555668 h 2529444"/>
                <a:gd name="connsiteX55" fmla="*/ 890649 w 5391397"/>
                <a:gd name="connsiteY55" fmla="*/ 1484416 h 2529444"/>
                <a:gd name="connsiteX56" fmla="*/ 843148 w 5391397"/>
                <a:gd name="connsiteY56" fmla="*/ 1413164 h 2529444"/>
                <a:gd name="connsiteX57" fmla="*/ 795646 w 5391397"/>
                <a:gd name="connsiteY57" fmla="*/ 1330037 h 2529444"/>
                <a:gd name="connsiteX58" fmla="*/ 581890 w 5391397"/>
                <a:gd name="connsiteY58" fmla="*/ 1104405 h 2529444"/>
                <a:gd name="connsiteX59" fmla="*/ 391885 w 5391397"/>
                <a:gd name="connsiteY59" fmla="*/ 950026 h 2529444"/>
                <a:gd name="connsiteX60" fmla="*/ 237506 w 5391397"/>
                <a:gd name="connsiteY60" fmla="*/ 760021 h 2529444"/>
                <a:gd name="connsiteX61" fmla="*/ 154379 w 5391397"/>
                <a:gd name="connsiteY61" fmla="*/ 570016 h 2529444"/>
                <a:gd name="connsiteX62" fmla="*/ 47501 w 5391397"/>
                <a:gd name="connsiteY62" fmla="*/ 332509 h 2529444"/>
                <a:gd name="connsiteX63" fmla="*/ 0 w 5391397"/>
                <a:gd name="connsiteY63" fmla="*/ 0 h 2529444"/>
                <a:gd name="connsiteX0" fmla="*/ 5391397 w 5391397"/>
                <a:gd name="connsiteY0" fmla="*/ 1710047 h 2529444"/>
                <a:gd name="connsiteX1" fmla="*/ 5343896 w 5391397"/>
                <a:gd name="connsiteY1" fmla="*/ 1698172 h 2529444"/>
                <a:gd name="connsiteX2" fmla="*/ 5094514 w 5391397"/>
                <a:gd name="connsiteY2" fmla="*/ 1721922 h 2529444"/>
                <a:gd name="connsiteX3" fmla="*/ 4975761 w 5391397"/>
                <a:gd name="connsiteY3" fmla="*/ 1745673 h 2529444"/>
                <a:gd name="connsiteX4" fmla="*/ 4773880 w 5391397"/>
                <a:gd name="connsiteY4" fmla="*/ 1757548 h 2529444"/>
                <a:gd name="connsiteX5" fmla="*/ 4619501 w 5391397"/>
                <a:gd name="connsiteY5" fmla="*/ 1781299 h 2529444"/>
                <a:gd name="connsiteX6" fmla="*/ 4476997 w 5391397"/>
                <a:gd name="connsiteY6" fmla="*/ 1805050 h 2529444"/>
                <a:gd name="connsiteX7" fmla="*/ 4346368 w 5391397"/>
                <a:gd name="connsiteY7" fmla="*/ 1840676 h 2529444"/>
                <a:gd name="connsiteX8" fmla="*/ 4227615 w 5391397"/>
                <a:gd name="connsiteY8" fmla="*/ 1888177 h 2529444"/>
                <a:gd name="connsiteX9" fmla="*/ 4180114 w 5391397"/>
                <a:gd name="connsiteY9" fmla="*/ 1900052 h 2529444"/>
                <a:gd name="connsiteX10" fmla="*/ 4085111 w 5391397"/>
                <a:gd name="connsiteY10" fmla="*/ 1947553 h 2529444"/>
                <a:gd name="connsiteX11" fmla="*/ 3990109 w 5391397"/>
                <a:gd name="connsiteY11" fmla="*/ 1971304 h 2529444"/>
                <a:gd name="connsiteX12" fmla="*/ 3942607 w 5391397"/>
                <a:gd name="connsiteY12" fmla="*/ 1995055 h 2529444"/>
                <a:gd name="connsiteX13" fmla="*/ 3657600 w 5391397"/>
                <a:gd name="connsiteY13" fmla="*/ 2018805 h 2529444"/>
                <a:gd name="connsiteX14" fmla="*/ 3526971 w 5391397"/>
                <a:gd name="connsiteY14" fmla="*/ 2054431 h 2529444"/>
                <a:gd name="connsiteX15" fmla="*/ 3443844 w 5391397"/>
                <a:gd name="connsiteY15" fmla="*/ 2090057 h 2529444"/>
                <a:gd name="connsiteX16" fmla="*/ 3372592 w 5391397"/>
                <a:gd name="connsiteY16" fmla="*/ 2101933 h 2529444"/>
                <a:gd name="connsiteX17" fmla="*/ 3325090 w 5391397"/>
                <a:gd name="connsiteY17" fmla="*/ 2113808 h 2529444"/>
                <a:gd name="connsiteX18" fmla="*/ 3265714 w 5391397"/>
                <a:gd name="connsiteY18" fmla="*/ 2125683 h 2529444"/>
                <a:gd name="connsiteX19" fmla="*/ 3230088 w 5391397"/>
                <a:gd name="connsiteY19" fmla="*/ 2137559 h 2529444"/>
                <a:gd name="connsiteX20" fmla="*/ 3051958 w 5391397"/>
                <a:gd name="connsiteY20" fmla="*/ 2173185 h 2529444"/>
                <a:gd name="connsiteX21" fmla="*/ 3004457 w 5391397"/>
                <a:gd name="connsiteY21" fmla="*/ 2208811 h 2529444"/>
                <a:gd name="connsiteX22" fmla="*/ 2933205 w 5391397"/>
                <a:gd name="connsiteY22" fmla="*/ 2232561 h 2529444"/>
                <a:gd name="connsiteX23" fmla="*/ 2897579 w 5391397"/>
                <a:gd name="connsiteY23" fmla="*/ 2244437 h 2529444"/>
                <a:gd name="connsiteX24" fmla="*/ 2861953 w 5391397"/>
                <a:gd name="connsiteY24" fmla="*/ 2256312 h 2529444"/>
                <a:gd name="connsiteX25" fmla="*/ 2802576 w 5391397"/>
                <a:gd name="connsiteY25" fmla="*/ 2291938 h 2529444"/>
                <a:gd name="connsiteX26" fmla="*/ 2766950 w 5391397"/>
                <a:gd name="connsiteY26" fmla="*/ 2315689 h 2529444"/>
                <a:gd name="connsiteX27" fmla="*/ 2671948 w 5391397"/>
                <a:gd name="connsiteY27" fmla="*/ 2351315 h 2529444"/>
                <a:gd name="connsiteX28" fmla="*/ 2612571 w 5391397"/>
                <a:gd name="connsiteY28" fmla="*/ 2398816 h 2529444"/>
                <a:gd name="connsiteX29" fmla="*/ 2529444 w 5391397"/>
                <a:gd name="connsiteY29" fmla="*/ 2434442 h 2529444"/>
                <a:gd name="connsiteX30" fmla="*/ 2493818 w 5391397"/>
                <a:gd name="connsiteY30" fmla="*/ 2458192 h 2529444"/>
                <a:gd name="connsiteX31" fmla="*/ 2375064 w 5391397"/>
                <a:gd name="connsiteY31" fmla="*/ 2505694 h 2529444"/>
                <a:gd name="connsiteX32" fmla="*/ 2339438 w 5391397"/>
                <a:gd name="connsiteY32" fmla="*/ 2517569 h 2529444"/>
                <a:gd name="connsiteX33" fmla="*/ 2149433 w 5391397"/>
                <a:gd name="connsiteY33" fmla="*/ 2529444 h 2529444"/>
                <a:gd name="connsiteX34" fmla="*/ 1947553 w 5391397"/>
                <a:gd name="connsiteY34" fmla="*/ 2505694 h 2529444"/>
                <a:gd name="connsiteX35" fmla="*/ 1876301 w 5391397"/>
                <a:gd name="connsiteY35" fmla="*/ 2481943 h 2529444"/>
                <a:gd name="connsiteX36" fmla="*/ 1840675 w 5391397"/>
                <a:gd name="connsiteY36" fmla="*/ 2470068 h 2529444"/>
                <a:gd name="connsiteX37" fmla="*/ 1698171 w 5391397"/>
                <a:gd name="connsiteY37" fmla="*/ 2398816 h 2529444"/>
                <a:gd name="connsiteX38" fmla="*/ 1650670 w 5391397"/>
                <a:gd name="connsiteY38" fmla="*/ 2375065 h 2529444"/>
                <a:gd name="connsiteX39" fmla="*/ 1603168 w 5391397"/>
                <a:gd name="connsiteY39" fmla="*/ 2351315 h 2529444"/>
                <a:gd name="connsiteX40" fmla="*/ 1567542 w 5391397"/>
                <a:gd name="connsiteY40" fmla="*/ 2327564 h 2529444"/>
                <a:gd name="connsiteX41" fmla="*/ 1508166 w 5391397"/>
                <a:gd name="connsiteY41" fmla="*/ 2303813 h 2529444"/>
                <a:gd name="connsiteX42" fmla="*/ 1413163 w 5391397"/>
                <a:gd name="connsiteY42" fmla="*/ 2256312 h 2529444"/>
                <a:gd name="connsiteX43" fmla="*/ 1258784 w 5391397"/>
                <a:gd name="connsiteY43" fmla="*/ 2125683 h 2529444"/>
                <a:gd name="connsiteX44" fmla="*/ 1258784 w 5391397"/>
                <a:gd name="connsiteY44" fmla="*/ 2125683 h 2529444"/>
                <a:gd name="connsiteX45" fmla="*/ 1211283 w 5391397"/>
                <a:gd name="connsiteY45" fmla="*/ 2090057 h 2529444"/>
                <a:gd name="connsiteX46" fmla="*/ 1163781 w 5391397"/>
                <a:gd name="connsiteY46" fmla="*/ 2018805 h 2529444"/>
                <a:gd name="connsiteX47" fmla="*/ 1140031 w 5391397"/>
                <a:gd name="connsiteY47" fmla="*/ 1983179 h 2529444"/>
                <a:gd name="connsiteX48" fmla="*/ 1116280 w 5391397"/>
                <a:gd name="connsiteY48" fmla="*/ 1947553 h 2529444"/>
                <a:gd name="connsiteX49" fmla="*/ 1092529 w 5391397"/>
                <a:gd name="connsiteY49" fmla="*/ 1900052 h 2529444"/>
                <a:gd name="connsiteX50" fmla="*/ 1068779 w 5391397"/>
                <a:gd name="connsiteY50" fmla="*/ 1840676 h 2529444"/>
                <a:gd name="connsiteX51" fmla="*/ 1009402 w 5391397"/>
                <a:gd name="connsiteY51" fmla="*/ 1745673 h 2529444"/>
                <a:gd name="connsiteX52" fmla="*/ 973776 w 5391397"/>
                <a:gd name="connsiteY52" fmla="*/ 1698172 h 2529444"/>
                <a:gd name="connsiteX53" fmla="*/ 950025 w 5391397"/>
                <a:gd name="connsiteY53" fmla="*/ 1662546 h 2529444"/>
                <a:gd name="connsiteX54" fmla="*/ 914400 w 5391397"/>
                <a:gd name="connsiteY54" fmla="*/ 1555668 h 2529444"/>
                <a:gd name="connsiteX55" fmla="*/ 890649 w 5391397"/>
                <a:gd name="connsiteY55" fmla="*/ 1484416 h 2529444"/>
                <a:gd name="connsiteX56" fmla="*/ 795646 w 5391397"/>
                <a:gd name="connsiteY56" fmla="*/ 1330037 h 2529444"/>
                <a:gd name="connsiteX57" fmla="*/ 581890 w 5391397"/>
                <a:gd name="connsiteY57" fmla="*/ 1104405 h 2529444"/>
                <a:gd name="connsiteX58" fmla="*/ 391885 w 5391397"/>
                <a:gd name="connsiteY58" fmla="*/ 950026 h 2529444"/>
                <a:gd name="connsiteX59" fmla="*/ 237506 w 5391397"/>
                <a:gd name="connsiteY59" fmla="*/ 760021 h 2529444"/>
                <a:gd name="connsiteX60" fmla="*/ 154379 w 5391397"/>
                <a:gd name="connsiteY60" fmla="*/ 570016 h 2529444"/>
                <a:gd name="connsiteX61" fmla="*/ 47501 w 5391397"/>
                <a:gd name="connsiteY61" fmla="*/ 332509 h 2529444"/>
                <a:gd name="connsiteX62" fmla="*/ 0 w 5391397"/>
                <a:gd name="connsiteY62" fmla="*/ 0 h 2529444"/>
                <a:gd name="connsiteX0" fmla="*/ 5391397 w 5391397"/>
                <a:gd name="connsiteY0" fmla="*/ 1710047 h 2529444"/>
                <a:gd name="connsiteX1" fmla="*/ 5343896 w 5391397"/>
                <a:gd name="connsiteY1" fmla="*/ 1698172 h 2529444"/>
                <a:gd name="connsiteX2" fmla="*/ 5094514 w 5391397"/>
                <a:gd name="connsiteY2" fmla="*/ 1721922 h 2529444"/>
                <a:gd name="connsiteX3" fmla="*/ 4975761 w 5391397"/>
                <a:gd name="connsiteY3" fmla="*/ 1745673 h 2529444"/>
                <a:gd name="connsiteX4" fmla="*/ 4773880 w 5391397"/>
                <a:gd name="connsiteY4" fmla="*/ 1757548 h 2529444"/>
                <a:gd name="connsiteX5" fmla="*/ 4619501 w 5391397"/>
                <a:gd name="connsiteY5" fmla="*/ 1781299 h 2529444"/>
                <a:gd name="connsiteX6" fmla="*/ 4476997 w 5391397"/>
                <a:gd name="connsiteY6" fmla="*/ 1805050 h 2529444"/>
                <a:gd name="connsiteX7" fmla="*/ 4346368 w 5391397"/>
                <a:gd name="connsiteY7" fmla="*/ 1840676 h 2529444"/>
                <a:gd name="connsiteX8" fmla="*/ 4227615 w 5391397"/>
                <a:gd name="connsiteY8" fmla="*/ 1888177 h 2529444"/>
                <a:gd name="connsiteX9" fmla="*/ 4180114 w 5391397"/>
                <a:gd name="connsiteY9" fmla="*/ 1900052 h 2529444"/>
                <a:gd name="connsiteX10" fmla="*/ 4085111 w 5391397"/>
                <a:gd name="connsiteY10" fmla="*/ 1947553 h 2529444"/>
                <a:gd name="connsiteX11" fmla="*/ 3990109 w 5391397"/>
                <a:gd name="connsiteY11" fmla="*/ 1971304 h 2529444"/>
                <a:gd name="connsiteX12" fmla="*/ 3942607 w 5391397"/>
                <a:gd name="connsiteY12" fmla="*/ 1995055 h 2529444"/>
                <a:gd name="connsiteX13" fmla="*/ 3657600 w 5391397"/>
                <a:gd name="connsiteY13" fmla="*/ 2018805 h 2529444"/>
                <a:gd name="connsiteX14" fmla="*/ 3526971 w 5391397"/>
                <a:gd name="connsiteY14" fmla="*/ 2054431 h 2529444"/>
                <a:gd name="connsiteX15" fmla="*/ 3443844 w 5391397"/>
                <a:gd name="connsiteY15" fmla="*/ 2090057 h 2529444"/>
                <a:gd name="connsiteX16" fmla="*/ 3372592 w 5391397"/>
                <a:gd name="connsiteY16" fmla="*/ 2101933 h 2529444"/>
                <a:gd name="connsiteX17" fmla="*/ 3325090 w 5391397"/>
                <a:gd name="connsiteY17" fmla="*/ 2113808 h 2529444"/>
                <a:gd name="connsiteX18" fmla="*/ 3265714 w 5391397"/>
                <a:gd name="connsiteY18" fmla="*/ 2125683 h 2529444"/>
                <a:gd name="connsiteX19" fmla="*/ 3230088 w 5391397"/>
                <a:gd name="connsiteY19" fmla="*/ 2137559 h 2529444"/>
                <a:gd name="connsiteX20" fmla="*/ 3051958 w 5391397"/>
                <a:gd name="connsiteY20" fmla="*/ 2173185 h 2529444"/>
                <a:gd name="connsiteX21" fmla="*/ 3004457 w 5391397"/>
                <a:gd name="connsiteY21" fmla="*/ 2208811 h 2529444"/>
                <a:gd name="connsiteX22" fmla="*/ 2933205 w 5391397"/>
                <a:gd name="connsiteY22" fmla="*/ 2232561 h 2529444"/>
                <a:gd name="connsiteX23" fmla="*/ 2897579 w 5391397"/>
                <a:gd name="connsiteY23" fmla="*/ 2244437 h 2529444"/>
                <a:gd name="connsiteX24" fmla="*/ 2861953 w 5391397"/>
                <a:gd name="connsiteY24" fmla="*/ 2256312 h 2529444"/>
                <a:gd name="connsiteX25" fmla="*/ 2802576 w 5391397"/>
                <a:gd name="connsiteY25" fmla="*/ 2291938 h 2529444"/>
                <a:gd name="connsiteX26" fmla="*/ 2766950 w 5391397"/>
                <a:gd name="connsiteY26" fmla="*/ 2315689 h 2529444"/>
                <a:gd name="connsiteX27" fmla="*/ 2671948 w 5391397"/>
                <a:gd name="connsiteY27" fmla="*/ 2351315 h 2529444"/>
                <a:gd name="connsiteX28" fmla="*/ 2612571 w 5391397"/>
                <a:gd name="connsiteY28" fmla="*/ 2398816 h 2529444"/>
                <a:gd name="connsiteX29" fmla="*/ 2529444 w 5391397"/>
                <a:gd name="connsiteY29" fmla="*/ 2434442 h 2529444"/>
                <a:gd name="connsiteX30" fmla="*/ 2493818 w 5391397"/>
                <a:gd name="connsiteY30" fmla="*/ 2458192 h 2529444"/>
                <a:gd name="connsiteX31" fmla="*/ 2375064 w 5391397"/>
                <a:gd name="connsiteY31" fmla="*/ 2505694 h 2529444"/>
                <a:gd name="connsiteX32" fmla="*/ 2339438 w 5391397"/>
                <a:gd name="connsiteY32" fmla="*/ 2517569 h 2529444"/>
                <a:gd name="connsiteX33" fmla="*/ 2149433 w 5391397"/>
                <a:gd name="connsiteY33" fmla="*/ 2529444 h 2529444"/>
                <a:gd name="connsiteX34" fmla="*/ 1947553 w 5391397"/>
                <a:gd name="connsiteY34" fmla="*/ 2505694 h 2529444"/>
                <a:gd name="connsiteX35" fmla="*/ 1876301 w 5391397"/>
                <a:gd name="connsiteY35" fmla="*/ 2481943 h 2529444"/>
                <a:gd name="connsiteX36" fmla="*/ 1840675 w 5391397"/>
                <a:gd name="connsiteY36" fmla="*/ 2470068 h 2529444"/>
                <a:gd name="connsiteX37" fmla="*/ 1698171 w 5391397"/>
                <a:gd name="connsiteY37" fmla="*/ 2398816 h 2529444"/>
                <a:gd name="connsiteX38" fmla="*/ 1650670 w 5391397"/>
                <a:gd name="connsiteY38" fmla="*/ 2375065 h 2529444"/>
                <a:gd name="connsiteX39" fmla="*/ 1603168 w 5391397"/>
                <a:gd name="connsiteY39" fmla="*/ 2351315 h 2529444"/>
                <a:gd name="connsiteX40" fmla="*/ 1567542 w 5391397"/>
                <a:gd name="connsiteY40" fmla="*/ 2327564 h 2529444"/>
                <a:gd name="connsiteX41" fmla="*/ 1508166 w 5391397"/>
                <a:gd name="connsiteY41" fmla="*/ 2303813 h 2529444"/>
                <a:gd name="connsiteX42" fmla="*/ 1413163 w 5391397"/>
                <a:gd name="connsiteY42" fmla="*/ 2256312 h 2529444"/>
                <a:gd name="connsiteX43" fmla="*/ 1258784 w 5391397"/>
                <a:gd name="connsiteY43" fmla="*/ 2125683 h 2529444"/>
                <a:gd name="connsiteX44" fmla="*/ 1258784 w 5391397"/>
                <a:gd name="connsiteY44" fmla="*/ 2125683 h 2529444"/>
                <a:gd name="connsiteX45" fmla="*/ 1211283 w 5391397"/>
                <a:gd name="connsiteY45" fmla="*/ 2090057 h 2529444"/>
                <a:gd name="connsiteX46" fmla="*/ 1163781 w 5391397"/>
                <a:gd name="connsiteY46" fmla="*/ 2018805 h 2529444"/>
                <a:gd name="connsiteX47" fmla="*/ 1140031 w 5391397"/>
                <a:gd name="connsiteY47" fmla="*/ 1983179 h 2529444"/>
                <a:gd name="connsiteX48" fmla="*/ 1116280 w 5391397"/>
                <a:gd name="connsiteY48" fmla="*/ 1947553 h 2529444"/>
                <a:gd name="connsiteX49" fmla="*/ 1092529 w 5391397"/>
                <a:gd name="connsiteY49" fmla="*/ 1900052 h 2529444"/>
                <a:gd name="connsiteX50" fmla="*/ 1068779 w 5391397"/>
                <a:gd name="connsiteY50" fmla="*/ 1840676 h 2529444"/>
                <a:gd name="connsiteX51" fmla="*/ 1009402 w 5391397"/>
                <a:gd name="connsiteY51" fmla="*/ 1745673 h 2529444"/>
                <a:gd name="connsiteX52" fmla="*/ 973776 w 5391397"/>
                <a:gd name="connsiteY52" fmla="*/ 1698172 h 2529444"/>
                <a:gd name="connsiteX53" fmla="*/ 950025 w 5391397"/>
                <a:gd name="connsiteY53" fmla="*/ 1662546 h 2529444"/>
                <a:gd name="connsiteX54" fmla="*/ 890649 w 5391397"/>
                <a:gd name="connsiteY54" fmla="*/ 1484416 h 2529444"/>
                <a:gd name="connsiteX55" fmla="*/ 795646 w 5391397"/>
                <a:gd name="connsiteY55" fmla="*/ 1330037 h 2529444"/>
                <a:gd name="connsiteX56" fmla="*/ 581890 w 5391397"/>
                <a:gd name="connsiteY56" fmla="*/ 1104405 h 2529444"/>
                <a:gd name="connsiteX57" fmla="*/ 391885 w 5391397"/>
                <a:gd name="connsiteY57" fmla="*/ 950026 h 2529444"/>
                <a:gd name="connsiteX58" fmla="*/ 237506 w 5391397"/>
                <a:gd name="connsiteY58" fmla="*/ 760021 h 2529444"/>
                <a:gd name="connsiteX59" fmla="*/ 154379 w 5391397"/>
                <a:gd name="connsiteY59" fmla="*/ 570016 h 2529444"/>
                <a:gd name="connsiteX60" fmla="*/ 47501 w 5391397"/>
                <a:gd name="connsiteY60" fmla="*/ 332509 h 2529444"/>
                <a:gd name="connsiteX61" fmla="*/ 0 w 5391397"/>
                <a:gd name="connsiteY61" fmla="*/ 0 h 2529444"/>
                <a:gd name="connsiteX0" fmla="*/ 5391397 w 5391397"/>
                <a:gd name="connsiteY0" fmla="*/ 1710047 h 2529444"/>
                <a:gd name="connsiteX1" fmla="*/ 5343896 w 5391397"/>
                <a:gd name="connsiteY1" fmla="*/ 1698172 h 2529444"/>
                <a:gd name="connsiteX2" fmla="*/ 5094514 w 5391397"/>
                <a:gd name="connsiteY2" fmla="*/ 1721922 h 2529444"/>
                <a:gd name="connsiteX3" fmla="*/ 4975761 w 5391397"/>
                <a:gd name="connsiteY3" fmla="*/ 1745673 h 2529444"/>
                <a:gd name="connsiteX4" fmla="*/ 4773880 w 5391397"/>
                <a:gd name="connsiteY4" fmla="*/ 1757548 h 2529444"/>
                <a:gd name="connsiteX5" fmla="*/ 4619501 w 5391397"/>
                <a:gd name="connsiteY5" fmla="*/ 1781299 h 2529444"/>
                <a:gd name="connsiteX6" fmla="*/ 4476997 w 5391397"/>
                <a:gd name="connsiteY6" fmla="*/ 1805050 h 2529444"/>
                <a:gd name="connsiteX7" fmla="*/ 4346368 w 5391397"/>
                <a:gd name="connsiteY7" fmla="*/ 1840676 h 2529444"/>
                <a:gd name="connsiteX8" fmla="*/ 4227615 w 5391397"/>
                <a:gd name="connsiteY8" fmla="*/ 1888177 h 2529444"/>
                <a:gd name="connsiteX9" fmla="*/ 4180114 w 5391397"/>
                <a:gd name="connsiteY9" fmla="*/ 1900052 h 2529444"/>
                <a:gd name="connsiteX10" fmla="*/ 4085111 w 5391397"/>
                <a:gd name="connsiteY10" fmla="*/ 1947553 h 2529444"/>
                <a:gd name="connsiteX11" fmla="*/ 3990109 w 5391397"/>
                <a:gd name="connsiteY11" fmla="*/ 1971304 h 2529444"/>
                <a:gd name="connsiteX12" fmla="*/ 3942607 w 5391397"/>
                <a:gd name="connsiteY12" fmla="*/ 1995055 h 2529444"/>
                <a:gd name="connsiteX13" fmla="*/ 3657600 w 5391397"/>
                <a:gd name="connsiteY13" fmla="*/ 2018805 h 2529444"/>
                <a:gd name="connsiteX14" fmla="*/ 3526971 w 5391397"/>
                <a:gd name="connsiteY14" fmla="*/ 2054431 h 2529444"/>
                <a:gd name="connsiteX15" fmla="*/ 3443844 w 5391397"/>
                <a:gd name="connsiteY15" fmla="*/ 2090057 h 2529444"/>
                <a:gd name="connsiteX16" fmla="*/ 3372592 w 5391397"/>
                <a:gd name="connsiteY16" fmla="*/ 2101933 h 2529444"/>
                <a:gd name="connsiteX17" fmla="*/ 3325090 w 5391397"/>
                <a:gd name="connsiteY17" fmla="*/ 2113808 h 2529444"/>
                <a:gd name="connsiteX18" fmla="*/ 3265714 w 5391397"/>
                <a:gd name="connsiteY18" fmla="*/ 2125683 h 2529444"/>
                <a:gd name="connsiteX19" fmla="*/ 3230088 w 5391397"/>
                <a:gd name="connsiteY19" fmla="*/ 2137559 h 2529444"/>
                <a:gd name="connsiteX20" fmla="*/ 3051958 w 5391397"/>
                <a:gd name="connsiteY20" fmla="*/ 2173185 h 2529444"/>
                <a:gd name="connsiteX21" fmla="*/ 3004457 w 5391397"/>
                <a:gd name="connsiteY21" fmla="*/ 2208811 h 2529444"/>
                <a:gd name="connsiteX22" fmla="*/ 2933205 w 5391397"/>
                <a:gd name="connsiteY22" fmla="*/ 2232561 h 2529444"/>
                <a:gd name="connsiteX23" fmla="*/ 2897579 w 5391397"/>
                <a:gd name="connsiteY23" fmla="*/ 2244437 h 2529444"/>
                <a:gd name="connsiteX24" fmla="*/ 2861953 w 5391397"/>
                <a:gd name="connsiteY24" fmla="*/ 2256312 h 2529444"/>
                <a:gd name="connsiteX25" fmla="*/ 2802576 w 5391397"/>
                <a:gd name="connsiteY25" fmla="*/ 2291938 h 2529444"/>
                <a:gd name="connsiteX26" fmla="*/ 2766950 w 5391397"/>
                <a:gd name="connsiteY26" fmla="*/ 2315689 h 2529444"/>
                <a:gd name="connsiteX27" fmla="*/ 2671948 w 5391397"/>
                <a:gd name="connsiteY27" fmla="*/ 2351315 h 2529444"/>
                <a:gd name="connsiteX28" fmla="*/ 2612571 w 5391397"/>
                <a:gd name="connsiteY28" fmla="*/ 2398816 h 2529444"/>
                <a:gd name="connsiteX29" fmla="*/ 2529444 w 5391397"/>
                <a:gd name="connsiteY29" fmla="*/ 2434442 h 2529444"/>
                <a:gd name="connsiteX30" fmla="*/ 2493818 w 5391397"/>
                <a:gd name="connsiteY30" fmla="*/ 2458192 h 2529444"/>
                <a:gd name="connsiteX31" fmla="*/ 2375064 w 5391397"/>
                <a:gd name="connsiteY31" fmla="*/ 2505694 h 2529444"/>
                <a:gd name="connsiteX32" fmla="*/ 2339438 w 5391397"/>
                <a:gd name="connsiteY32" fmla="*/ 2517569 h 2529444"/>
                <a:gd name="connsiteX33" fmla="*/ 2149433 w 5391397"/>
                <a:gd name="connsiteY33" fmla="*/ 2529444 h 2529444"/>
                <a:gd name="connsiteX34" fmla="*/ 1947553 w 5391397"/>
                <a:gd name="connsiteY34" fmla="*/ 2505694 h 2529444"/>
                <a:gd name="connsiteX35" fmla="*/ 1876301 w 5391397"/>
                <a:gd name="connsiteY35" fmla="*/ 2481943 h 2529444"/>
                <a:gd name="connsiteX36" fmla="*/ 1840675 w 5391397"/>
                <a:gd name="connsiteY36" fmla="*/ 2470068 h 2529444"/>
                <a:gd name="connsiteX37" fmla="*/ 1698171 w 5391397"/>
                <a:gd name="connsiteY37" fmla="*/ 2398816 h 2529444"/>
                <a:gd name="connsiteX38" fmla="*/ 1650670 w 5391397"/>
                <a:gd name="connsiteY38" fmla="*/ 2375065 h 2529444"/>
                <a:gd name="connsiteX39" fmla="*/ 1603168 w 5391397"/>
                <a:gd name="connsiteY39" fmla="*/ 2351315 h 2529444"/>
                <a:gd name="connsiteX40" fmla="*/ 1567542 w 5391397"/>
                <a:gd name="connsiteY40" fmla="*/ 2327564 h 2529444"/>
                <a:gd name="connsiteX41" fmla="*/ 1508166 w 5391397"/>
                <a:gd name="connsiteY41" fmla="*/ 2303813 h 2529444"/>
                <a:gd name="connsiteX42" fmla="*/ 1413163 w 5391397"/>
                <a:gd name="connsiteY42" fmla="*/ 2256312 h 2529444"/>
                <a:gd name="connsiteX43" fmla="*/ 1258784 w 5391397"/>
                <a:gd name="connsiteY43" fmla="*/ 2125683 h 2529444"/>
                <a:gd name="connsiteX44" fmla="*/ 1258784 w 5391397"/>
                <a:gd name="connsiteY44" fmla="*/ 2125683 h 2529444"/>
                <a:gd name="connsiteX45" fmla="*/ 1211283 w 5391397"/>
                <a:gd name="connsiteY45" fmla="*/ 2090057 h 2529444"/>
                <a:gd name="connsiteX46" fmla="*/ 1163781 w 5391397"/>
                <a:gd name="connsiteY46" fmla="*/ 2018805 h 2529444"/>
                <a:gd name="connsiteX47" fmla="*/ 1140031 w 5391397"/>
                <a:gd name="connsiteY47" fmla="*/ 1983179 h 2529444"/>
                <a:gd name="connsiteX48" fmla="*/ 1116280 w 5391397"/>
                <a:gd name="connsiteY48" fmla="*/ 1947553 h 2529444"/>
                <a:gd name="connsiteX49" fmla="*/ 1092529 w 5391397"/>
                <a:gd name="connsiteY49" fmla="*/ 1900052 h 2529444"/>
                <a:gd name="connsiteX50" fmla="*/ 1068779 w 5391397"/>
                <a:gd name="connsiteY50" fmla="*/ 1840676 h 2529444"/>
                <a:gd name="connsiteX51" fmla="*/ 1009402 w 5391397"/>
                <a:gd name="connsiteY51" fmla="*/ 1745673 h 2529444"/>
                <a:gd name="connsiteX52" fmla="*/ 973776 w 5391397"/>
                <a:gd name="connsiteY52" fmla="*/ 1698172 h 2529444"/>
                <a:gd name="connsiteX53" fmla="*/ 890649 w 5391397"/>
                <a:gd name="connsiteY53" fmla="*/ 1484416 h 2529444"/>
                <a:gd name="connsiteX54" fmla="*/ 795646 w 5391397"/>
                <a:gd name="connsiteY54" fmla="*/ 1330037 h 2529444"/>
                <a:gd name="connsiteX55" fmla="*/ 581890 w 5391397"/>
                <a:gd name="connsiteY55" fmla="*/ 1104405 h 2529444"/>
                <a:gd name="connsiteX56" fmla="*/ 391885 w 5391397"/>
                <a:gd name="connsiteY56" fmla="*/ 950026 h 2529444"/>
                <a:gd name="connsiteX57" fmla="*/ 237506 w 5391397"/>
                <a:gd name="connsiteY57" fmla="*/ 760021 h 2529444"/>
                <a:gd name="connsiteX58" fmla="*/ 154379 w 5391397"/>
                <a:gd name="connsiteY58" fmla="*/ 570016 h 2529444"/>
                <a:gd name="connsiteX59" fmla="*/ 47501 w 5391397"/>
                <a:gd name="connsiteY59" fmla="*/ 332509 h 2529444"/>
                <a:gd name="connsiteX60" fmla="*/ 0 w 5391397"/>
                <a:gd name="connsiteY60" fmla="*/ 0 h 2529444"/>
                <a:gd name="connsiteX0" fmla="*/ 5391397 w 5391397"/>
                <a:gd name="connsiteY0" fmla="*/ 1710047 h 2529444"/>
                <a:gd name="connsiteX1" fmla="*/ 5343896 w 5391397"/>
                <a:gd name="connsiteY1" fmla="*/ 1698172 h 2529444"/>
                <a:gd name="connsiteX2" fmla="*/ 5094514 w 5391397"/>
                <a:gd name="connsiteY2" fmla="*/ 1721922 h 2529444"/>
                <a:gd name="connsiteX3" fmla="*/ 4975761 w 5391397"/>
                <a:gd name="connsiteY3" fmla="*/ 1745673 h 2529444"/>
                <a:gd name="connsiteX4" fmla="*/ 4773880 w 5391397"/>
                <a:gd name="connsiteY4" fmla="*/ 1757548 h 2529444"/>
                <a:gd name="connsiteX5" fmla="*/ 4619501 w 5391397"/>
                <a:gd name="connsiteY5" fmla="*/ 1781299 h 2529444"/>
                <a:gd name="connsiteX6" fmla="*/ 4476997 w 5391397"/>
                <a:gd name="connsiteY6" fmla="*/ 1805050 h 2529444"/>
                <a:gd name="connsiteX7" fmla="*/ 4346368 w 5391397"/>
                <a:gd name="connsiteY7" fmla="*/ 1840676 h 2529444"/>
                <a:gd name="connsiteX8" fmla="*/ 4227615 w 5391397"/>
                <a:gd name="connsiteY8" fmla="*/ 1888177 h 2529444"/>
                <a:gd name="connsiteX9" fmla="*/ 4180114 w 5391397"/>
                <a:gd name="connsiteY9" fmla="*/ 1900052 h 2529444"/>
                <a:gd name="connsiteX10" fmla="*/ 4085111 w 5391397"/>
                <a:gd name="connsiteY10" fmla="*/ 1947553 h 2529444"/>
                <a:gd name="connsiteX11" fmla="*/ 3990109 w 5391397"/>
                <a:gd name="connsiteY11" fmla="*/ 1971304 h 2529444"/>
                <a:gd name="connsiteX12" fmla="*/ 3942607 w 5391397"/>
                <a:gd name="connsiteY12" fmla="*/ 1995055 h 2529444"/>
                <a:gd name="connsiteX13" fmla="*/ 3657600 w 5391397"/>
                <a:gd name="connsiteY13" fmla="*/ 2018805 h 2529444"/>
                <a:gd name="connsiteX14" fmla="*/ 3526971 w 5391397"/>
                <a:gd name="connsiteY14" fmla="*/ 2054431 h 2529444"/>
                <a:gd name="connsiteX15" fmla="*/ 3443844 w 5391397"/>
                <a:gd name="connsiteY15" fmla="*/ 2090057 h 2529444"/>
                <a:gd name="connsiteX16" fmla="*/ 3372592 w 5391397"/>
                <a:gd name="connsiteY16" fmla="*/ 2101933 h 2529444"/>
                <a:gd name="connsiteX17" fmla="*/ 3325090 w 5391397"/>
                <a:gd name="connsiteY17" fmla="*/ 2113808 h 2529444"/>
                <a:gd name="connsiteX18" fmla="*/ 3265714 w 5391397"/>
                <a:gd name="connsiteY18" fmla="*/ 2125683 h 2529444"/>
                <a:gd name="connsiteX19" fmla="*/ 3230088 w 5391397"/>
                <a:gd name="connsiteY19" fmla="*/ 2137559 h 2529444"/>
                <a:gd name="connsiteX20" fmla="*/ 3051958 w 5391397"/>
                <a:gd name="connsiteY20" fmla="*/ 2173185 h 2529444"/>
                <a:gd name="connsiteX21" fmla="*/ 3004457 w 5391397"/>
                <a:gd name="connsiteY21" fmla="*/ 2208811 h 2529444"/>
                <a:gd name="connsiteX22" fmla="*/ 2933205 w 5391397"/>
                <a:gd name="connsiteY22" fmla="*/ 2232561 h 2529444"/>
                <a:gd name="connsiteX23" fmla="*/ 2897579 w 5391397"/>
                <a:gd name="connsiteY23" fmla="*/ 2244437 h 2529444"/>
                <a:gd name="connsiteX24" fmla="*/ 2861953 w 5391397"/>
                <a:gd name="connsiteY24" fmla="*/ 2256312 h 2529444"/>
                <a:gd name="connsiteX25" fmla="*/ 2802576 w 5391397"/>
                <a:gd name="connsiteY25" fmla="*/ 2291938 h 2529444"/>
                <a:gd name="connsiteX26" fmla="*/ 2766950 w 5391397"/>
                <a:gd name="connsiteY26" fmla="*/ 2315689 h 2529444"/>
                <a:gd name="connsiteX27" fmla="*/ 2671948 w 5391397"/>
                <a:gd name="connsiteY27" fmla="*/ 2351315 h 2529444"/>
                <a:gd name="connsiteX28" fmla="*/ 2612571 w 5391397"/>
                <a:gd name="connsiteY28" fmla="*/ 2398816 h 2529444"/>
                <a:gd name="connsiteX29" fmla="*/ 2529444 w 5391397"/>
                <a:gd name="connsiteY29" fmla="*/ 2434442 h 2529444"/>
                <a:gd name="connsiteX30" fmla="*/ 2493818 w 5391397"/>
                <a:gd name="connsiteY30" fmla="*/ 2458192 h 2529444"/>
                <a:gd name="connsiteX31" fmla="*/ 2375064 w 5391397"/>
                <a:gd name="connsiteY31" fmla="*/ 2505694 h 2529444"/>
                <a:gd name="connsiteX32" fmla="*/ 2339438 w 5391397"/>
                <a:gd name="connsiteY32" fmla="*/ 2517569 h 2529444"/>
                <a:gd name="connsiteX33" fmla="*/ 2149433 w 5391397"/>
                <a:gd name="connsiteY33" fmla="*/ 2529444 h 2529444"/>
                <a:gd name="connsiteX34" fmla="*/ 1947553 w 5391397"/>
                <a:gd name="connsiteY34" fmla="*/ 2505694 h 2529444"/>
                <a:gd name="connsiteX35" fmla="*/ 1876301 w 5391397"/>
                <a:gd name="connsiteY35" fmla="*/ 2481943 h 2529444"/>
                <a:gd name="connsiteX36" fmla="*/ 1840675 w 5391397"/>
                <a:gd name="connsiteY36" fmla="*/ 2470068 h 2529444"/>
                <a:gd name="connsiteX37" fmla="*/ 1698171 w 5391397"/>
                <a:gd name="connsiteY37" fmla="*/ 2398816 h 2529444"/>
                <a:gd name="connsiteX38" fmla="*/ 1650670 w 5391397"/>
                <a:gd name="connsiteY38" fmla="*/ 2375065 h 2529444"/>
                <a:gd name="connsiteX39" fmla="*/ 1603168 w 5391397"/>
                <a:gd name="connsiteY39" fmla="*/ 2351315 h 2529444"/>
                <a:gd name="connsiteX40" fmla="*/ 1567542 w 5391397"/>
                <a:gd name="connsiteY40" fmla="*/ 2327564 h 2529444"/>
                <a:gd name="connsiteX41" fmla="*/ 1508166 w 5391397"/>
                <a:gd name="connsiteY41" fmla="*/ 2303813 h 2529444"/>
                <a:gd name="connsiteX42" fmla="*/ 1413163 w 5391397"/>
                <a:gd name="connsiteY42" fmla="*/ 2256312 h 2529444"/>
                <a:gd name="connsiteX43" fmla="*/ 1258784 w 5391397"/>
                <a:gd name="connsiteY43" fmla="*/ 2125683 h 2529444"/>
                <a:gd name="connsiteX44" fmla="*/ 1258784 w 5391397"/>
                <a:gd name="connsiteY44" fmla="*/ 2125683 h 2529444"/>
                <a:gd name="connsiteX45" fmla="*/ 1211283 w 5391397"/>
                <a:gd name="connsiteY45" fmla="*/ 2090057 h 2529444"/>
                <a:gd name="connsiteX46" fmla="*/ 1163781 w 5391397"/>
                <a:gd name="connsiteY46" fmla="*/ 2018805 h 2529444"/>
                <a:gd name="connsiteX47" fmla="*/ 1140031 w 5391397"/>
                <a:gd name="connsiteY47" fmla="*/ 1983179 h 2529444"/>
                <a:gd name="connsiteX48" fmla="*/ 1116280 w 5391397"/>
                <a:gd name="connsiteY48" fmla="*/ 1947553 h 2529444"/>
                <a:gd name="connsiteX49" fmla="*/ 1092529 w 5391397"/>
                <a:gd name="connsiteY49" fmla="*/ 1900052 h 2529444"/>
                <a:gd name="connsiteX50" fmla="*/ 1009402 w 5391397"/>
                <a:gd name="connsiteY50" fmla="*/ 1745673 h 2529444"/>
                <a:gd name="connsiteX51" fmla="*/ 973776 w 5391397"/>
                <a:gd name="connsiteY51" fmla="*/ 1698172 h 2529444"/>
                <a:gd name="connsiteX52" fmla="*/ 890649 w 5391397"/>
                <a:gd name="connsiteY52" fmla="*/ 1484416 h 2529444"/>
                <a:gd name="connsiteX53" fmla="*/ 795646 w 5391397"/>
                <a:gd name="connsiteY53" fmla="*/ 1330037 h 2529444"/>
                <a:gd name="connsiteX54" fmla="*/ 581890 w 5391397"/>
                <a:gd name="connsiteY54" fmla="*/ 1104405 h 2529444"/>
                <a:gd name="connsiteX55" fmla="*/ 391885 w 5391397"/>
                <a:gd name="connsiteY55" fmla="*/ 950026 h 2529444"/>
                <a:gd name="connsiteX56" fmla="*/ 237506 w 5391397"/>
                <a:gd name="connsiteY56" fmla="*/ 760021 h 2529444"/>
                <a:gd name="connsiteX57" fmla="*/ 154379 w 5391397"/>
                <a:gd name="connsiteY57" fmla="*/ 570016 h 2529444"/>
                <a:gd name="connsiteX58" fmla="*/ 47501 w 5391397"/>
                <a:gd name="connsiteY58" fmla="*/ 332509 h 2529444"/>
                <a:gd name="connsiteX59" fmla="*/ 0 w 5391397"/>
                <a:gd name="connsiteY59" fmla="*/ 0 h 2529444"/>
                <a:gd name="connsiteX0" fmla="*/ 5391397 w 5391397"/>
                <a:gd name="connsiteY0" fmla="*/ 1710047 h 2529444"/>
                <a:gd name="connsiteX1" fmla="*/ 5343896 w 5391397"/>
                <a:gd name="connsiteY1" fmla="*/ 1698172 h 2529444"/>
                <a:gd name="connsiteX2" fmla="*/ 5094514 w 5391397"/>
                <a:gd name="connsiteY2" fmla="*/ 1721922 h 2529444"/>
                <a:gd name="connsiteX3" fmla="*/ 4975761 w 5391397"/>
                <a:gd name="connsiteY3" fmla="*/ 1745673 h 2529444"/>
                <a:gd name="connsiteX4" fmla="*/ 4773880 w 5391397"/>
                <a:gd name="connsiteY4" fmla="*/ 1757548 h 2529444"/>
                <a:gd name="connsiteX5" fmla="*/ 4619501 w 5391397"/>
                <a:gd name="connsiteY5" fmla="*/ 1781299 h 2529444"/>
                <a:gd name="connsiteX6" fmla="*/ 4476997 w 5391397"/>
                <a:gd name="connsiteY6" fmla="*/ 1805050 h 2529444"/>
                <a:gd name="connsiteX7" fmla="*/ 4346368 w 5391397"/>
                <a:gd name="connsiteY7" fmla="*/ 1840676 h 2529444"/>
                <a:gd name="connsiteX8" fmla="*/ 4227615 w 5391397"/>
                <a:gd name="connsiteY8" fmla="*/ 1888177 h 2529444"/>
                <a:gd name="connsiteX9" fmla="*/ 4180114 w 5391397"/>
                <a:gd name="connsiteY9" fmla="*/ 1900052 h 2529444"/>
                <a:gd name="connsiteX10" fmla="*/ 4085111 w 5391397"/>
                <a:gd name="connsiteY10" fmla="*/ 1947553 h 2529444"/>
                <a:gd name="connsiteX11" fmla="*/ 3990109 w 5391397"/>
                <a:gd name="connsiteY11" fmla="*/ 1971304 h 2529444"/>
                <a:gd name="connsiteX12" fmla="*/ 3942607 w 5391397"/>
                <a:gd name="connsiteY12" fmla="*/ 1995055 h 2529444"/>
                <a:gd name="connsiteX13" fmla="*/ 3657600 w 5391397"/>
                <a:gd name="connsiteY13" fmla="*/ 2018805 h 2529444"/>
                <a:gd name="connsiteX14" fmla="*/ 3526971 w 5391397"/>
                <a:gd name="connsiteY14" fmla="*/ 2054431 h 2529444"/>
                <a:gd name="connsiteX15" fmla="*/ 3443844 w 5391397"/>
                <a:gd name="connsiteY15" fmla="*/ 2090057 h 2529444"/>
                <a:gd name="connsiteX16" fmla="*/ 3372592 w 5391397"/>
                <a:gd name="connsiteY16" fmla="*/ 2101933 h 2529444"/>
                <a:gd name="connsiteX17" fmla="*/ 3325090 w 5391397"/>
                <a:gd name="connsiteY17" fmla="*/ 2113808 h 2529444"/>
                <a:gd name="connsiteX18" fmla="*/ 3265714 w 5391397"/>
                <a:gd name="connsiteY18" fmla="*/ 2125683 h 2529444"/>
                <a:gd name="connsiteX19" fmla="*/ 3230088 w 5391397"/>
                <a:gd name="connsiteY19" fmla="*/ 2137559 h 2529444"/>
                <a:gd name="connsiteX20" fmla="*/ 3051958 w 5391397"/>
                <a:gd name="connsiteY20" fmla="*/ 2173185 h 2529444"/>
                <a:gd name="connsiteX21" fmla="*/ 3004457 w 5391397"/>
                <a:gd name="connsiteY21" fmla="*/ 2208811 h 2529444"/>
                <a:gd name="connsiteX22" fmla="*/ 2933205 w 5391397"/>
                <a:gd name="connsiteY22" fmla="*/ 2232561 h 2529444"/>
                <a:gd name="connsiteX23" fmla="*/ 2897579 w 5391397"/>
                <a:gd name="connsiteY23" fmla="*/ 2244437 h 2529444"/>
                <a:gd name="connsiteX24" fmla="*/ 2861953 w 5391397"/>
                <a:gd name="connsiteY24" fmla="*/ 2256312 h 2529444"/>
                <a:gd name="connsiteX25" fmla="*/ 2802576 w 5391397"/>
                <a:gd name="connsiteY25" fmla="*/ 2291938 h 2529444"/>
                <a:gd name="connsiteX26" fmla="*/ 2766950 w 5391397"/>
                <a:gd name="connsiteY26" fmla="*/ 2315689 h 2529444"/>
                <a:gd name="connsiteX27" fmla="*/ 2671948 w 5391397"/>
                <a:gd name="connsiteY27" fmla="*/ 2351315 h 2529444"/>
                <a:gd name="connsiteX28" fmla="*/ 2612571 w 5391397"/>
                <a:gd name="connsiteY28" fmla="*/ 2398816 h 2529444"/>
                <a:gd name="connsiteX29" fmla="*/ 2529444 w 5391397"/>
                <a:gd name="connsiteY29" fmla="*/ 2434442 h 2529444"/>
                <a:gd name="connsiteX30" fmla="*/ 2493818 w 5391397"/>
                <a:gd name="connsiteY30" fmla="*/ 2458192 h 2529444"/>
                <a:gd name="connsiteX31" fmla="*/ 2375064 w 5391397"/>
                <a:gd name="connsiteY31" fmla="*/ 2505694 h 2529444"/>
                <a:gd name="connsiteX32" fmla="*/ 2339438 w 5391397"/>
                <a:gd name="connsiteY32" fmla="*/ 2517569 h 2529444"/>
                <a:gd name="connsiteX33" fmla="*/ 2149433 w 5391397"/>
                <a:gd name="connsiteY33" fmla="*/ 2529444 h 2529444"/>
                <a:gd name="connsiteX34" fmla="*/ 1947553 w 5391397"/>
                <a:gd name="connsiteY34" fmla="*/ 2505694 h 2529444"/>
                <a:gd name="connsiteX35" fmla="*/ 1876301 w 5391397"/>
                <a:gd name="connsiteY35" fmla="*/ 2481943 h 2529444"/>
                <a:gd name="connsiteX36" fmla="*/ 1840675 w 5391397"/>
                <a:gd name="connsiteY36" fmla="*/ 2470068 h 2529444"/>
                <a:gd name="connsiteX37" fmla="*/ 1698171 w 5391397"/>
                <a:gd name="connsiteY37" fmla="*/ 2398816 h 2529444"/>
                <a:gd name="connsiteX38" fmla="*/ 1650670 w 5391397"/>
                <a:gd name="connsiteY38" fmla="*/ 2375065 h 2529444"/>
                <a:gd name="connsiteX39" fmla="*/ 1603168 w 5391397"/>
                <a:gd name="connsiteY39" fmla="*/ 2351315 h 2529444"/>
                <a:gd name="connsiteX40" fmla="*/ 1567542 w 5391397"/>
                <a:gd name="connsiteY40" fmla="*/ 2327564 h 2529444"/>
                <a:gd name="connsiteX41" fmla="*/ 1508166 w 5391397"/>
                <a:gd name="connsiteY41" fmla="*/ 2303813 h 2529444"/>
                <a:gd name="connsiteX42" fmla="*/ 1413163 w 5391397"/>
                <a:gd name="connsiteY42" fmla="*/ 2256312 h 2529444"/>
                <a:gd name="connsiteX43" fmla="*/ 1258784 w 5391397"/>
                <a:gd name="connsiteY43" fmla="*/ 2125683 h 2529444"/>
                <a:gd name="connsiteX44" fmla="*/ 1258784 w 5391397"/>
                <a:gd name="connsiteY44" fmla="*/ 2125683 h 2529444"/>
                <a:gd name="connsiteX45" fmla="*/ 1211283 w 5391397"/>
                <a:gd name="connsiteY45" fmla="*/ 2090057 h 2529444"/>
                <a:gd name="connsiteX46" fmla="*/ 1163781 w 5391397"/>
                <a:gd name="connsiteY46" fmla="*/ 2018805 h 2529444"/>
                <a:gd name="connsiteX47" fmla="*/ 1140031 w 5391397"/>
                <a:gd name="connsiteY47" fmla="*/ 1983179 h 2529444"/>
                <a:gd name="connsiteX48" fmla="*/ 1116280 w 5391397"/>
                <a:gd name="connsiteY48" fmla="*/ 1947553 h 2529444"/>
                <a:gd name="connsiteX49" fmla="*/ 1009402 w 5391397"/>
                <a:gd name="connsiteY49" fmla="*/ 1745673 h 2529444"/>
                <a:gd name="connsiteX50" fmla="*/ 973776 w 5391397"/>
                <a:gd name="connsiteY50" fmla="*/ 1698172 h 2529444"/>
                <a:gd name="connsiteX51" fmla="*/ 890649 w 5391397"/>
                <a:gd name="connsiteY51" fmla="*/ 1484416 h 2529444"/>
                <a:gd name="connsiteX52" fmla="*/ 795646 w 5391397"/>
                <a:gd name="connsiteY52" fmla="*/ 1330037 h 2529444"/>
                <a:gd name="connsiteX53" fmla="*/ 581890 w 5391397"/>
                <a:gd name="connsiteY53" fmla="*/ 1104405 h 2529444"/>
                <a:gd name="connsiteX54" fmla="*/ 391885 w 5391397"/>
                <a:gd name="connsiteY54" fmla="*/ 950026 h 2529444"/>
                <a:gd name="connsiteX55" fmla="*/ 237506 w 5391397"/>
                <a:gd name="connsiteY55" fmla="*/ 760021 h 2529444"/>
                <a:gd name="connsiteX56" fmla="*/ 154379 w 5391397"/>
                <a:gd name="connsiteY56" fmla="*/ 570016 h 2529444"/>
                <a:gd name="connsiteX57" fmla="*/ 47501 w 5391397"/>
                <a:gd name="connsiteY57" fmla="*/ 332509 h 2529444"/>
                <a:gd name="connsiteX58" fmla="*/ 0 w 5391397"/>
                <a:gd name="connsiteY58" fmla="*/ 0 h 2529444"/>
                <a:gd name="connsiteX0" fmla="*/ 5391397 w 5391397"/>
                <a:gd name="connsiteY0" fmla="*/ 1710047 h 2529444"/>
                <a:gd name="connsiteX1" fmla="*/ 5343896 w 5391397"/>
                <a:gd name="connsiteY1" fmla="*/ 1698172 h 2529444"/>
                <a:gd name="connsiteX2" fmla="*/ 5094514 w 5391397"/>
                <a:gd name="connsiteY2" fmla="*/ 1721922 h 2529444"/>
                <a:gd name="connsiteX3" fmla="*/ 4975761 w 5391397"/>
                <a:gd name="connsiteY3" fmla="*/ 1745673 h 2529444"/>
                <a:gd name="connsiteX4" fmla="*/ 4773880 w 5391397"/>
                <a:gd name="connsiteY4" fmla="*/ 1757548 h 2529444"/>
                <a:gd name="connsiteX5" fmla="*/ 4619501 w 5391397"/>
                <a:gd name="connsiteY5" fmla="*/ 1781299 h 2529444"/>
                <a:gd name="connsiteX6" fmla="*/ 4476997 w 5391397"/>
                <a:gd name="connsiteY6" fmla="*/ 1805050 h 2529444"/>
                <a:gd name="connsiteX7" fmla="*/ 4346368 w 5391397"/>
                <a:gd name="connsiteY7" fmla="*/ 1840676 h 2529444"/>
                <a:gd name="connsiteX8" fmla="*/ 4227615 w 5391397"/>
                <a:gd name="connsiteY8" fmla="*/ 1888177 h 2529444"/>
                <a:gd name="connsiteX9" fmla="*/ 4180114 w 5391397"/>
                <a:gd name="connsiteY9" fmla="*/ 1900052 h 2529444"/>
                <a:gd name="connsiteX10" fmla="*/ 4085111 w 5391397"/>
                <a:gd name="connsiteY10" fmla="*/ 1947553 h 2529444"/>
                <a:gd name="connsiteX11" fmla="*/ 3990109 w 5391397"/>
                <a:gd name="connsiteY11" fmla="*/ 1971304 h 2529444"/>
                <a:gd name="connsiteX12" fmla="*/ 3942607 w 5391397"/>
                <a:gd name="connsiteY12" fmla="*/ 1995055 h 2529444"/>
                <a:gd name="connsiteX13" fmla="*/ 3657600 w 5391397"/>
                <a:gd name="connsiteY13" fmla="*/ 2018805 h 2529444"/>
                <a:gd name="connsiteX14" fmla="*/ 3526971 w 5391397"/>
                <a:gd name="connsiteY14" fmla="*/ 2054431 h 2529444"/>
                <a:gd name="connsiteX15" fmla="*/ 3443844 w 5391397"/>
                <a:gd name="connsiteY15" fmla="*/ 2090057 h 2529444"/>
                <a:gd name="connsiteX16" fmla="*/ 3372592 w 5391397"/>
                <a:gd name="connsiteY16" fmla="*/ 2101933 h 2529444"/>
                <a:gd name="connsiteX17" fmla="*/ 3325090 w 5391397"/>
                <a:gd name="connsiteY17" fmla="*/ 2113808 h 2529444"/>
                <a:gd name="connsiteX18" fmla="*/ 3265714 w 5391397"/>
                <a:gd name="connsiteY18" fmla="*/ 2125683 h 2529444"/>
                <a:gd name="connsiteX19" fmla="*/ 3230088 w 5391397"/>
                <a:gd name="connsiteY19" fmla="*/ 2137559 h 2529444"/>
                <a:gd name="connsiteX20" fmla="*/ 3051958 w 5391397"/>
                <a:gd name="connsiteY20" fmla="*/ 2173185 h 2529444"/>
                <a:gd name="connsiteX21" fmla="*/ 3004457 w 5391397"/>
                <a:gd name="connsiteY21" fmla="*/ 2208811 h 2529444"/>
                <a:gd name="connsiteX22" fmla="*/ 2933205 w 5391397"/>
                <a:gd name="connsiteY22" fmla="*/ 2232561 h 2529444"/>
                <a:gd name="connsiteX23" fmla="*/ 2897579 w 5391397"/>
                <a:gd name="connsiteY23" fmla="*/ 2244437 h 2529444"/>
                <a:gd name="connsiteX24" fmla="*/ 2861953 w 5391397"/>
                <a:gd name="connsiteY24" fmla="*/ 2256312 h 2529444"/>
                <a:gd name="connsiteX25" fmla="*/ 2802576 w 5391397"/>
                <a:gd name="connsiteY25" fmla="*/ 2291938 h 2529444"/>
                <a:gd name="connsiteX26" fmla="*/ 2766950 w 5391397"/>
                <a:gd name="connsiteY26" fmla="*/ 2315689 h 2529444"/>
                <a:gd name="connsiteX27" fmla="*/ 2671948 w 5391397"/>
                <a:gd name="connsiteY27" fmla="*/ 2351315 h 2529444"/>
                <a:gd name="connsiteX28" fmla="*/ 2612571 w 5391397"/>
                <a:gd name="connsiteY28" fmla="*/ 2398816 h 2529444"/>
                <a:gd name="connsiteX29" fmla="*/ 2529444 w 5391397"/>
                <a:gd name="connsiteY29" fmla="*/ 2434442 h 2529444"/>
                <a:gd name="connsiteX30" fmla="*/ 2493818 w 5391397"/>
                <a:gd name="connsiteY30" fmla="*/ 2458192 h 2529444"/>
                <a:gd name="connsiteX31" fmla="*/ 2375064 w 5391397"/>
                <a:gd name="connsiteY31" fmla="*/ 2505694 h 2529444"/>
                <a:gd name="connsiteX32" fmla="*/ 2339438 w 5391397"/>
                <a:gd name="connsiteY32" fmla="*/ 2517569 h 2529444"/>
                <a:gd name="connsiteX33" fmla="*/ 2149433 w 5391397"/>
                <a:gd name="connsiteY33" fmla="*/ 2529444 h 2529444"/>
                <a:gd name="connsiteX34" fmla="*/ 1947553 w 5391397"/>
                <a:gd name="connsiteY34" fmla="*/ 2505694 h 2529444"/>
                <a:gd name="connsiteX35" fmla="*/ 1876301 w 5391397"/>
                <a:gd name="connsiteY35" fmla="*/ 2481943 h 2529444"/>
                <a:gd name="connsiteX36" fmla="*/ 1840675 w 5391397"/>
                <a:gd name="connsiteY36" fmla="*/ 2470068 h 2529444"/>
                <a:gd name="connsiteX37" fmla="*/ 1698171 w 5391397"/>
                <a:gd name="connsiteY37" fmla="*/ 2398816 h 2529444"/>
                <a:gd name="connsiteX38" fmla="*/ 1650670 w 5391397"/>
                <a:gd name="connsiteY38" fmla="*/ 2375065 h 2529444"/>
                <a:gd name="connsiteX39" fmla="*/ 1603168 w 5391397"/>
                <a:gd name="connsiteY39" fmla="*/ 2351315 h 2529444"/>
                <a:gd name="connsiteX40" fmla="*/ 1567542 w 5391397"/>
                <a:gd name="connsiteY40" fmla="*/ 2327564 h 2529444"/>
                <a:gd name="connsiteX41" fmla="*/ 1508166 w 5391397"/>
                <a:gd name="connsiteY41" fmla="*/ 2303813 h 2529444"/>
                <a:gd name="connsiteX42" fmla="*/ 1413163 w 5391397"/>
                <a:gd name="connsiteY42" fmla="*/ 2256312 h 2529444"/>
                <a:gd name="connsiteX43" fmla="*/ 1258784 w 5391397"/>
                <a:gd name="connsiteY43" fmla="*/ 2125683 h 2529444"/>
                <a:gd name="connsiteX44" fmla="*/ 1258784 w 5391397"/>
                <a:gd name="connsiteY44" fmla="*/ 2125683 h 2529444"/>
                <a:gd name="connsiteX45" fmla="*/ 1211283 w 5391397"/>
                <a:gd name="connsiteY45" fmla="*/ 2090057 h 2529444"/>
                <a:gd name="connsiteX46" fmla="*/ 1163781 w 5391397"/>
                <a:gd name="connsiteY46" fmla="*/ 2018805 h 2529444"/>
                <a:gd name="connsiteX47" fmla="*/ 1140031 w 5391397"/>
                <a:gd name="connsiteY47" fmla="*/ 1983179 h 2529444"/>
                <a:gd name="connsiteX48" fmla="*/ 1116280 w 5391397"/>
                <a:gd name="connsiteY48" fmla="*/ 1947553 h 2529444"/>
                <a:gd name="connsiteX49" fmla="*/ 1009402 w 5391397"/>
                <a:gd name="connsiteY49" fmla="*/ 1745673 h 2529444"/>
                <a:gd name="connsiteX50" fmla="*/ 890649 w 5391397"/>
                <a:gd name="connsiteY50" fmla="*/ 1484416 h 2529444"/>
                <a:gd name="connsiteX51" fmla="*/ 795646 w 5391397"/>
                <a:gd name="connsiteY51" fmla="*/ 1330037 h 2529444"/>
                <a:gd name="connsiteX52" fmla="*/ 581890 w 5391397"/>
                <a:gd name="connsiteY52" fmla="*/ 1104405 h 2529444"/>
                <a:gd name="connsiteX53" fmla="*/ 391885 w 5391397"/>
                <a:gd name="connsiteY53" fmla="*/ 950026 h 2529444"/>
                <a:gd name="connsiteX54" fmla="*/ 237506 w 5391397"/>
                <a:gd name="connsiteY54" fmla="*/ 760021 h 2529444"/>
                <a:gd name="connsiteX55" fmla="*/ 154379 w 5391397"/>
                <a:gd name="connsiteY55" fmla="*/ 570016 h 2529444"/>
                <a:gd name="connsiteX56" fmla="*/ 47501 w 5391397"/>
                <a:gd name="connsiteY56" fmla="*/ 332509 h 2529444"/>
                <a:gd name="connsiteX57" fmla="*/ 0 w 5391397"/>
                <a:gd name="connsiteY57" fmla="*/ 0 h 2529444"/>
                <a:gd name="connsiteX0" fmla="*/ 5391397 w 5391397"/>
                <a:gd name="connsiteY0" fmla="*/ 1710047 h 2529444"/>
                <a:gd name="connsiteX1" fmla="*/ 5343896 w 5391397"/>
                <a:gd name="connsiteY1" fmla="*/ 1698172 h 2529444"/>
                <a:gd name="connsiteX2" fmla="*/ 5094514 w 5391397"/>
                <a:gd name="connsiteY2" fmla="*/ 1721922 h 2529444"/>
                <a:gd name="connsiteX3" fmla="*/ 4975761 w 5391397"/>
                <a:gd name="connsiteY3" fmla="*/ 1745673 h 2529444"/>
                <a:gd name="connsiteX4" fmla="*/ 4773880 w 5391397"/>
                <a:gd name="connsiteY4" fmla="*/ 1757548 h 2529444"/>
                <a:gd name="connsiteX5" fmla="*/ 4619501 w 5391397"/>
                <a:gd name="connsiteY5" fmla="*/ 1781299 h 2529444"/>
                <a:gd name="connsiteX6" fmla="*/ 4476997 w 5391397"/>
                <a:gd name="connsiteY6" fmla="*/ 1805050 h 2529444"/>
                <a:gd name="connsiteX7" fmla="*/ 4346368 w 5391397"/>
                <a:gd name="connsiteY7" fmla="*/ 1840676 h 2529444"/>
                <a:gd name="connsiteX8" fmla="*/ 4227615 w 5391397"/>
                <a:gd name="connsiteY8" fmla="*/ 1888177 h 2529444"/>
                <a:gd name="connsiteX9" fmla="*/ 4180114 w 5391397"/>
                <a:gd name="connsiteY9" fmla="*/ 1900052 h 2529444"/>
                <a:gd name="connsiteX10" fmla="*/ 4085111 w 5391397"/>
                <a:gd name="connsiteY10" fmla="*/ 1947553 h 2529444"/>
                <a:gd name="connsiteX11" fmla="*/ 3990109 w 5391397"/>
                <a:gd name="connsiteY11" fmla="*/ 1971304 h 2529444"/>
                <a:gd name="connsiteX12" fmla="*/ 3942607 w 5391397"/>
                <a:gd name="connsiteY12" fmla="*/ 1995055 h 2529444"/>
                <a:gd name="connsiteX13" fmla="*/ 3657600 w 5391397"/>
                <a:gd name="connsiteY13" fmla="*/ 2018805 h 2529444"/>
                <a:gd name="connsiteX14" fmla="*/ 3526971 w 5391397"/>
                <a:gd name="connsiteY14" fmla="*/ 2054431 h 2529444"/>
                <a:gd name="connsiteX15" fmla="*/ 3443844 w 5391397"/>
                <a:gd name="connsiteY15" fmla="*/ 2090057 h 2529444"/>
                <a:gd name="connsiteX16" fmla="*/ 3372592 w 5391397"/>
                <a:gd name="connsiteY16" fmla="*/ 2101933 h 2529444"/>
                <a:gd name="connsiteX17" fmla="*/ 3325090 w 5391397"/>
                <a:gd name="connsiteY17" fmla="*/ 2113808 h 2529444"/>
                <a:gd name="connsiteX18" fmla="*/ 3265714 w 5391397"/>
                <a:gd name="connsiteY18" fmla="*/ 2125683 h 2529444"/>
                <a:gd name="connsiteX19" fmla="*/ 3230088 w 5391397"/>
                <a:gd name="connsiteY19" fmla="*/ 2137559 h 2529444"/>
                <a:gd name="connsiteX20" fmla="*/ 3051958 w 5391397"/>
                <a:gd name="connsiteY20" fmla="*/ 2173185 h 2529444"/>
                <a:gd name="connsiteX21" fmla="*/ 3004457 w 5391397"/>
                <a:gd name="connsiteY21" fmla="*/ 2208811 h 2529444"/>
                <a:gd name="connsiteX22" fmla="*/ 2933205 w 5391397"/>
                <a:gd name="connsiteY22" fmla="*/ 2232561 h 2529444"/>
                <a:gd name="connsiteX23" fmla="*/ 2897579 w 5391397"/>
                <a:gd name="connsiteY23" fmla="*/ 2244437 h 2529444"/>
                <a:gd name="connsiteX24" fmla="*/ 2861953 w 5391397"/>
                <a:gd name="connsiteY24" fmla="*/ 2256312 h 2529444"/>
                <a:gd name="connsiteX25" fmla="*/ 2802576 w 5391397"/>
                <a:gd name="connsiteY25" fmla="*/ 2291938 h 2529444"/>
                <a:gd name="connsiteX26" fmla="*/ 2766950 w 5391397"/>
                <a:gd name="connsiteY26" fmla="*/ 2315689 h 2529444"/>
                <a:gd name="connsiteX27" fmla="*/ 2671948 w 5391397"/>
                <a:gd name="connsiteY27" fmla="*/ 2351315 h 2529444"/>
                <a:gd name="connsiteX28" fmla="*/ 2612571 w 5391397"/>
                <a:gd name="connsiteY28" fmla="*/ 2398816 h 2529444"/>
                <a:gd name="connsiteX29" fmla="*/ 2529444 w 5391397"/>
                <a:gd name="connsiteY29" fmla="*/ 2434442 h 2529444"/>
                <a:gd name="connsiteX30" fmla="*/ 2493818 w 5391397"/>
                <a:gd name="connsiteY30" fmla="*/ 2458192 h 2529444"/>
                <a:gd name="connsiteX31" fmla="*/ 2375064 w 5391397"/>
                <a:gd name="connsiteY31" fmla="*/ 2505694 h 2529444"/>
                <a:gd name="connsiteX32" fmla="*/ 2339438 w 5391397"/>
                <a:gd name="connsiteY32" fmla="*/ 2517569 h 2529444"/>
                <a:gd name="connsiteX33" fmla="*/ 2149433 w 5391397"/>
                <a:gd name="connsiteY33" fmla="*/ 2529444 h 2529444"/>
                <a:gd name="connsiteX34" fmla="*/ 1947553 w 5391397"/>
                <a:gd name="connsiteY34" fmla="*/ 2505694 h 2529444"/>
                <a:gd name="connsiteX35" fmla="*/ 1876301 w 5391397"/>
                <a:gd name="connsiteY35" fmla="*/ 2481943 h 2529444"/>
                <a:gd name="connsiteX36" fmla="*/ 1840675 w 5391397"/>
                <a:gd name="connsiteY36" fmla="*/ 2470068 h 2529444"/>
                <a:gd name="connsiteX37" fmla="*/ 1698171 w 5391397"/>
                <a:gd name="connsiteY37" fmla="*/ 2398816 h 2529444"/>
                <a:gd name="connsiteX38" fmla="*/ 1650670 w 5391397"/>
                <a:gd name="connsiteY38" fmla="*/ 2375065 h 2529444"/>
                <a:gd name="connsiteX39" fmla="*/ 1603168 w 5391397"/>
                <a:gd name="connsiteY39" fmla="*/ 2351315 h 2529444"/>
                <a:gd name="connsiteX40" fmla="*/ 1567542 w 5391397"/>
                <a:gd name="connsiteY40" fmla="*/ 2327564 h 2529444"/>
                <a:gd name="connsiteX41" fmla="*/ 1508166 w 5391397"/>
                <a:gd name="connsiteY41" fmla="*/ 2303813 h 2529444"/>
                <a:gd name="connsiteX42" fmla="*/ 1413163 w 5391397"/>
                <a:gd name="connsiteY42" fmla="*/ 2256312 h 2529444"/>
                <a:gd name="connsiteX43" fmla="*/ 1258784 w 5391397"/>
                <a:gd name="connsiteY43" fmla="*/ 2125683 h 2529444"/>
                <a:gd name="connsiteX44" fmla="*/ 1258784 w 5391397"/>
                <a:gd name="connsiteY44" fmla="*/ 2125683 h 2529444"/>
                <a:gd name="connsiteX45" fmla="*/ 1211283 w 5391397"/>
                <a:gd name="connsiteY45" fmla="*/ 2090057 h 2529444"/>
                <a:gd name="connsiteX46" fmla="*/ 1163781 w 5391397"/>
                <a:gd name="connsiteY46" fmla="*/ 2018805 h 2529444"/>
                <a:gd name="connsiteX47" fmla="*/ 1140031 w 5391397"/>
                <a:gd name="connsiteY47" fmla="*/ 1983179 h 2529444"/>
                <a:gd name="connsiteX48" fmla="*/ 1009402 w 5391397"/>
                <a:gd name="connsiteY48" fmla="*/ 1745673 h 2529444"/>
                <a:gd name="connsiteX49" fmla="*/ 890649 w 5391397"/>
                <a:gd name="connsiteY49" fmla="*/ 1484416 h 2529444"/>
                <a:gd name="connsiteX50" fmla="*/ 795646 w 5391397"/>
                <a:gd name="connsiteY50" fmla="*/ 1330037 h 2529444"/>
                <a:gd name="connsiteX51" fmla="*/ 581890 w 5391397"/>
                <a:gd name="connsiteY51" fmla="*/ 1104405 h 2529444"/>
                <a:gd name="connsiteX52" fmla="*/ 391885 w 5391397"/>
                <a:gd name="connsiteY52" fmla="*/ 950026 h 2529444"/>
                <a:gd name="connsiteX53" fmla="*/ 237506 w 5391397"/>
                <a:gd name="connsiteY53" fmla="*/ 760021 h 2529444"/>
                <a:gd name="connsiteX54" fmla="*/ 154379 w 5391397"/>
                <a:gd name="connsiteY54" fmla="*/ 570016 h 2529444"/>
                <a:gd name="connsiteX55" fmla="*/ 47501 w 5391397"/>
                <a:gd name="connsiteY55" fmla="*/ 332509 h 2529444"/>
                <a:gd name="connsiteX56" fmla="*/ 0 w 5391397"/>
                <a:gd name="connsiteY56" fmla="*/ 0 h 2529444"/>
                <a:gd name="connsiteX0" fmla="*/ 5391397 w 5391397"/>
                <a:gd name="connsiteY0" fmla="*/ 1710047 h 2529444"/>
                <a:gd name="connsiteX1" fmla="*/ 5343896 w 5391397"/>
                <a:gd name="connsiteY1" fmla="*/ 1698172 h 2529444"/>
                <a:gd name="connsiteX2" fmla="*/ 5094514 w 5391397"/>
                <a:gd name="connsiteY2" fmla="*/ 1721922 h 2529444"/>
                <a:gd name="connsiteX3" fmla="*/ 4975761 w 5391397"/>
                <a:gd name="connsiteY3" fmla="*/ 1745673 h 2529444"/>
                <a:gd name="connsiteX4" fmla="*/ 4773880 w 5391397"/>
                <a:gd name="connsiteY4" fmla="*/ 1757548 h 2529444"/>
                <a:gd name="connsiteX5" fmla="*/ 4619501 w 5391397"/>
                <a:gd name="connsiteY5" fmla="*/ 1781299 h 2529444"/>
                <a:gd name="connsiteX6" fmla="*/ 4476997 w 5391397"/>
                <a:gd name="connsiteY6" fmla="*/ 1805050 h 2529444"/>
                <a:gd name="connsiteX7" fmla="*/ 4346368 w 5391397"/>
                <a:gd name="connsiteY7" fmla="*/ 1840676 h 2529444"/>
                <a:gd name="connsiteX8" fmla="*/ 4227615 w 5391397"/>
                <a:gd name="connsiteY8" fmla="*/ 1888177 h 2529444"/>
                <a:gd name="connsiteX9" fmla="*/ 4180114 w 5391397"/>
                <a:gd name="connsiteY9" fmla="*/ 1900052 h 2529444"/>
                <a:gd name="connsiteX10" fmla="*/ 4085111 w 5391397"/>
                <a:gd name="connsiteY10" fmla="*/ 1947553 h 2529444"/>
                <a:gd name="connsiteX11" fmla="*/ 3990109 w 5391397"/>
                <a:gd name="connsiteY11" fmla="*/ 1971304 h 2529444"/>
                <a:gd name="connsiteX12" fmla="*/ 3942607 w 5391397"/>
                <a:gd name="connsiteY12" fmla="*/ 1995055 h 2529444"/>
                <a:gd name="connsiteX13" fmla="*/ 3657600 w 5391397"/>
                <a:gd name="connsiteY13" fmla="*/ 2018805 h 2529444"/>
                <a:gd name="connsiteX14" fmla="*/ 3526971 w 5391397"/>
                <a:gd name="connsiteY14" fmla="*/ 2054431 h 2529444"/>
                <a:gd name="connsiteX15" fmla="*/ 3443844 w 5391397"/>
                <a:gd name="connsiteY15" fmla="*/ 2090057 h 2529444"/>
                <a:gd name="connsiteX16" fmla="*/ 3372592 w 5391397"/>
                <a:gd name="connsiteY16" fmla="*/ 2101933 h 2529444"/>
                <a:gd name="connsiteX17" fmla="*/ 3325090 w 5391397"/>
                <a:gd name="connsiteY17" fmla="*/ 2113808 h 2529444"/>
                <a:gd name="connsiteX18" fmla="*/ 3265714 w 5391397"/>
                <a:gd name="connsiteY18" fmla="*/ 2125683 h 2529444"/>
                <a:gd name="connsiteX19" fmla="*/ 3230088 w 5391397"/>
                <a:gd name="connsiteY19" fmla="*/ 2137559 h 2529444"/>
                <a:gd name="connsiteX20" fmla="*/ 3051958 w 5391397"/>
                <a:gd name="connsiteY20" fmla="*/ 2173185 h 2529444"/>
                <a:gd name="connsiteX21" fmla="*/ 3004457 w 5391397"/>
                <a:gd name="connsiteY21" fmla="*/ 2208811 h 2529444"/>
                <a:gd name="connsiteX22" fmla="*/ 2933205 w 5391397"/>
                <a:gd name="connsiteY22" fmla="*/ 2232561 h 2529444"/>
                <a:gd name="connsiteX23" fmla="*/ 2897579 w 5391397"/>
                <a:gd name="connsiteY23" fmla="*/ 2244437 h 2529444"/>
                <a:gd name="connsiteX24" fmla="*/ 2861953 w 5391397"/>
                <a:gd name="connsiteY24" fmla="*/ 2256312 h 2529444"/>
                <a:gd name="connsiteX25" fmla="*/ 2802576 w 5391397"/>
                <a:gd name="connsiteY25" fmla="*/ 2291938 h 2529444"/>
                <a:gd name="connsiteX26" fmla="*/ 2766950 w 5391397"/>
                <a:gd name="connsiteY26" fmla="*/ 2315689 h 2529444"/>
                <a:gd name="connsiteX27" fmla="*/ 2671948 w 5391397"/>
                <a:gd name="connsiteY27" fmla="*/ 2351315 h 2529444"/>
                <a:gd name="connsiteX28" fmla="*/ 2612571 w 5391397"/>
                <a:gd name="connsiteY28" fmla="*/ 2398816 h 2529444"/>
                <a:gd name="connsiteX29" fmla="*/ 2529444 w 5391397"/>
                <a:gd name="connsiteY29" fmla="*/ 2434442 h 2529444"/>
                <a:gd name="connsiteX30" fmla="*/ 2493818 w 5391397"/>
                <a:gd name="connsiteY30" fmla="*/ 2458192 h 2529444"/>
                <a:gd name="connsiteX31" fmla="*/ 2375064 w 5391397"/>
                <a:gd name="connsiteY31" fmla="*/ 2505694 h 2529444"/>
                <a:gd name="connsiteX32" fmla="*/ 2339438 w 5391397"/>
                <a:gd name="connsiteY32" fmla="*/ 2517569 h 2529444"/>
                <a:gd name="connsiteX33" fmla="*/ 2149433 w 5391397"/>
                <a:gd name="connsiteY33" fmla="*/ 2529444 h 2529444"/>
                <a:gd name="connsiteX34" fmla="*/ 1947553 w 5391397"/>
                <a:gd name="connsiteY34" fmla="*/ 2505694 h 2529444"/>
                <a:gd name="connsiteX35" fmla="*/ 1876301 w 5391397"/>
                <a:gd name="connsiteY35" fmla="*/ 2481943 h 2529444"/>
                <a:gd name="connsiteX36" fmla="*/ 1840675 w 5391397"/>
                <a:gd name="connsiteY36" fmla="*/ 2470068 h 2529444"/>
                <a:gd name="connsiteX37" fmla="*/ 1698171 w 5391397"/>
                <a:gd name="connsiteY37" fmla="*/ 2398816 h 2529444"/>
                <a:gd name="connsiteX38" fmla="*/ 1650670 w 5391397"/>
                <a:gd name="connsiteY38" fmla="*/ 2375065 h 2529444"/>
                <a:gd name="connsiteX39" fmla="*/ 1603168 w 5391397"/>
                <a:gd name="connsiteY39" fmla="*/ 2351315 h 2529444"/>
                <a:gd name="connsiteX40" fmla="*/ 1567542 w 5391397"/>
                <a:gd name="connsiteY40" fmla="*/ 2327564 h 2529444"/>
                <a:gd name="connsiteX41" fmla="*/ 1508166 w 5391397"/>
                <a:gd name="connsiteY41" fmla="*/ 2303813 h 2529444"/>
                <a:gd name="connsiteX42" fmla="*/ 1413163 w 5391397"/>
                <a:gd name="connsiteY42" fmla="*/ 2256312 h 2529444"/>
                <a:gd name="connsiteX43" fmla="*/ 1258784 w 5391397"/>
                <a:gd name="connsiteY43" fmla="*/ 2125683 h 2529444"/>
                <a:gd name="connsiteX44" fmla="*/ 1258784 w 5391397"/>
                <a:gd name="connsiteY44" fmla="*/ 2125683 h 2529444"/>
                <a:gd name="connsiteX45" fmla="*/ 1211283 w 5391397"/>
                <a:gd name="connsiteY45" fmla="*/ 2090057 h 2529444"/>
                <a:gd name="connsiteX46" fmla="*/ 1163781 w 5391397"/>
                <a:gd name="connsiteY46" fmla="*/ 2018805 h 2529444"/>
                <a:gd name="connsiteX47" fmla="*/ 1009402 w 5391397"/>
                <a:gd name="connsiteY47" fmla="*/ 1745673 h 2529444"/>
                <a:gd name="connsiteX48" fmla="*/ 890649 w 5391397"/>
                <a:gd name="connsiteY48" fmla="*/ 1484416 h 2529444"/>
                <a:gd name="connsiteX49" fmla="*/ 795646 w 5391397"/>
                <a:gd name="connsiteY49" fmla="*/ 1330037 h 2529444"/>
                <a:gd name="connsiteX50" fmla="*/ 581890 w 5391397"/>
                <a:gd name="connsiteY50" fmla="*/ 1104405 h 2529444"/>
                <a:gd name="connsiteX51" fmla="*/ 391885 w 5391397"/>
                <a:gd name="connsiteY51" fmla="*/ 950026 h 2529444"/>
                <a:gd name="connsiteX52" fmla="*/ 237506 w 5391397"/>
                <a:gd name="connsiteY52" fmla="*/ 760021 h 2529444"/>
                <a:gd name="connsiteX53" fmla="*/ 154379 w 5391397"/>
                <a:gd name="connsiteY53" fmla="*/ 570016 h 2529444"/>
                <a:gd name="connsiteX54" fmla="*/ 47501 w 5391397"/>
                <a:gd name="connsiteY54" fmla="*/ 332509 h 2529444"/>
                <a:gd name="connsiteX55" fmla="*/ 0 w 5391397"/>
                <a:gd name="connsiteY55" fmla="*/ 0 h 2529444"/>
                <a:gd name="connsiteX0" fmla="*/ 5391397 w 5391397"/>
                <a:gd name="connsiteY0" fmla="*/ 1710047 h 2529444"/>
                <a:gd name="connsiteX1" fmla="*/ 5343896 w 5391397"/>
                <a:gd name="connsiteY1" fmla="*/ 1698172 h 2529444"/>
                <a:gd name="connsiteX2" fmla="*/ 5094514 w 5391397"/>
                <a:gd name="connsiteY2" fmla="*/ 1721922 h 2529444"/>
                <a:gd name="connsiteX3" fmla="*/ 4975761 w 5391397"/>
                <a:gd name="connsiteY3" fmla="*/ 1745673 h 2529444"/>
                <a:gd name="connsiteX4" fmla="*/ 4773880 w 5391397"/>
                <a:gd name="connsiteY4" fmla="*/ 1757548 h 2529444"/>
                <a:gd name="connsiteX5" fmla="*/ 4619501 w 5391397"/>
                <a:gd name="connsiteY5" fmla="*/ 1781299 h 2529444"/>
                <a:gd name="connsiteX6" fmla="*/ 4476997 w 5391397"/>
                <a:gd name="connsiteY6" fmla="*/ 1805050 h 2529444"/>
                <a:gd name="connsiteX7" fmla="*/ 4346368 w 5391397"/>
                <a:gd name="connsiteY7" fmla="*/ 1840676 h 2529444"/>
                <a:gd name="connsiteX8" fmla="*/ 4227615 w 5391397"/>
                <a:gd name="connsiteY8" fmla="*/ 1888177 h 2529444"/>
                <a:gd name="connsiteX9" fmla="*/ 4180114 w 5391397"/>
                <a:gd name="connsiteY9" fmla="*/ 1900052 h 2529444"/>
                <a:gd name="connsiteX10" fmla="*/ 4085111 w 5391397"/>
                <a:gd name="connsiteY10" fmla="*/ 1947553 h 2529444"/>
                <a:gd name="connsiteX11" fmla="*/ 3990109 w 5391397"/>
                <a:gd name="connsiteY11" fmla="*/ 1971304 h 2529444"/>
                <a:gd name="connsiteX12" fmla="*/ 3942607 w 5391397"/>
                <a:gd name="connsiteY12" fmla="*/ 1995055 h 2529444"/>
                <a:gd name="connsiteX13" fmla="*/ 3657600 w 5391397"/>
                <a:gd name="connsiteY13" fmla="*/ 2018805 h 2529444"/>
                <a:gd name="connsiteX14" fmla="*/ 3526971 w 5391397"/>
                <a:gd name="connsiteY14" fmla="*/ 2054431 h 2529444"/>
                <a:gd name="connsiteX15" fmla="*/ 3443844 w 5391397"/>
                <a:gd name="connsiteY15" fmla="*/ 2090057 h 2529444"/>
                <a:gd name="connsiteX16" fmla="*/ 3372592 w 5391397"/>
                <a:gd name="connsiteY16" fmla="*/ 2101933 h 2529444"/>
                <a:gd name="connsiteX17" fmla="*/ 3325090 w 5391397"/>
                <a:gd name="connsiteY17" fmla="*/ 2113808 h 2529444"/>
                <a:gd name="connsiteX18" fmla="*/ 3265714 w 5391397"/>
                <a:gd name="connsiteY18" fmla="*/ 2125683 h 2529444"/>
                <a:gd name="connsiteX19" fmla="*/ 3230088 w 5391397"/>
                <a:gd name="connsiteY19" fmla="*/ 2137559 h 2529444"/>
                <a:gd name="connsiteX20" fmla="*/ 3051958 w 5391397"/>
                <a:gd name="connsiteY20" fmla="*/ 2173185 h 2529444"/>
                <a:gd name="connsiteX21" fmla="*/ 3004457 w 5391397"/>
                <a:gd name="connsiteY21" fmla="*/ 2208811 h 2529444"/>
                <a:gd name="connsiteX22" fmla="*/ 2933205 w 5391397"/>
                <a:gd name="connsiteY22" fmla="*/ 2232561 h 2529444"/>
                <a:gd name="connsiteX23" fmla="*/ 2897579 w 5391397"/>
                <a:gd name="connsiteY23" fmla="*/ 2244437 h 2529444"/>
                <a:gd name="connsiteX24" fmla="*/ 2861953 w 5391397"/>
                <a:gd name="connsiteY24" fmla="*/ 2256312 h 2529444"/>
                <a:gd name="connsiteX25" fmla="*/ 2802576 w 5391397"/>
                <a:gd name="connsiteY25" fmla="*/ 2291938 h 2529444"/>
                <a:gd name="connsiteX26" fmla="*/ 2766950 w 5391397"/>
                <a:gd name="connsiteY26" fmla="*/ 2315689 h 2529444"/>
                <a:gd name="connsiteX27" fmla="*/ 2671948 w 5391397"/>
                <a:gd name="connsiteY27" fmla="*/ 2351315 h 2529444"/>
                <a:gd name="connsiteX28" fmla="*/ 2612571 w 5391397"/>
                <a:gd name="connsiteY28" fmla="*/ 2398816 h 2529444"/>
                <a:gd name="connsiteX29" fmla="*/ 2529444 w 5391397"/>
                <a:gd name="connsiteY29" fmla="*/ 2434442 h 2529444"/>
                <a:gd name="connsiteX30" fmla="*/ 2493818 w 5391397"/>
                <a:gd name="connsiteY30" fmla="*/ 2458192 h 2529444"/>
                <a:gd name="connsiteX31" fmla="*/ 2375064 w 5391397"/>
                <a:gd name="connsiteY31" fmla="*/ 2505694 h 2529444"/>
                <a:gd name="connsiteX32" fmla="*/ 2339438 w 5391397"/>
                <a:gd name="connsiteY32" fmla="*/ 2517569 h 2529444"/>
                <a:gd name="connsiteX33" fmla="*/ 2149433 w 5391397"/>
                <a:gd name="connsiteY33" fmla="*/ 2529444 h 2529444"/>
                <a:gd name="connsiteX34" fmla="*/ 1947553 w 5391397"/>
                <a:gd name="connsiteY34" fmla="*/ 2505694 h 2529444"/>
                <a:gd name="connsiteX35" fmla="*/ 1876301 w 5391397"/>
                <a:gd name="connsiteY35" fmla="*/ 2481943 h 2529444"/>
                <a:gd name="connsiteX36" fmla="*/ 1840675 w 5391397"/>
                <a:gd name="connsiteY36" fmla="*/ 2470068 h 2529444"/>
                <a:gd name="connsiteX37" fmla="*/ 1698171 w 5391397"/>
                <a:gd name="connsiteY37" fmla="*/ 2398816 h 2529444"/>
                <a:gd name="connsiteX38" fmla="*/ 1650670 w 5391397"/>
                <a:gd name="connsiteY38" fmla="*/ 2375065 h 2529444"/>
                <a:gd name="connsiteX39" fmla="*/ 1603168 w 5391397"/>
                <a:gd name="connsiteY39" fmla="*/ 2351315 h 2529444"/>
                <a:gd name="connsiteX40" fmla="*/ 1567542 w 5391397"/>
                <a:gd name="connsiteY40" fmla="*/ 2327564 h 2529444"/>
                <a:gd name="connsiteX41" fmla="*/ 1508166 w 5391397"/>
                <a:gd name="connsiteY41" fmla="*/ 2303813 h 2529444"/>
                <a:gd name="connsiteX42" fmla="*/ 1413163 w 5391397"/>
                <a:gd name="connsiteY42" fmla="*/ 2256312 h 2529444"/>
                <a:gd name="connsiteX43" fmla="*/ 1258784 w 5391397"/>
                <a:gd name="connsiteY43" fmla="*/ 2125683 h 2529444"/>
                <a:gd name="connsiteX44" fmla="*/ 1258784 w 5391397"/>
                <a:gd name="connsiteY44" fmla="*/ 2125683 h 2529444"/>
                <a:gd name="connsiteX45" fmla="*/ 1163781 w 5391397"/>
                <a:gd name="connsiteY45" fmla="*/ 2018805 h 2529444"/>
                <a:gd name="connsiteX46" fmla="*/ 1009402 w 5391397"/>
                <a:gd name="connsiteY46" fmla="*/ 1745673 h 2529444"/>
                <a:gd name="connsiteX47" fmla="*/ 890649 w 5391397"/>
                <a:gd name="connsiteY47" fmla="*/ 1484416 h 2529444"/>
                <a:gd name="connsiteX48" fmla="*/ 795646 w 5391397"/>
                <a:gd name="connsiteY48" fmla="*/ 1330037 h 2529444"/>
                <a:gd name="connsiteX49" fmla="*/ 581890 w 5391397"/>
                <a:gd name="connsiteY49" fmla="*/ 1104405 h 2529444"/>
                <a:gd name="connsiteX50" fmla="*/ 391885 w 5391397"/>
                <a:gd name="connsiteY50" fmla="*/ 950026 h 2529444"/>
                <a:gd name="connsiteX51" fmla="*/ 237506 w 5391397"/>
                <a:gd name="connsiteY51" fmla="*/ 760021 h 2529444"/>
                <a:gd name="connsiteX52" fmla="*/ 154379 w 5391397"/>
                <a:gd name="connsiteY52" fmla="*/ 570016 h 2529444"/>
                <a:gd name="connsiteX53" fmla="*/ 47501 w 5391397"/>
                <a:gd name="connsiteY53" fmla="*/ 332509 h 2529444"/>
                <a:gd name="connsiteX54" fmla="*/ 0 w 5391397"/>
                <a:gd name="connsiteY54" fmla="*/ 0 h 2529444"/>
                <a:gd name="connsiteX0" fmla="*/ 5391397 w 5391397"/>
                <a:gd name="connsiteY0" fmla="*/ 1710047 h 2529444"/>
                <a:gd name="connsiteX1" fmla="*/ 5343896 w 5391397"/>
                <a:gd name="connsiteY1" fmla="*/ 1698172 h 2529444"/>
                <a:gd name="connsiteX2" fmla="*/ 5094514 w 5391397"/>
                <a:gd name="connsiteY2" fmla="*/ 1721922 h 2529444"/>
                <a:gd name="connsiteX3" fmla="*/ 4975761 w 5391397"/>
                <a:gd name="connsiteY3" fmla="*/ 1745673 h 2529444"/>
                <a:gd name="connsiteX4" fmla="*/ 4773880 w 5391397"/>
                <a:gd name="connsiteY4" fmla="*/ 1757548 h 2529444"/>
                <a:gd name="connsiteX5" fmla="*/ 4619501 w 5391397"/>
                <a:gd name="connsiteY5" fmla="*/ 1781299 h 2529444"/>
                <a:gd name="connsiteX6" fmla="*/ 4476997 w 5391397"/>
                <a:gd name="connsiteY6" fmla="*/ 1805050 h 2529444"/>
                <a:gd name="connsiteX7" fmla="*/ 4346368 w 5391397"/>
                <a:gd name="connsiteY7" fmla="*/ 1840676 h 2529444"/>
                <a:gd name="connsiteX8" fmla="*/ 4227615 w 5391397"/>
                <a:gd name="connsiteY8" fmla="*/ 1888177 h 2529444"/>
                <a:gd name="connsiteX9" fmla="*/ 4180114 w 5391397"/>
                <a:gd name="connsiteY9" fmla="*/ 1900052 h 2529444"/>
                <a:gd name="connsiteX10" fmla="*/ 4085111 w 5391397"/>
                <a:gd name="connsiteY10" fmla="*/ 1947553 h 2529444"/>
                <a:gd name="connsiteX11" fmla="*/ 3990109 w 5391397"/>
                <a:gd name="connsiteY11" fmla="*/ 1971304 h 2529444"/>
                <a:gd name="connsiteX12" fmla="*/ 3942607 w 5391397"/>
                <a:gd name="connsiteY12" fmla="*/ 1995055 h 2529444"/>
                <a:gd name="connsiteX13" fmla="*/ 3657600 w 5391397"/>
                <a:gd name="connsiteY13" fmla="*/ 2018805 h 2529444"/>
                <a:gd name="connsiteX14" fmla="*/ 3526971 w 5391397"/>
                <a:gd name="connsiteY14" fmla="*/ 2054431 h 2529444"/>
                <a:gd name="connsiteX15" fmla="*/ 3443844 w 5391397"/>
                <a:gd name="connsiteY15" fmla="*/ 2090057 h 2529444"/>
                <a:gd name="connsiteX16" fmla="*/ 3372592 w 5391397"/>
                <a:gd name="connsiteY16" fmla="*/ 2101933 h 2529444"/>
                <a:gd name="connsiteX17" fmla="*/ 3325090 w 5391397"/>
                <a:gd name="connsiteY17" fmla="*/ 2113808 h 2529444"/>
                <a:gd name="connsiteX18" fmla="*/ 3265714 w 5391397"/>
                <a:gd name="connsiteY18" fmla="*/ 2125683 h 2529444"/>
                <a:gd name="connsiteX19" fmla="*/ 3230088 w 5391397"/>
                <a:gd name="connsiteY19" fmla="*/ 2137559 h 2529444"/>
                <a:gd name="connsiteX20" fmla="*/ 3051958 w 5391397"/>
                <a:gd name="connsiteY20" fmla="*/ 2173185 h 2529444"/>
                <a:gd name="connsiteX21" fmla="*/ 3004457 w 5391397"/>
                <a:gd name="connsiteY21" fmla="*/ 2208811 h 2529444"/>
                <a:gd name="connsiteX22" fmla="*/ 2933205 w 5391397"/>
                <a:gd name="connsiteY22" fmla="*/ 2232561 h 2529444"/>
                <a:gd name="connsiteX23" fmla="*/ 2897579 w 5391397"/>
                <a:gd name="connsiteY23" fmla="*/ 2244437 h 2529444"/>
                <a:gd name="connsiteX24" fmla="*/ 2861953 w 5391397"/>
                <a:gd name="connsiteY24" fmla="*/ 2256312 h 2529444"/>
                <a:gd name="connsiteX25" fmla="*/ 2802576 w 5391397"/>
                <a:gd name="connsiteY25" fmla="*/ 2291938 h 2529444"/>
                <a:gd name="connsiteX26" fmla="*/ 2766950 w 5391397"/>
                <a:gd name="connsiteY26" fmla="*/ 2315689 h 2529444"/>
                <a:gd name="connsiteX27" fmla="*/ 2671948 w 5391397"/>
                <a:gd name="connsiteY27" fmla="*/ 2351315 h 2529444"/>
                <a:gd name="connsiteX28" fmla="*/ 2612571 w 5391397"/>
                <a:gd name="connsiteY28" fmla="*/ 2398816 h 2529444"/>
                <a:gd name="connsiteX29" fmla="*/ 2529444 w 5391397"/>
                <a:gd name="connsiteY29" fmla="*/ 2434442 h 2529444"/>
                <a:gd name="connsiteX30" fmla="*/ 2493818 w 5391397"/>
                <a:gd name="connsiteY30" fmla="*/ 2458192 h 2529444"/>
                <a:gd name="connsiteX31" fmla="*/ 2375064 w 5391397"/>
                <a:gd name="connsiteY31" fmla="*/ 2505694 h 2529444"/>
                <a:gd name="connsiteX32" fmla="*/ 2339438 w 5391397"/>
                <a:gd name="connsiteY32" fmla="*/ 2517569 h 2529444"/>
                <a:gd name="connsiteX33" fmla="*/ 2149433 w 5391397"/>
                <a:gd name="connsiteY33" fmla="*/ 2529444 h 2529444"/>
                <a:gd name="connsiteX34" fmla="*/ 1947553 w 5391397"/>
                <a:gd name="connsiteY34" fmla="*/ 2505694 h 2529444"/>
                <a:gd name="connsiteX35" fmla="*/ 1876301 w 5391397"/>
                <a:gd name="connsiteY35" fmla="*/ 2481943 h 2529444"/>
                <a:gd name="connsiteX36" fmla="*/ 1840675 w 5391397"/>
                <a:gd name="connsiteY36" fmla="*/ 2470068 h 2529444"/>
                <a:gd name="connsiteX37" fmla="*/ 1698171 w 5391397"/>
                <a:gd name="connsiteY37" fmla="*/ 2398816 h 2529444"/>
                <a:gd name="connsiteX38" fmla="*/ 1650670 w 5391397"/>
                <a:gd name="connsiteY38" fmla="*/ 2375065 h 2529444"/>
                <a:gd name="connsiteX39" fmla="*/ 1603168 w 5391397"/>
                <a:gd name="connsiteY39" fmla="*/ 2351315 h 2529444"/>
                <a:gd name="connsiteX40" fmla="*/ 1567542 w 5391397"/>
                <a:gd name="connsiteY40" fmla="*/ 2327564 h 2529444"/>
                <a:gd name="connsiteX41" fmla="*/ 1508166 w 5391397"/>
                <a:gd name="connsiteY41" fmla="*/ 2303813 h 2529444"/>
                <a:gd name="connsiteX42" fmla="*/ 1413163 w 5391397"/>
                <a:gd name="connsiteY42" fmla="*/ 2256312 h 2529444"/>
                <a:gd name="connsiteX43" fmla="*/ 1258784 w 5391397"/>
                <a:gd name="connsiteY43" fmla="*/ 2125683 h 2529444"/>
                <a:gd name="connsiteX44" fmla="*/ 1163781 w 5391397"/>
                <a:gd name="connsiteY44" fmla="*/ 2018805 h 2529444"/>
                <a:gd name="connsiteX45" fmla="*/ 1009402 w 5391397"/>
                <a:gd name="connsiteY45" fmla="*/ 1745673 h 2529444"/>
                <a:gd name="connsiteX46" fmla="*/ 890649 w 5391397"/>
                <a:gd name="connsiteY46" fmla="*/ 1484416 h 2529444"/>
                <a:gd name="connsiteX47" fmla="*/ 795646 w 5391397"/>
                <a:gd name="connsiteY47" fmla="*/ 1330037 h 2529444"/>
                <a:gd name="connsiteX48" fmla="*/ 581890 w 5391397"/>
                <a:gd name="connsiteY48" fmla="*/ 1104405 h 2529444"/>
                <a:gd name="connsiteX49" fmla="*/ 391885 w 5391397"/>
                <a:gd name="connsiteY49" fmla="*/ 950026 h 2529444"/>
                <a:gd name="connsiteX50" fmla="*/ 237506 w 5391397"/>
                <a:gd name="connsiteY50" fmla="*/ 760021 h 2529444"/>
                <a:gd name="connsiteX51" fmla="*/ 154379 w 5391397"/>
                <a:gd name="connsiteY51" fmla="*/ 570016 h 2529444"/>
                <a:gd name="connsiteX52" fmla="*/ 47501 w 5391397"/>
                <a:gd name="connsiteY52" fmla="*/ 332509 h 2529444"/>
                <a:gd name="connsiteX53" fmla="*/ 0 w 5391397"/>
                <a:gd name="connsiteY53" fmla="*/ 0 h 2529444"/>
                <a:gd name="connsiteX0" fmla="*/ 5391397 w 5391397"/>
                <a:gd name="connsiteY0" fmla="*/ 1710047 h 2529444"/>
                <a:gd name="connsiteX1" fmla="*/ 5343896 w 5391397"/>
                <a:gd name="connsiteY1" fmla="*/ 1698172 h 2529444"/>
                <a:gd name="connsiteX2" fmla="*/ 5094514 w 5391397"/>
                <a:gd name="connsiteY2" fmla="*/ 1721922 h 2529444"/>
                <a:gd name="connsiteX3" fmla="*/ 4975761 w 5391397"/>
                <a:gd name="connsiteY3" fmla="*/ 1745673 h 2529444"/>
                <a:gd name="connsiteX4" fmla="*/ 4773880 w 5391397"/>
                <a:gd name="connsiteY4" fmla="*/ 1757548 h 2529444"/>
                <a:gd name="connsiteX5" fmla="*/ 4619501 w 5391397"/>
                <a:gd name="connsiteY5" fmla="*/ 1781299 h 2529444"/>
                <a:gd name="connsiteX6" fmla="*/ 4476997 w 5391397"/>
                <a:gd name="connsiteY6" fmla="*/ 1805050 h 2529444"/>
                <a:gd name="connsiteX7" fmla="*/ 4346368 w 5391397"/>
                <a:gd name="connsiteY7" fmla="*/ 1840676 h 2529444"/>
                <a:gd name="connsiteX8" fmla="*/ 4227615 w 5391397"/>
                <a:gd name="connsiteY8" fmla="*/ 1888177 h 2529444"/>
                <a:gd name="connsiteX9" fmla="*/ 4180114 w 5391397"/>
                <a:gd name="connsiteY9" fmla="*/ 1900052 h 2529444"/>
                <a:gd name="connsiteX10" fmla="*/ 4085111 w 5391397"/>
                <a:gd name="connsiteY10" fmla="*/ 1947553 h 2529444"/>
                <a:gd name="connsiteX11" fmla="*/ 3990109 w 5391397"/>
                <a:gd name="connsiteY11" fmla="*/ 1971304 h 2529444"/>
                <a:gd name="connsiteX12" fmla="*/ 3942607 w 5391397"/>
                <a:gd name="connsiteY12" fmla="*/ 1995055 h 2529444"/>
                <a:gd name="connsiteX13" fmla="*/ 3657600 w 5391397"/>
                <a:gd name="connsiteY13" fmla="*/ 2018805 h 2529444"/>
                <a:gd name="connsiteX14" fmla="*/ 3526971 w 5391397"/>
                <a:gd name="connsiteY14" fmla="*/ 2054431 h 2529444"/>
                <a:gd name="connsiteX15" fmla="*/ 3443844 w 5391397"/>
                <a:gd name="connsiteY15" fmla="*/ 2090057 h 2529444"/>
                <a:gd name="connsiteX16" fmla="*/ 3372592 w 5391397"/>
                <a:gd name="connsiteY16" fmla="*/ 2101933 h 2529444"/>
                <a:gd name="connsiteX17" fmla="*/ 3325090 w 5391397"/>
                <a:gd name="connsiteY17" fmla="*/ 2113808 h 2529444"/>
                <a:gd name="connsiteX18" fmla="*/ 3265714 w 5391397"/>
                <a:gd name="connsiteY18" fmla="*/ 2125683 h 2529444"/>
                <a:gd name="connsiteX19" fmla="*/ 3230088 w 5391397"/>
                <a:gd name="connsiteY19" fmla="*/ 2137559 h 2529444"/>
                <a:gd name="connsiteX20" fmla="*/ 3051958 w 5391397"/>
                <a:gd name="connsiteY20" fmla="*/ 2173185 h 2529444"/>
                <a:gd name="connsiteX21" fmla="*/ 3004457 w 5391397"/>
                <a:gd name="connsiteY21" fmla="*/ 2208811 h 2529444"/>
                <a:gd name="connsiteX22" fmla="*/ 2933205 w 5391397"/>
                <a:gd name="connsiteY22" fmla="*/ 2232561 h 2529444"/>
                <a:gd name="connsiteX23" fmla="*/ 2897579 w 5391397"/>
                <a:gd name="connsiteY23" fmla="*/ 2244437 h 2529444"/>
                <a:gd name="connsiteX24" fmla="*/ 2861953 w 5391397"/>
                <a:gd name="connsiteY24" fmla="*/ 2256312 h 2529444"/>
                <a:gd name="connsiteX25" fmla="*/ 2802576 w 5391397"/>
                <a:gd name="connsiteY25" fmla="*/ 2291938 h 2529444"/>
                <a:gd name="connsiteX26" fmla="*/ 2766950 w 5391397"/>
                <a:gd name="connsiteY26" fmla="*/ 2315689 h 2529444"/>
                <a:gd name="connsiteX27" fmla="*/ 2671948 w 5391397"/>
                <a:gd name="connsiteY27" fmla="*/ 2351315 h 2529444"/>
                <a:gd name="connsiteX28" fmla="*/ 2612571 w 5391397"/>
                <a:gd name="connsiteY28" fmla="*/ 2398816 h 2529444"/>
                <a:gd name="connsiteX29" fmla="*/ 2529444 w 5391397"/>
                <a:gd name="connsiteY29" fmla="*/ 2434442 h 2529444"/>
                <a:gd name="connsiteX30" fmla="*/ 2493818 w 5391397"/>
                <a:gd name="connsiteY30" fmla="*/ 2458192 h 2529444"/>
                <a:gd name="connsiteX31" fmla="*/ 2375064 w 5391397"/>
                <a:gd name="connsiteY31" fmla="*/ 2505694 h 2529444"/>
                <a:gd name="connsiteX32" fmla="*/ 2339438 w 5391397"/>
                <a:gd name="connsiteY32" fmla="*/ 2517569 h 2529444"/>
                <a:gd name="connsiteX33" fmla="*/ 2149433 w 5391397"/>
                <a:gd name="connsiteY33" fmla="*/ 2529444 h 2529444"/>
                <a:gd name="connsiteX34" fmla="*/ 1947553 w 5391397"/>
                <a:gd name="connsiteY34" fmla="*/ 2505694 h 2529444"/>
                <a:gd name="connsiteX35" fmla="*/ 1876301 w 5391397"/>
                <a:gd name="connsiteY35" fmla="*/ 2481943 h 2529444"/>
                <a:gd name="connsiteX36" fmla="*/ 1840675 w 5391397"/>
                <a:gd name="connsiteY36" fmla="*/ 2470068 h 2529444"/>
                <a:gd name="connsiteX37" fmla="*/ 1698171 w 5391397"/>
                <a:gd name="connsiteY37" fmla="*/ 2398816 h 2529444"/>
                <a:gd name="connsiteX38" fmla="*/ 1650670 w 5391397"/>
                <a:gd name="connsiteY38" fmla="*/ 2375065 h 2529444"/>
                <a:gd name="connsiteX39" fmla="*/ 1603168 w 5391397"/>
                <a:gd name="connsiteY39" fmla="*/ 2351315 h 2529444"/>
                <a:gd name="connsiteX40" fmla="*/ 1567542 w 5391397"/>
                <a:gd name="connsiteY40" fmla="*/ 2327564 h 2529444"/>
                <a:gd name="connsiteX41" fmla="*/ 1413163 w 5391397"/>
                <a:gd name="connsiteY41" fmla="*/ 2256312 h 2529444"/>
                <a:gd name="connsiteX42" fmla="*/ 1258784 w 5391397"/>
                <a:gd name="connsiteY42" fmla="*/ 2125683 h 2529444"/>
                <a:gd name="connsiteX43" fmla="*/ 1163781 w 5391397"/>
                <a:gd name="connsiteY43" fmla="*/ 2018805 h 2529444"/>
                <a:gd name="connsiteX44" fmla="*/ 1009402 w 5391397"/>
                <a:gd name="connsiteY44" fmla="*/ 1745673 h 2529444"/>
                <a:gd name="connsiteX45" fmla="*/ 890649 w 5391397"/>
                <a:gd name="connsiteY45" fmla="*/ 1484416 h 2529444"/>
                <a:gd name="connsiteX46" fmla="*/ 795646 w 5391397"/>
                <a:gd name="connsiteY46" fmla="*/ 1330037 h 2529444"/>
                <a:gd name="connsiteX47" fmla="*/ 581890 w 5391397"/>
                <a:gd name="connsiteY47" fmla="*/ 1104405 h 2529444"/>
                <a:gd name="connsiteX48" fmla="*/ 391885 w 5391397"/>
                <a:gd name="connsiteY48" fmla="*/ 950026 h 2529444"/>
                <a:gd name="connsiteX49" fmla="*/ 237506 w 5391397"/>
                <a:gd name="connsiteY49" fmla="*/ 760021 h 2529444"/>
                <a:gd name="connsiteX50" fmla="*/ 154379 w 5391397"/>
                <a:gd name="connsiteY50" fmla="*/ 570016 h 2529444"/>
                <a:gd name="connsiteX51" fmla="*/ 47501 w 5391397"/>
                <a:gd name="connsiteY51" fmla="*/ 332509 h 2529444"/>
                <a:gd name="connsiteX52" fmla="*/ 0 w 5391397"/>
                <a:gd name="connsiteY52" fmla="*/ 0 h 2529444"/>
                <a:gd name="connsiteX0" fmla="*/ 5391397 w 5391397"/>
                <a:gd name="connsiteY0" fmla="*/ 1710047 h 2529444"/>
                <a:gd name="connsiteX1" fmla="*/ 5343896 w 5391397"/>
                <a:gd name="connsiteY1" fmla="*/ 1698172 h 2529444"/>
                <a:gd name="connsiteX2" fmla="*/ 5094514 w 5391397"/>
                <a:gd name="connsiteY2" fmla="*/ 1721922 h 2529444"/>
                <a:gd name="connsiteX3" fmla="*/ 4975761 w 5391397"/>
                <a:gd name="connsiteY3" fmla="*/ 1745673 h 2529444"/>
                <a:gd name="connsiteX4" fmla="*/ 4773880 w 5391397"/>
                <a:gd name="connsiteY4" fmla="*/ 1757548 h 2529444"/>
                <a:gd name="connsiteX5" fmla="*/ 4619501 w 5391397"/>
                <a:gd name="connsiteY5" fmla="*/ 1781299 h 2529444"/>
                <a:gd name="connsiteX6" fmla="*/ 4476997 w 5391397"/>
                <a:gd name="connsiteY6" fmla="*/ 1805050 h 2529444"/>
                <a:gd name="connsiteX7" fmla="*/ 4346368 w 5391397"/>
                <a:gd name="connsiteY7" fmla="*/ 1840676 h 2529444"/>
                <a:gd name="connsiteX8" fmla="*/ 4227615 w 5391397"/>
                <a:gd name="connsiteY8" fmla="*/ 1888177 h 2529444"/>
                <a:gd name="connsiteX9" fmla="*/ 4180114 w 5391397"/>
                <a:gd name="connsiteY9" fmla="*/ 1900052 h 2529444"/>
                <a:gd name="connsiteX10" fmla="*/ 4085111 w 5391397"/>
                <a:gd name="connsiteY10" fmla="*/ 1947553 h 2529444"/>
                <a:gd name="connsiteX11" fmla="*/ 3990109 w 5391397"/>
                <a:gd name="connsiteY11" fmla="*/ 1971304 h 2529444"/>
                <a:gd name="connsiteX12" fmla="*/ 3942607 w 5391397"/>
                <a:gd name="connsiteY12" fmla="*/ 1995055 h 2529444"/>
                <a:gd name="connsiteX13" fmla="*/ 3657600 w 5391397"/>
                <a:gd name="connsiteY13" fmla="*/ 2018805 h 2529444"/>
                <a:gd name="connsiteX14" fmla="*/ 3526971 w 5391397"/>
                <a:gd name="connsiteY14" fmla="*/ 2054431 h 2529444"/>
                <a:gd name="connsiteX15" fmla="*/ 3443844 w 5391397"/>
                <a:gd name="connsiteY15" fmla="*/ 2090057 h 2529444"/>
                <a:gd name="connsiteX16" fmla="*/ 3372592 w 5391397"/>
                <a:gd name="connsiteY16" fmla="*/ 2101933 h 2529444"/>
                <a:gd name="connsiteX17" fmla="*/ 3325090 w 5391397"/>
                <a:gd name="connsiteY17" fmla="*/ 2113808 h 2529444"/>
                <a:gd name="connsiteX18" fmla="*/ 3265714 w 5391397"/>
                <a:gd name="connsiteY18" fmla="*/ 2125683 h 2529444"/>
                <a:gd name="connsiteX19" fmla="*/ 3230088 w 5391397"/>
                <a:gd name="connsiteY19" fmla="*/ 2137559 h 2529444"/>
                <a:gd name="connsiteX20" fmla="*/ 3051958 w 5391397"/>
                <a:gd name="connsiteY20" fmla="*/ 2173185 h 2529444"/>
                <a:gd name="connsiteX21" fmla="*/ 3004457 w 5391397"/>
                <a:gd name="connsiteY21" fmla="*/ 2208811 h 2529444"/>
                <a:gd name="connsiteX22" fmla="*/ 2933205 w 5391397"/>
                <a:gd name="connsiteY22" fmla="*/ 2232561 h 2529444"/>
                <a:gd name="connsiteX23" fmla="*/ 2897579 w 5391397"/>
                <a:gd name="connsiteY23" fmla="*/ 2244437 h 2529444"/>
                <a:gd name="connsiteX24" fmla="*/ 2861953 w 5391397"/>
                <a:gd name="connsiteY24" fmla="*/ 2256312 h 2529444"/>
                <a:gd name="connsiteX25" fmla="*/ 2802576 w 5391397"/>
                <a:gd name="connsiteY25" fmla="*/ 2291938 h 2529444"/>
                <a:gd name="connsiteX26" fmla="*/ 2766950 w 5391397"/>
                <a:gd name="connsiteY26" fmla="*/ 2315689 h 2529444"/>
                <a:gd name="connsiteX27" fmla="*/ 2671948 w 5391397"/>
                <a:gd name="connsiteY27" fmla="*/ 2351315 h 2529444"/>
                <a:gd name="connsiteX28" fmla="*/ 2612571 w 5391397"/>
                <a:gd name="connsiteY28" fmla="*/ 2398816 h 2529444"/>
                <a:gd name="connsiteX29" fmla="*/ 2529444 w 5391397"/>
                <a:gd name="connsiteY29" fmla="*/ 2434442 h 2529444"/>
                <a:gd name="connsiteX30" fmla="*/ 2493818 w 5391397"/>
                <a:gd name="connsiteY30" fmla="*/ 2458192 h 2529444"/>
                <a:gd name="connsiteX31" fmla="*/ 2375064 w 5391397"/>
                <a:gd name="connsiteY31" fmla="*/ 2505694 h 2529444"/>
                <a:gd name="connsiteX32" fmla="*/ 2339438 w 5391397"/>
                <a:gd name="connsiteY32" fmla="*/ 2517569 h 2529444"/>
                <a:gd name="connsiteX33" fmla="*/ 2149433 w 5391397"/>
                <a:gd name="connsiteY33" fmla="*/ 2529444 h 2529444"/>
                <a:gd name="connsiteX34" fmla="*/ 1947553 w 5391397"/>
                <a:gd name="connsiteY34" fmla="*/ 2505694 h 2529444"/>
                <a:gd name="connsiteX35" fmla="*/ 1876301 w 5391397"/>
                <a:gd name="connsiteY35" fmla="*/ 2481943 h 2529444"/>
                <a:gd name="connsiteX36" fmla="*/ 1840675 w 5391397"/>
                <a:gd name="connsiteY36" fmla="*/ 2470068 h 2529444"/>
                <a:gd name="connsiteX37" fmla="*/ 1698171 w 5391397"/>
                <a:gd name="connsiteY37" fmla="*/ 2398816 h 2529444"/>
                <a:gd name="connsiteX38" fmla="*/ 1650670 w 5391397"/>
                <a:gd name="connsiteY38" fmla="*/ 2375065 h 2529444"/>
                <a:gd name="connsiteX39" fmla="*/ 1603168 w 5391397"/>
                <a:gd name="connsiteY39" fmla="*/ 2351315 h 2529444"/>
                <a:gd name="connsiteX40" fmla="*/ 1413163 w 5391397"/>
                <a:gd name="connsiteY40" fmla="*/ 2256312 h 2529444"/>
                <a:gd name="connsiteX41" fmla="*/ 1258784 w 5391397"/>
                <a:gd name="connsiteY41" fmla="*/ 2125683 h 2529444"/>
                <a:gd name="connsiteX42" fmla="*/ 1163781 w 5391397"/>
                <a:gd name="connsiteY42" fmla="*/ 2018805 h 2529444"/>
                <a:gd name="connsiteX43" fmla="*/ 1009402 w 5391397"/>
                <a:gd name="connsiteY43" fmla="*/ 1745673 h 2529444"/>
                <a:gd name="connsiteX44" fmla="*/ 890649 w 5391397"/>
                <a:gd name="connsiteY44" fmla="*/ 1484416 h 2529444"/>
                <a:gd name="connsiteX45" fmla="*/ 795646 w 5391397"/>
                <a:gd name="connsiteY45" fmla="*/ 1330037 h 2529444"/>
                <a:gd name="connsiteX46" fmla="*/ 581890 w 5391397"/>
                <a:gd name="connsiteY46" fmla="*/ 1104405 h 2529444"/>
                <a:gd name="connsiteX47" fmla="*/ 391885 w 5391397"/>
                <a:gd name="connsiteY47" fmla="*/ 950026 h 2529444"/>
                <a:gd name="connsiteX48" fmla="*/ 237506 w 5391397"/>
                <a:gd name="connsiteY48" fmla="*/ 760021 h 2529444"/>
                <a:gd name="connsiteX49" fmla="*/ 154379 w 5391397"/>
                <a:gd name="connsiteY49" fmla="*/ 570016 h 2529444"/>
                <a:gd name="connsiteX50" fmla="*/ 47501 w 5391397"/>
                <a:gd name="connsiteY50" fmla="*/ 332509 h 2529444"/>
                <a:gd name="connsiteX51" fmla="*/ 0 w 5391397"/>
                <a:gd name="connsiteY51" fmla="*/ 0 h 2529444"/>
                <a:gd name="connsiteX0" fmla="*/ 5391397 w 5391397"/>
                <a:gd name="connsiteY0" fmla="*/ 1710047 h 2529444"/>
                <a:gd name="connsiteX1" fmla="*/ 5343896 w 5391397"/>
                <a:gd name="connsiteY1" fmla="*/ 1698172 h 2529444"/>
                <a:gd name="connsiteX2" fmla="*/ 5094514 w 5391397"/>
                <a:gd name="connsiteY2" fmla="*/ 1721922 h 2529444"/>
                <a:gd name="connsiteX3" fmla="*/ 4975761 w 5391397"/>
                <a:gd name="connsiteY3" fmla="*/ 1745673 h 2529444"/>
                <a:gd name="connsiteX4" fmla="*/ 4773880 w 5391397"/>
                <a:gd name="connsiteY4" fmla="*/ 1757548 h 2529444"/>
                <a:gd name="connsiteX5" fmla="*/ 4619501 w 5391397"/>
                <a:gd name="connsiteY5" fmla="*/ 1781299 h 2529444"/>
                <a:gd name="connsiteX6" fmla="*/ 4476997 w 5391397"/>
                <a:gd name="connsiteY6" fmla="*/ 1805050 h 2529444"/>
                <a:gd name="connsiteX7" fmla="*/ 4346368 w 5391397"/>
                <a:gd name="connsiteY7" fmla="*/ 1840676 h 2529444"/>
                <a:gd name="connsiteX8" fmla="*/ 4227615 w 5391397"/>
                <a:gd name="connsiteY8" fmla="*/ 1888177 h 2529444"/>
                <a:gd name="connsiteX9" fmla="*/ 4180114 w 5391397"/>
                <a:gd name="connsiteY9" fmla="*/ 1900052 h 2529444"/>
                <a:gd name="connsiteX10" fmla="*/ 4085111 w 5391397"/>
                <a:gd name="connsiteY10" fmla="*/ 1947553 h 2529444"/>
                <a:gd name="connsiteX11" fmla="*/ 3990109 w 5391397"/>
                <a:gd name="connsiteY11" fmla="*/ 1971304 h 2529444"/>
                <a:gd name="connsiteX12" fmla="*/ 3942607 w 5391397"/>
                <a:gd name="connsiteY12" fmla="*/ 1995055 h 2529444"/>
                <a:gd name="connsiteX13" fmla="*/ 3657600 w 5391397"/>
                <a:gd name="connsiteY13" fmla="*/ 2018805 h 2529444"/>
                <a:gd name="connsiteX14" fmla="*/ 3526971 w 5391397"/>
                <a:gd name="connsiteY14" fmla="*/ 2054431 h 2529444"/>
                <a:gd name="connsiteX15" fmla="*/ 3443844 w 5391397"/>
                <a:gd name="connsiteY15" fmla="*/ 2090057 h 2529444"/>
                <a:gd name="connsiteX16" fmla="*/ 3372592 w 5391397"/>
                <a:gd name="connsiteY16" fmla="*/ 2101933 h 2529444"/>
                <a:gd name="connsiteX17" fmla="*/ 3325090 w 5391397"/>
                <a:gd name="connsiteY17" fmla="*/ 2113808 h 2529444"/>
                <a:gd name="connsiteX18" fmla="*/ 3265714 w 5391397"/>
                <a:gd name="connsiteY18" fmla="*/ 2125683 h 2529444"/>
                <a:gd name="connsiteX19" fmla="*/ 3230088 w 5391397"/>
                <a:gd name="connsiteY19" fmla="*/ 2137559 h 2529444"/>
                <a:gd name="connsiteX20" fmla="*/ 3051958 w 5391397"/>
                <a:gd name="connsiteY20" fmla="*/ 2173185 h 2529444"/>
                <a:gd name="connsiteX21" fmla="*/ 3004457 w 5391397"/>
                <a:gd name="connsiteY21" fmla="*/ 2208811 h 2529444"/>
                <a:gd name="connsiteX22" fmla="*/ 2933205 w 5391397"/>
                <a:gd name="connsiteY22" fmla="*/ 2232561 h 2529444"/>
                <a:gd name="connsiteX23" fmla="*/ 2897579 w 5391397"/>
                <a:gd name="connsiteY23" fmla="*/ 2244437 h 2529444"/>
                <a:gd name="connsiteX24" fmla="*/ 2861953 w 5391397"/>
                <a:gd name="connsiteY24" fmla="*/ 2256312 h 2529444"/>
                <a:gd name="connsiteX25" fmla="*/ 2802576 w 5391397"/>
                <a:gd name="connsiteY25" fmla="*/ 2291938 h 2529444"/>
                <a:gd name="connsiteX26" fmla="*/ 2766950 w 5391397"/>
                <a:gd name="connsiteY26" fmla="*/ 2315689 h 2529444"/>
                <a:gd name="connsiteX27" fmla="*/ 2671948 w 5391397"/>
                <a:gd name="connsiteY27" fmla="*/ 2351315 h 2529444"/>
                <a:gd name="connsiteX28" fmla="*/ 2612571 w 5391397"/>
                <a:gd name="connsiteY28" fmla="*/ 2398816 h 2529444"/>
                <a:gd name="connsiteX29" fmla="*/ 2529444 w 5391397"/>
                <a:gd name="connsiteY29" fmla="*/ 2434442 h 2529444"/>
                <a:gd name="connsiteX30" fmla="*/ 2493818 w 5391397"/>
                <a:gd name="connsiteY30" fmla="*/ 2458192 h 2529444"/>
                <a:gd name="connsiteX31" fmla="*/ 2375064 w 5391397"/>
                <a:gd name="connsiteY31" fmla="*/ 2505694 h 2529444"/>
                <a:gd name="connsiteX32" fmla="*/ 2339438 w 5391397"/>
                <a:gd name="connsiteY32" fmla="*/ 2517569 h 2529444"/>
                <a:gd name="connsiteX33" fmla="*/ 2149433 w 5391397"/>
                <a:gd name="connsiteY33" fmla="*/ 2529444 h 2529444"/>
                <a:gd name="connsiteX34" fmla="*/ 1947553 w 5391397"/>
                <a:gd name="connsiteY34" fmla="*/ 2505694 h 2529444"/>
                <a:gd name="connsiteX35" fmla="*/ 1876301 w 5391397"/>
                <a:gd name="connsiteY35" fmla="*/ 2481943 h 2529444"/>
                <a:gd name="connsiteX36" fmla="*/ 1840675 w 5391397"/>
                <a:gd name="connsiteY36" fmla="*/ 2470068 h 2529444"/>
                <a:gd name="connsiteX37" fmla="*/ 1698171 w 5391397"/>
                <a:gd name="connsiteY37" fmla="*/ 2398816 h 2529444"/>
                <a:gd name="connsiteX38" fmla="*/ 1603168 w 5391397"/>
                <a:gd name="connsiteY38" fmla="*/ 2351315 h 2529444"/>
                <a:gd name="connsiteX39" fmla="*/ 1413163 w 5391397"/>
                <a:gd name="connsiteY39" fmla="*/ 2256312 h 2529444"/>
                <a:gd name="connsiteX40" fmla="*/ 1258784 w 5391397"/>
                <a:gd name="connsiteY40" fmla="*/ 2125683 h 2529444"/>
                <a:gd name="connsiteX41" fmla="*/ 1163781 w 5391397"/>
                <a:gd name="connsiteY41" fmla="*/ 2018805 h 2529444"/>
                <a:gd name="connsiteX42" fmla="*/ 1009402 w 5391397"/>
                <a:gd name="connsiteY42" fmla="*/ 1745673 h 2529444"/>
                <a:gd name="connsiteX43" fmla="*/ 890649 w 5391397"/>
                <a:gd name="connsiteY43" fmla="*/ 1484416 h 2529444"/>
                <a:gd name="connsiteX44" fmla="*/ 795646 w 5391397"/>
                <a:gd name="connsiteY44" fmla="*/ 1330037 h 2529444"/>
                <a:gd name="connsiteX45" fmla="*/ 581890 w 5391397"/>
                <a:gd name="connsiteY45" fmla="*/ 1104405 h 2529444"/>
                <a:gd name="connsiteX46" fmla="*/ 391885 w 5391397"/>
                <a:gd name="connsiteY46" fmla="*/ 950026 h 2529444"/>
                <a:gd name="connsiteX47" fmla="*/ 237506 w 5391397"/>
                <a:gd name="connsiteY47" fmla="*/ 760021 h 2529444"/>
                <a:gd name="connsiteX48" fmla="*/ 154379 w 5391397"/>
                <a:gd name="connsiteY48" fmla="*/ 570016 h 2529444"/>
                <a:gd name="connsiteX49" fmla="*/ 47501 w 5391397"/>
                <a:gd name="connsiteY49" fmla="*/ 332509 h 2529444"/>
                <a:gd name="connsiteX50" fmla="*/ 0 w 5391397"/>
                <a:gd name="connsiteY50" fmla="*/ 0 h 2529444"/>
                <a:gd name="connsiteX0" fmla="*/ 5391397 w 5391397"/>
                <a:gd name="connsiteY0" fmla="*/ 1710047 h 2529444"/>
                <a:gd name="connsiteX1" fmla="*/ 5343896 w 5391397"/>
                <a:gd name="connsiteY1" fmla="*/ 1698172 h 2529444"/>
                <a:gd name="connsiteX2" fmla="*/ 5094514 w 5391397"/>
                <a:gd name="connsiteY2" fmla="*/ 1721922 h 2529444"/>
                <a:gd name="connsiteX3" fmla="*/ 4975761 w 5391397"/>
                <a:gd name="connsiteY3" fmla="*/ 1745673 h 2529444"/>
                <a:gd name="connsiteX4" fmla="*/ 4773880 w 5391397"/>
                <a:gd name="connsiteY4" fmla="*/ 1757548 h 2529444"/>
                <a:gd name="connsiteX5" fmla="*/ 4619501 w 5391397"/>
                <a:gd name="connsiteY5" fmla="*/ 1781299 h 2529444"/>
                <a:gd name="connsiteX6" fmla="*/ 4476997 w 5391397"/>
                <a:gd name="connsiteY6" fmla="*/ 1805050 h 2529444"/>
                <a:gd name="connsiteX7" fmla="*/ 4346368 w 5391397"/>
                <a:gd name="connsiteY7" fmla="*/ 1840676 h 2529444"/>
                <a:gd name="connsiteX8" fmla="*/ 4227615 w 5391397"/>
                <a:gd name="connsiteY8" fmla="*/ 1888177 h 2529444"/>
                <a:gd name="connsiteX9" fmla="*/ 4180114 w 5391397"/>
                <a:gd name="connsiteY9" fmla="*/ 1900052 h 2529444"/>
                <a:gd name="connsiteX10" fmla="*/ 4085111 w 5391397"/>
                <a:gd name="connsiteY10" fmla="*/ 1947553 h 2529444"/>
                <a:gd name="connsiteX11" fmla="*/ 3990109 w 5391397"/>
                <a:gd name="connsiteY11" fmla="*/ 1971304 h 2529444"/>
                <a:gd name="connsiteX12" fmla="*/ 3942607 w 5391397"/>
                <a:gd name="connsiteY12" fmla="*/ 1995055 h 2529444"/>
                <a:gd name="connsiteX13" fmla="*/ 3657600 w 5391397"/>
                <a:gd name="connsiteY13" fmla="*/ 2018805 h 2529444"/>
                <a:gd name="connsiteX14" fmla="*/ 3526971 w 5391397"/>
                <a:gd name="connsiteY14" fmla="*/ 2054431 h 2529444"/>
                <a:gd name="connsiteX15" fmla="*/ 3443844 w 5391397"/>
                <a:gd name="connsiteY15" fmla="*/ 2090057 h 2529444"/>
                <a:gd name="connsiteX16" fmla="*/ 3372592 w 5391397"/>
                <a:gd name="connsiteY16" fmla="*/ 2101933 h 2529444"/>
                <a:gd name="connsiteX17" fmla="*/ 3325090 w 5391397"/>
                <a:gd name="connsiteY17" fmla="*/ 2113808 h 2529444"/>
                <a:gd name="connsiteX18" fmla="*/ 3265714 w 5391397"/>
                <a:gd name="connsiteY18" fmla="*/ 2125683 h 2529444"/>
                <a:gd name="connsiteX19" fmla="*/ 3230088 w 5391397"/>
                <a:gd name="connsiteY19" fmla="*/ 2137559 h 2529444"/>
                <a:gd name="connsiteX20" fmla="*/ 3051958 w 5391397"/>
                <a:gd name="connsiteY20" fmla="*/ 2173185 h 2529444"/>
                <a:gd name="connsiteX21" fmla="*/ 3004457 w 5391397"/>
                <a:gd name="connsiteY21" fmla="*/ 2208811 h 2529444"/>
                <a:gd name="connsiteX22" fmla="*/ 2933205 w 5391397"/>
                <a:gd name="connsiteY22" fmla="*/ 2232561 h 2529444"/>
                <a:gd name="connsiteX23" fmla="*/ 2897579 w 5391397"/>
                <a:gd name="connsiteY23" fmla="*/ 2244437 h 2529444"/>
                <a:gd name="connsiteX24" fmla="*/ 2861953 w 5391397"/>
                <a:gd name="connsiteY24" fmla="*/ 2256312 h 2529444"/>
                <a:gd name="connsiteX25" fmla="*/ 2802576 w 5391397"/>
                <a:gd name="connsiteY25" fmla="*/ 2291938 h 2529444"/>
                <a:gd name="connsiteX26" fmla="*/ 2766950 w 5391397"/>
                <a:gd name="connsiteY26" fmla="*/ 2315689 h 2529444"/>
                <a:gd name="connsiteX27" fmla="*/ 2671948 w 5391397"/>
                <a:gd name="connsiteY27" fmla="*/ 2351315 h 2529444"/>
                <a:gd name="connsiteX28" fmla="*/ 2612571 w 5391397"/>
                <a:gd name="connsiteY28" fmla="*/ 2398816 h 2529444"/>
                <a:gd name="connsiteX29" fmla="*/ 2529444 w 5391397"/>
                <a:gd name="connsiteY29" fmla="*/ 2434442 h 2529444"/>
                <a:gd name="connsiteX30" fmla="*/ 2493818 w 5391397"/>
                <a:gd name="connsiteY30" fmla="*/ 2458192 h 2529444"/>
                <a:gd name="connsiteX31" fmla="*/ 2375064 w 5391397"/>
                <a:gd name="connsiteY31" fmla="*/ 2505694 h 2529444"/>
                <a:gd name="connsiteX32" fmla="*/ 2339438 w 5391397"/>
                <a:gd name="connsiteY32" fmla="*/ 2517569 h 2529444"/>
                <a:gd name="connsiteX33" fmla="*/ 2149433 w 5391397"/>
                <a:gd name="connsiteY33" fmla="*/ 2529444 h 2529444"/>
                <a:gd name="connsiteX34" fmla="*/ 1947553 w 5391397"/>
                <a:gd name="connsiteY34" fmla="*/ 2505694 h 2529444"/>
                <a:gd name="connsiteX35" fmla="*/ 1876301 w 5391397"/>
                <a:gd name="connsiteY35" fmla="*/ 2481943 h 2529444"/>
                <a:gd name="connsiteX36" fmla="*/ 1840675 w 5391397"/>
                <a:gd name="connsiteY36" fmla="*/ 2470068 h 2529444"/>
                <a:gd name="connsiteX37" fmla="*/ 1603168 w 5391397"/>
                <a:gd name="connsiteY37" fmla="*/ 2351315 h 2529444"/>
                <a:gd name="connsiteX38" fmla="*/ 1413163 w 5391397"/>
                <a:gd name="connsiteY38" fmla="*/ 2256312 h 2529444"/>
                <a:gd name="connsiteX39" fmla="*/ 1258784 w 5391397"/>
                <a:gd name="connsiteY39" fmla="*/ 2125683 h 2529444"/>
                <a:gd name="connsiteX40" fmla="*/ 1163781 w 5391397"/>
                <a:gd name="connsiteY40" fmla="*/ 2018805 h 2529444"/>
                <a:gd name="connsiteX41" fmla="*/ 1009402 w 5391397"/>
                <a:gd name="connsiteY41" fmla="*/ 1745673 h 2529444"/>
                <a:gd name="connsiteX42" fmla="*/ 890649 w 5391397"/>
                <a:gd name="connsiteY42" fmla="*/ 1484416 h 2529444"/>
                <a:gd name="connsiteX43" fmla="*/ 795646 w 5391397"/>
                <a:gd name="connsiteY43" fmla="*/ 1330037 h 2529444"/>
                <a:gd name="connsiteX44" fmla="*/ 581890 w 5391397"/>
                <a:gd name="connsiteY44" fmla="*/ 1104405 h 2529444"/>
                <a:gd name="connsiteX45" fmla="*/ 391885 w 5391397"/>
                <a:gd name="connsiteY45" fmla="*/ 950026 h 2529444"/>
                <a:gd name="connsiteX46" fmla="*/ 237506 w 5391397"/>
                <a:gd name="connsiteY46" fmla="*/ 760021 h 2529444"/>
                <a:gd name="connsiteX47" fmla="*/ 154379 w 5391397"/>
                <a:gd name="connsiteY47" fmla="*/ 570016 h 2529444"/>
                <a:gd name="connsiteX48" fmla="*/ 47501 w 5391397"/>
                <a:gd name="connsiteY48" fmla="*/ 332509 h 2529444"/>
                <a:gd name="connsiteX49" fmla="*/ 0 w 5391397"/>
                <a:gd name="connsiteY49" fmla="*/ 0 h 2529444"/>
                <a:gd name="connsiteX0" fmla="*/ 5391397 w 5391397"/>
                <a:gd name="connsiteY0" fmla="*/ 1710047 h 2529444"/>
                <a:gd name="connsiteX1" fmla="*/ 5343896 w 5391397"/>
                <a:gd name="connsiteY1" fmla="*/ 1698172 h 2529444"/>
                <a:gd name="connsiteX2" fmla="*/ 5094514 w 5391397"/>
                <a:gd name="connsiteY2" fmla="*/ 1721922 h 2529444"/>
                <a:gd name="connsiteX3" fmla="*/ 4975761 w 5391397"/>
                <a:gd name="connsiteY3" fmla="*/ 1745673 h 2529444"/>
                <a:gd name="connsiteX4" fmla="*/ 4773880 w 5391397"/>
                <a:gd name="connsiteY4" fmla="*/ 1757548 h 2529444"/>
                <a:gd name="connsiteX5" fmla="*/ 4619501 w 5391397"/>
                <a:gd name="connsiteY5" fmla="*/ 1781299 h 2529444"/>
                <a:gd name="connsiteX6" fmla="*/ 4476997 w 5391397"/>
                <a:gd name="connsiteY6" fmla="*/ 1805050 h 2529444"/>
                <a:gd name="connsiteX7" fmla="*/ 4346368 w 5391397"/>
                <a:gd name="connsiteY7" fmla="*/ 1840676 h 2529444"/>
                <a:gd name="connsiteX8" fmla="*/ 4227615 w 5391397"/>
                <a:gd name="connsiteY8" fmla="*/ 1888177 h 2529444"/>
                <a:gd name="connsiteX9" fmla="*/ 4180114 w 5391397"/>
                <a:gd name="connsiteY9" fmla="*/ 1900052 h 2529444"/>
                <a:gd name="connsiteX10" fmla="*/ 4085111 w 5391397"/>
                <a:gd name="connsiteY10" fmla="*/ 1947553 h 2529444"/>
                <a:gd name="connsiteX11" fmla="*/ 3990109 w 5391397"/>
                <a:gd name="connsiteY11" fmla="*/ 1971304 h 2529444"/>
                <a:gd name="connsiteX12" fmla="*/ 3942607 w 5391397"/>
                <a:gd name="connsiteY12" fmla="*/ 1995055 h 2529444"/>
                <a:gd name="connsiteX13" fmla="*/ 3657600 w 5391397"/>
                <a:gd name="connsiteY13" fmla="*/ 2018805 h 2529444"/>
                <a:gd name="connsiteX14" fmla="*/ 3526971 w 5391397"/>
                <a:gd name="connsiteY14" fmla="*/ 2054431 h 2529444"/>
                <a:gd name="connsiteX15" fmla="*/ 3443844 w 5391397"/>
                <a:gd name="connsiteY15" fmla="*/ 2090057 h 2529444"/>
                <a:gd name="connsiteX16" fmla="*/ 3372592 w 5391397"/>
                <a:gd name="connsiteY16" fmla="*/ 2101933 h 2529444"/>
                <a:gd name="connsiteX17" fmla="*/ 3325090 w 5391397"/>
                <a:gd name="connsiteY17" fmla="*/ 2113808 h 2529444"/>
                <a:gd name="connsiteX18" fmla="*/ 3265714 w 5391397"/>
                <a:gd name="connsiteY18" fmla="*/ 2125683 h 2529444"/>
                <a:gd name="connsiteX19" fmla="*/ 3230088 w 5391397"/>
                <a:gd name="connsiteY19" fmla="*/ 2137559 h 2529444"/>
                <a:gd name="connsiteX20" fmla="*/ 3051958 w 5391397"/>
                <a:gd name="connsiteY20" fmla="*/ 2173185 h 2529444"/>
                <a:gd name="connsiteX21" fmla="*/ 3004457 w 5391397"/>
                <a:gd name="connsiteY21" fmla="*/ 2208811 h 2529444"/>
                <a:gd name="connsiteX22" fmla="*/ 2933205 w 5391397"/>
                <a:gd name="connsiteY22" fmla="*/ 2232561 h 2529444"/>
                <a:gd name="connsiteX23" fmla="*/ 2897579 w 5391397"/>
                <a:gd name="connsiteY23" fmla="*/ 2244437 h 2529444"/>
                <a:gd name="connsiteX24" fmla="*/ 2861953 w 5391397"/>
                <a:gd name="connsiteY24" fmla="*/ 2256312 h 2529444"/>
                <a:gd name="connsiteX25" fmla="*/ 2802576 w 5391397"/>
                <a:gd name="connsiteY25" fmla="*/ 2291938 h 2529444"/>
                <a:gd name="connsiteX26" fmla="*/ 2766950 w 5391397"/>
                <a:gd name="connsiteY26" fmla="*/ 2315689 h 2529444"/>
                <a:gd name="connsiteX27" fmla="*/ 2671948 w 5391397"/>
                <a:gd name="connsiteY27" fmla="*/ 2351315 h 2529444"/>
                <a:gd name="connsiteX28" fmla="*/ 2612571 w 5391397"/>
                <a:gd name="connsiteY28" fmla="*/ 2398816 h 2529444"/>
                <a:gd name="connsiteX29" fmla="*/ 2529444 w 5391397"/>
                <a:gd name="connsiteY29" fmla="*/ 2434442 h 2529444"/>
                <a:gd name="connsiteX30" fmla="*/ 2493818 w 5391397"/>
                <a:gd name="connsiteY30" fmla="*/ 2458192 h 2529444"/>
                <a:gd name="connsiteX31" fmla="*/ 2375064 w 5391397"/>
                <a:gd name="connsiteY31" fmla="*/ 2505694 h 2529444"/>
                <a:gd name="connsiteX32" fmla="*/ 2339438 w 5391397"/>
                <a:gd name="connsiteY32" fmla="*/ 2517569 h 2529444"/>
                <a:gd name="connsiteX33" fmla="*/ 2149433 w 5391397"/>
                <a:gd name="connsiteY33" fmla="*/ 2529444 h 2529444"/>
                <a:gd name="connsiteX34" fmla="*/ 1947553 w 5391397"/>
                <a:gd name="connsiteY34" fmla="*/ 2505694 h 2529444"/>
                <a:gd name="connsiteX35" fmla="*/ 1840675 w 5391397"/>
                <a:gd name="connsiteY35" fmla="*/ 2470068 h 2529444"/>
                <a:gd name="connsiteX36" fmla="*/ 1603168 w 5391397"/>
                <a:gd name="connsiteY36" fmla="*/ 2351315 h 2529444"/>
                <a:gd name="connsiteX37" fmla="*/ 1413163 w 5391397"/>
                <a:gd name="connsiteY37" fmla="*/ 2256312 h 2529444"/>
                <a:gd name="connsiteX38" fmla="*/ 1258784 w 5391397"/>
                <a:gd name="connsiteY38" fmla="*/ 2125683 h 2529444"/>
                <a:gd name="connsiteX39" fmla="*/ 1163781 w 5391397"/>
                <a:gd name="connsiteY39" fmla="*/ 2018805 h 2529444"/>
                <a:gd name="connsiteX40" fmla="*/ 1009402 w 5391397"/>
                <a:gd name="connsiteY40" fmla="*/ 1745673 h 2529444"/>
                <a:gd name="connsiteX41" fmla="*/ 890649 w 5391397"/>
                <a:gd name="connsiteY41" fmla="*/ 1484416 h 2529444"/>
                <a:gd name="connsiteX42" fmla="*/ 795646 w 5391397"/>
                <a:gd name="connsiteY42" fmla="*/ 1330037 h 2529444"/>
                <a:gd name="connsiteX43" fmla="*/ 581890 w 5391397"/>
                <a:gd name="connsiteY43" fmla="*/ 1104405 h 2529444"/>
                <a:gd name="connsiteX44" fmla="*/ 391885 w 5391397"/>
                <a:gd name="connsiteY44" fmla="*/ 950026 h 2529444"/>
                <a:gd name="connsiteX45" fmla="*/ 237506 w 5391397"/>
                <a:gd name="connsiteY45" fmla="*/ 760021 h 2529444"/>
                <a:gd name="connsiteX46" fmla="*/ 154379 w 5391397"/>
                <a:gd name="connsiteY46" fmla="*/ 570016 h 2529444"/>
                <a:gd name="connsiteX47" fmla="*/ 47501 w 5391397"/>
                <a:gd name="connsiteY47" fmla="*/ 332509 h 2529444"/>
                <a:gd name="connsiteX48" fmla="*/ 0 w 5391397"/>
                <a:gd name="connsiteY48" fmla="*/ 0 h 2529444"/>
                <a:gd name="connsiteX0" fmla="*/ 5391397 w 5391397"/>
                <a:gd name="connsiteY0" fmla="*/ 1710047 h 2529444"/>
                <a:gd name="connsiteX1" fmla="*/ 5343896 w 5391397"/>
                <a:gd name="connsiteY1" fmla="*/ 1698172 h 2529444"/>
                <a:gd name="connsiteX2" fmla="*/ 5094514 w 5391397"/>
                <a:gd name="connsiteY2" fmla="*/ 1721922 h 2529444"/>
                <a:gd name="connsiteX3" fmla="*/ 4975761 w 5391397"/>
                <a:gd name="connsiteY3" fmla="*/ 1745673 h 2529444"/>
                <a:gd name="connsiteX4" fmla="*/ 4773880 w 5391397"/>
                <a:gd name="connsiteY4" fmla="*/ 1757548 h 2529444"/>
                <a:gd name="connsiteX5" fmla="*/ 4619501 w 5391397"/>
                <a:gd name="connsiteY5" fmla="*/ 1781299 h 2529444"/>
                <a:gd name="connsiteX6" fmla="*/ 4476997 w 5391397"/>
                <a:gd name="connsiteY6" fmla="*/ 1805050 h 2529444"/>
                <a:gd name="connsiteX7" fmla="*/ 4346368 w 5391397"/>
                <a:gd name="connsiteY7" fmla="*/ 1840676 h 2529444"/>
                <a:gd name="connsiteX8" fmla="*/ 4227615 w 5391397"/>
                <a:gd name="connsiteY8" fmla="*/ 1888177 h 2529444"/>
                <a:gd name="connsiteX9" fmla="*/ 4180114 w 5391397"/>
                <a:gd name="connsiteY9" fmla="*/ 1900052 h 2529444"/>
                <a:gd name="connsiteX10" fmla="*/ 4085111 w 5391397"/>
                <a:gd name="connsiteY10" fmla="*/ 1947553 h 2529444"/>
                <a:gd name="connsiteX11" fmla="*/ 3990109 w 5391397"/>
                <a:gd name="connsiteY11" fmla="*/ 1971304 h 2529444"/>
                <a:gd name="connsiteX12" fmla="*/ 3942607 w 5391397"/>
                <a:gd name="connsiteY12" fmla="*/ 1995055 h 2529444"/>
                <a:gd name="connsiteX13" fmla="*/ 3657600 w 5391397"/>
                <a:gd name="connsiteY13" fmla="*/ 2018805 h 2529444"/>
                <a:gd name="connsiteX14" fmla="*/ 3526971 w 5391397"/>
                <a:gd name="connsiteY14" fmla="*/ 2054431 h 2529444"/>
                <a:gd name="connsiteX15" fmla="*/ 3443844 w 5391397"/>
                <a:gd name="connsiteY15" fmla="*/ 2090057 h 2529444"/>
                <a:gd name="connsiteX16" fmla="*/ 3372592 w 5391397"/>
                <a:gd name="connsiteY16" fmla="*/ 2101933 h 2529444"/>
                <a:gd name="connsiteX17" fmla="*/ 3325090 w 5391397"/>
                <a:gd name="connsiteY17" fmla="*/ 2113808 h 2529444"/>
                <a:gd name="connsiteX18" fmla="*/ 3265714 w 5391397"/>
                <a:gd name="connsiteY18" fmla="*/ 2125683 h 2529444"/>
                <a:gd name="connsiteX19" fmla="*/ 3230088 w 5391397"/>
                <a:gd name="connsiteY19" fmla="*/ 2137559 h 2529444"/>
                <a:gd name="connsiteX20" fmla="*/ 3051958 w 5391397"/>
                <a:gd name="connsiteY20" fmla="*/ 2173185 h 2529444"/>
                <a:gd name="connsiteX21" fmla="*/ 3004457 w 5391397"/>
                <a:gd name="connsiteY21" fmla="*/ 2208811 h 2529444"/>
                <a:gd name="connsiteX22" fmla="*/ 2933205 w 5391397"/>
                <a:gd name="connsiteY22" fmla="*/ 2232561 h 2529444"/>
                <a:gd name="connsiteX23" fmla="*/ 2897579 w 5391397"/>
                <a:gd name="connsiteY23" fmla="*/ 2244437 h 2529444"/>
                <a:gd name="connsiteX24" fmla="*/ 2861953 w 5391397"/>
                <a:gd name="connsiteY24" fmla="*/ 2256312 h 2529444"/>
                <a:gd name="connsiteX25" fmla="*/ 2802576 w 5391397"/>
                <a:gd name="connsiteY25" fmla="*/ 2291938 h 2529444"/>
                <a:gd name="connsiteX26" fmla="*/ 2766950 w 5391397"/>
                <a:gd name="connsiteY26" fmla="*/ 2315689 h 2529444"/>
                <a:gd name="connsiteX27" fmla="*/ 2671948 w 5391397"/>
                <a:gd name="connsiteY27" fmla="*/ 2351315 h 2529444"/>
                <a:gd name="connsiteX28" fmla="*/ 2612571 w 5391397"/>
                <a:gd name="connsiteY28" fmla="*/ 2398816 h 2529444"/>
                <a:gd name="connsiteX29" fmla="*/ 2529444 w 5391397"/>
                <a:gd name="connsiteY29" fmla="*/ 2434442 h 2529444"/>
                <a:gd name="connsiteX30" fmla="*/ 2493818 w 5391397"/>
                <a:gd name="connsiteY30" fmla="*/ 2458192 h 2529444"/>
                <a:gd name="connsiteX31" fmla="*/ 2375064 w 5391397"/>
                <a:gd name="connsiteY31" fmla="*/ 2505694 h 2529444"/>
                <a:gd name="connsiteX32" fmla="*/ 2339438 w 5391397"/>
                <a:gd name="connsiteY32" fmla="*/ 2517569 h 2529444"/>
                <a:gd name="connsiteX33" fmla="*/ 2149433 w 5391397"/>
                <a:gd name="connsiteY33" fmla="*/ 2529444 h 2529444"/>
                <a:gd name="connsiteX34" fmla="*/ 1840675 w 5391397"/>
                <a:gd name="connsiteY34" fmla="*/ 2470068 h 2529444"/>
                <a:gd name="connsiteX35" fmla="*/ 1603168 w 5391397"/>
                <a:gd name="connsiteY35" fmla="*/ 2351315 h 2529444"/>
                <a:gd name="connsiteX36" fmla="*/ 1413163 w 5391397"/>
                <a:gd name="connsiteY36" fmla="*/ 2256312 h 2529444"/>
                <a:gd name="connsiteX37" fmla="*/ 1258784 w 5391397"/>
                <a:gd name="connsiteY37" fmla="*/ 2125683 h 2529444"/>
                <a:gd name="connsiteX38" fmla="*/ 1163781 w 5391397"/>
                <a:gd name="connsiteY38" fmla="*/ 2018805 h 2529444"/>
                <a:gd name="connsiteX39" fmla="*/ 1009402 w 5391397"/>
                <a:gd name="connsiteY39" fmla="*/ 1745673 h 2529444"/>
                <a:gd name="connsiteX40" fmla="*/ 890649 w 5391397"/>
                <a:gd name="connsiteY40" fmla="*/ 1484416 h 2529444"/>
                <a:gd name="connsiteX41" fmla="*/ 795646 w 5391397"/>
                <a:gd name="connsiteY41" fmla="*/ 1330037 h 2529444"/>
                <a:gd name="connsiteX42" fmla="*/ 581890 w 5391397"/>
                <a:gd name="connsiteY42" fmla="*/ 1104405 h 2529444"/>
                <a:gd name="connsiteX43" fmla="*/ 391885 w 5391397"/>
                <a:gd name="connsiteY43" fmla="*/ 950026 h 2529444"/>
                <a:gd name="connsiteX44" fmla="*/ 237506 w 5391397"/>
                <a:gd name="connsiteY44" fmla="*/ 760021 h 2529444"/>
                <a:gd name="connsiteX45" fmla="*/ 154379 w 5391397"/>
                <a:gd name="connsiteY45" fmla="*/ 570016 h 2529444"/>
                <a:gd name="connsiteX46" fmla="*/ 47501 w 5391397"/>
                <a:gd name="connsiteY46" fmla="*/ 332509 h 2529444"/>
                <a:gd name="connsiteX47" fmla="*/ 0 w 5391397"/>
                <a:gd name="connsiteY47" fmla="*/ 0 h 2529444"/>
                <a:gd name="connsiteX0" fmla="*/ 5391397 w 5391397"/>
                <a:gd name="connsiteY0" fmla="*/ 1710047 h 2535382"/>
                <a:gd name="connsiteX1" fmla="*/ 5343896 w 5391397"/>
                <a:gd name="connsiteY1" fmla="*/ 1698172 h 2535382"/>
                <a:gd name="connsiteX2" fmla="*/ 5094514 w 5391397"/>
                <a:gd name="connsiteY2" fmla="*/ 1721922 h 2535382"/>
                <a:gd name="connsiteX3" fmla="*/ 4975761 w 5391397"/>
                <a:gd name="connsiteY3" fmla="*/ 1745673 h 2535382"/>
                <a:gd name="connsiteX4" fmla="*/ 4773880 w 5391397"/>
                <a:gd name="connsiteY4" fmla="*/ 1757548 h 2535382"/>
                <a:gd name="connsiteX5" fmla="*/ 4619501 w 5391397"/>
                <a:gd name="connsiteY5" fmla="*/ 1781299 h 2535382"/>
                <a:gd name="connsiteX6" fmla="*/ 4476997 w 5391397"/>
                <a:gd name="connsiteY6" fmla="*/ 1805050 h 2535382"/>
                <a:gd name="connsiteX7" fmla="*/ 4346368 w 5391397"/>
                <a:gd name="connsiteY7" fmla="*/ 1840676 h 2535382"/>
                <a:gd name="connsiteX8" fmla="*/ 4227615 w 5391397"/>
                <a:gd name="connsiteY8" fmla="*/ 1888177 h 2535382"/>
                <a:gd name="connsiteX9" fmla="*/ 4180114 w 5391397"/>
                <a:gd name="connsiteY9" fmla="*/ 1900052 h 2535382"/>
                <a:gd name="connsiteX10" fmla="*/ 4085111 w 5391397"/>
                <a:gd name="connsiteY10" fmla="*/ 1947553 h 2535382"/>
                <a:gd name="connsiteX11" fmla="*/ 3990109 w 5391397"/>
                <a:gd name="connsiteY11" fmla="*/ 1971304 h 2535382"/>
                <a:gd name="connsiteX12" fmla="*/ 3942607 w 5391397"/>
                <a:gd name="connsiteY12" fmla="*/ 1995055 h 2535382"/>
                <a:gd name="connsiteX13" fmla="*/ 3657600 w 5391397"/>
                <a:gd name="connsiteY13" fmla="*/ 2018805 h 2535382"/>
                <a:gd name="connsiteX14" fmla="*/ 3526971 w 5391397"/>
                <a:gd name="connsiteY14" fmla="*/ 2054431 h 2535382"/>
                <a:gd name="connsiteX15" fmla="*/ 3443844 w 5391397"/>
                <a:gd name="connsiteY15" fmla="*/ 2090057 h 2535382"/>
                <a:gd name="connsiteX16" fmla="*/ 3372592 w 5391397"/>
                <a:gd name="connsiteY16" fmla="*/ 2101933 h 2535382"/>
                <a:gd name="connsiteX17" fmla="*/ 3325090 w 5391397"/>
                <a:gd name="connsiteY17" fmla="*/ 2113808 h 2535382"/>
                <a:gd name="connsiteX18" fmla="*/ 3265714 w 5391397"/>
                <a:gd name="connsiteY18" fmla="*/ 2125683 h 2535382"/>
                <a:gd name="connsiteX19" fmla="*/ 3230088 w 5391397"/>
                <a:gd name="connsiteY19" fmla="*/ 2137559 h 2535382"/>
                <a:gd name="connsiteX20" fmla="*/ 3051958 w 5391397"/>
                <a:gd name="connsiteY20" fmla="*/ 2173185 h 2535382"/>
                <a:gd name="connsiteX21" fmla="*/ 3004457 w 5391397"/>
                <a:gd name="connsiteY21" fmla="*/ 2208811 h 2535382"/>
                <a:gd name="connsiteX22" fmla="*/ 2933205 w 5391397"/>
                <a:gd name="connsiteY22" fmla="*/ 2232561 h 2535382"/>
                <a:gd name="connsiteX23" fmla="*/ 2897579 w 5391397"/>
                <a:gd name="connsiteY23" fmla="*/ 2244437 h 2535382"/>
                <a:gd name="connsiteX24" fmla="*/ 2861953 w 5391397"/>
                <a:gd name="connsiteY24" fmla="*/ 2256312 h 2535382"/>
                <a:gd name="connsiteX25" fmla="*/ 2802576 w 5391397"/>
                <a:gd name="connsiteY25" fmla="*/ 2291938 h 2535382"/>
                <a:gd name="connsiteX26" fmla="*/ 2766950 w 5391397"/>
                <a:gd name="connsiteY26" fmla="*/ 2315689 h 2535382"/>
                <a:gd name="connsiteX27" fmla="*/ 2671948 w 5391397"/>
                <a:gd name="connsiteY27" fmla="*/ 2351315 h 2535382"/>
                <a:gd name="connsiteX28" fmla="*/ 2612571 w 5391397"/>
                <a:gd name="connsiteY28" fmla="*/ 2398816 h 2535382"/>
                <a:gd name="connsiteX29" fmla="*/ 2529444 w 5391397"/>
                <a:gd name="connsiteY29" fmla="*/ 2434442 h 2535382"/>
                <a:gd name="connsiteX30" fmla="*/ 2493818 w 5391397"/>
                <a:gd name="connsiteY30" fmla="*/ 2458192 h 2535382"/>
                <a:gd name="connsiteX31" fmla="*/ 2375064 w 5391397"/>
                <a:gd name="connsiteY31" fmla="*/ 2505694 h 2535382"/>
                <a:gd name="connsiteX32" fmla="*/ 2149433 w 5391397"/>
                <a:gd name="connsiteY32" fmla="*/ 2529444 h 2535382"/>
                <a:gd name="connsiteX33" fmla="*/ 1840675 w 5391397"/>
                <a:gd name="connsiteY33" fmla="*/ 2470068 h 2535382"/>
                <a:gd name="connsiteX34" fmla="*/ 1603168 w 5391397"/>
                <a:gd name="connsiteY34" fmla="*/ 2351315 h 2535382"/>
                <a:gd name="connsiteX35" fmla="*/ 1413163 w 5391397"/>
                <a:gd name="connsiteY35" fmla="*/ 2256312 h 2535382"/>
                <a:gd name="connsiteX36" fmla="*/ 1258784 w 5391397"/>
                <a:gd name="connsiteY36" fmla="*/ 2125683 h 2535382"/>
                <a:gd name="connsiteX37" fmla="*/ 1163781 w 5391397"/>
                <a:gd name="connsiteY37" fmla="*/ 2018805 h 2535382"/>
                <a:gd name="connsiteX38" fmla="*/ 1009402 w 5391397"/>
                <a:gd name="connsiteY38" fmla="*/ 1745673 h 2535382"/>
                <a:gd name="connsiteX39" fmla="*/ 890649 w 5391397"/>
                <a:gd name="connsiteY39" fmla="*/ 1484416 h 2535382"/>
                <a:gd name="connsiteX40" fmla="*/ 795646 w 5391397"/>
                <a:gd name="connsiteY40" fmla="*/ 1330037 h 2535382"/>
                <a:gd name="connsiteX41" fmla="*/ 581890 w 5391397"/>
                <a:gd name="connsiteY41" fmla="*/ 1104405 h 2535382"/>
                <a:gd name="connsiteX42" fmla="*/ 391885 w 5391397"/>
                <a:gd name="connsiteY42" fmla="*/ 950026 h 2535382"/>
                <a:gd name="connsiteX43" fmla="*/ 237506 w 5391397"/>
                <a:gd name="connsiteY43" fmla="*/ 760021 h 2535382"/>
                <a:gd name="connsiteX44" fmla="*/ 154379 w 5391397"/>
                <a:gd name="connsiteY44" fmla="*/ 570016 h 2535382"/>
                <a:gd name="connsiteX45" fmla="*/ 47501 w 5391397"/>
                <a:gd name="connsiteY45" fmla="*/ 332509 h 2535382"/>
                <a:gd name="connsiteX46" fmla="*/ 0 w 5391397"/>
                <a:gd name="connsiteY46" fmla="*/ 0 h 2535382"/>
                <a:gd name="connsiteX0" fmla="*/ 5391397 w 5391397"/>
                <a:gd name="connsiteY0" fmla="*/ 1710047 h 2535382"/>
                <a:gd name="connsiteX1" fmla="*/ 5343896 w 5391397"/>
                <a:gd name="connsiteY1" fmla="*/ 1698172 h 2535382"/>
                <a:gd name="connsiteX2" fmla="*/ 5094514 w 5391397"/>
                <a:gd name="connsiteY2" fmla="*/ 1721922 h 2535382"/>
                <a:gd name="connsiteX3" fmla="*/ 4975761 w 5391397"/>
                <a:gd name="connsiteY3" fmla="*/ 1745673 h 2535382"/>
                <a:gd name="connsiteX4" fmla="*/ 4773880 w 5391397"/>
                <a:gd name="connsiteY4" fmla="*/ 1757548 h 2535382"/>
                <a:gd name="connsiteX5" fmla="*/ 4619501 w 5391397"/>
                <a:gd name="connsiteY5" fmla="*/ 1781299 h 2535382"/>
                <a:gd name="connsiteX6" fmla="*/ 4476997 w 5391397"/>
                <a:gd name="connsiteY6" fmla="*/ 1805050 h 2535382"/>
                <a:gd name="connsiteX7" fmla="*/ 4346368 w 5391397"/>
                <a:gd name="connsiteY7" fmla="*/ 1840676 h 2535382"/>
                <a:gd name="connsiteX8" fmla="*/ 4227615 w 5391397"/>
                <a:gd name="connsiteY8" fmla="*/ 1888177 h 2535382"/>
                <a:gd name="connsiteX9" fmla="*/ 4180114 w 5391397"/>
                <a:gd name="connsiteY9" fmla="*/ 1900052 h 2535382"/>
                <a:gd name="connsiteX10" fmla="*/ 4085111 w 5391397"/>
                <a:gd name="connsiteY10" fmla="*/ 1947553 h 2535382"/>
                <a:gd name="connsiteX11" fmla="*/ 3990109 w 5391397"/>
                <a:gd name="connsiteY11" fmla="*/ 1971304 h 2535382"/>
                <a:gd name="connsiteX12" fmla="*/ 3942607 w 5391397"/>
                <a:gd name="connsiteY12" fmla="*/ 1995055 h 2535382"/>
                <a:gd name="connsiteX13" fmla="*/ 3657600 w 5391397"/>
                <a:gd name="connsiteY13" fmla="*/ 2018805 h 2535382"/>
                <a:gd name="connsiteX14" fmla="*/ 3526971 w 5391397"/>
                <a:gd name="connsiteY14" fmla="*/ 2054431 h 2535382"/>
                <a:gd name="connsiteX15" fmla="*/ 3443844 w 5391397"/>
                <a:gd name="connsiteY15" fmla="*/ 2090057 h 2535382"/>
                <a:gd name="connsiteX16" fmla="*/ 3372592 w 5391397"/>
                <a:gd name="connsiteY16" fmla="*/ 2101933 h 2535382"/>
                <a:gd name="connsiteX17" fmla="*/ 3325090 w 5391397"/>
                <a:gd name="connsiteY17" fmla="*/ 2113808 h 2535382"/>
                <a:gd name="connsiteX18" fmla="*/ 3265714 w 5391397"/>
                <a:gd name="connsiteY18" fmla="*/ 2125683 h 2535382"/>
                <a:gd name="connsiteX19" fmla="*/ 3230088 w 5391397"/>
                <a:gd name="connsiteY19" fmla="*/ 2137559 h 2535382"/>
                <a:gd name="connsiteX20" fmla="*/ 3051958 w 5391397"/>
                <a:gd name="connsiteY20" fmla="*/ 2173185 h 2535382"/>
                <a:gd name="connsiteX21" fmla="*/ 3004457 w 5391397"/>
                <a:gd name="connsiteY21" fmla="*/ 2208811 h 2535382"/>
                <a:gd name="connsiteX22" fmla="*/ 2933205 w 5391397"/>
                <a:gd name="connsiteY22" fmla="*/ 2232561 h 2535382"/>
                <a:gd name="connsiteX23" fmla="*/ 2897579 w 5391397"/>
                <a:gd name="connsiteY23" fmla="*/ 2244437 h 2535382"/>
                <a:gd name="connsiteX24" fmla="*/ 2861953 w 5391397"/>
                <a:gd name="connsiteY24" fmla="*/ 2256312 h 2535382"/>
                <a:gd name="connsiteX25" fmla="*/ 2802576 w 5391397"/>
                <a:gd name="connsiteY25" fmla="*/ 2291938 h 2535382"/>
                <a:gd name="connsiteX26" fmla="*/ 2766950 w 5391397"/>
                <a:gd name="connsiteY26" fmla="*/ 2315689 h 2535382"/>
                <a:gd name="connsiteX27" fmla="*/ 2671948 w 5391397"/>
                <a:gd name="connsiteY27" fmla="*/ 2351315 h 2535382"/>
                <a:gd name="connsiteX28" fmla="*/ 2612571 w 5391397"/>
                <a:gd name="connsiteY28" fmla="*/ 2398816 h 2535382"/>
                <a:gd name="connsiteX29" fmla="*/ 2529444 w 5391397"/>
                <a:gd name="connsiteY29" fmla="*/ 2434442 h 2535382"/>
                <a:gd name="connsiteX30" fmla="*/ 2375064 w 5391397"/>
                <a:gd name="connsiteY30" fmla="*/ 2505694 h 2535382"/>
                <a:gd name="connsiteX31" fmla="*/ 2149433 w 5391397"/>
                <a:gd name="connsiteY31" fmla="*/ 2529444 h 2535382"/>
                <a:gd name="connsiteX32" fmla="*/ 1840675 w 5391397"/>
                <a:gd name="connsiteY32" fmla="*/ 2470068 h 2535382"/>
                <a:gd name="connsiteX33" fmla="*/ 1603168 w 5391397"/>
                <a:gd name="connsiteY33" fmla="*/ 2351315 h 2535382"/>
                <a:gd name="connsiteX34" fmla="*/ 1413163 w 5391397"/>
                <a:gd name="connsiteY34" fmla="*/ 2256312 h 2535382"/>
                <a:gd name="connsiteX35" fmla="*/ 1258784 w 5391397"/>
                <a:gd name="connsiteY35" fmla="*/ 2125683 h 2535382"/>
                <a:gd name="connsiteX36" fmla="*/ 1163781 w 5391397"/>
                <a:gd name="connsiteY36" fmla="*/ 2018805 h 2535382"/>
                <a:gd name="connsiteX37" fmla="*/ 1009402 w 5391397"/>
                <a:gd name="connsiteY37" fmla="*/ 1745673 h 2535382"/>
                <a:gd name="connsiteX38" fmla="*/ 890649 w 5391397"/>
                <a:gd name="connsiteY38" fmla="*/ 1484416 h 2535382"/>
                <a:gd name="connsiteX39" fmla="*/ 795646 w 5391397"/>
                <a:gd name="connsiteY39" fmla="*/ 1330037 h 2535382"/>
                <a:gd name="connsiteX40" fmla="*/ 581890 w 5391397"/>
                <a:gd name="connsiteY40" fmla="*/ 1104405 h 2535382"/>
                <a:gd name="connsiteX41" fmla="*/ 391885 w 5391397"/>
                <a:gd name="connsiteY41" fmla="*/ 950026 h 2535382"/>
                <a:gd name="connsiteX42" fmla="*/ 237506 w 5391397"/>
                <a:gd name="connsiteY42" fmla="*/ 760021 h 2535382"/>
                <a:gd name="connsiteX43" fmla="*/ 154379 w 5391397"/>
                <a:gd name="connsiteY43" fmla="*/ 570016 h 2535382"/>
                <a:gd name="connsiteX44" fmla="*/ 47501 w 5391397"/>
                <a:gd name="connsiteY44" fmla="*/ 332509 h 2535382"/>
                <a:gd name="connsiteX45" fmla="*/ 0 w 5391397"/>
                <a:gd name="connsiteY45" fmla="*/ 0 h 2535382"/>
                <a:gd name="connsiteX0" fmla="*/ 5391397 w 5391397"/>
                <a:gd name="connsiteY0" fmla="*/ 1710047 h 2535382"/>
                <a:gd name="connsiteX1" fmla="*/ 5343896 w 5391397"/>
                <a:gd name="connsiteY1" fmla="*/ 1698172 h 2535382"/>
                <a:gd name="connsiteX2" fmla="*/ 5094514 w 5391397"/>
                <a:gd name="connsiteY2" fmla="*/ 1721922 h 2535382"/>
                <a:gd name="connsiteX3" fmla="*/ 4975761 w 5391397"/>
                <a:gd name="connsiteY3" fmla="*/ 1745673 h 2535382"/>
                <a:gd name="connsiteX4" fmla="*/ 4773880 w 5391397"/>
                <a:gd name="connsiteY4" fmla="*/ 1757548 h 2535382"/>
                <a:gd name="connsiteX5" fmla="*/ 4619501 w 5391397"/>
                <a:gd name="connsiteY5" fmla="*/ 1781299 h 2535382"/>
                <a:gd name="connsiteX6" fmla="*/ 4476997 w 5391397"/>
                <a:gd name="connsiteY6" fmla="*/ 1805050 h 2535382"/>
                <a:gd name="connsiteX7" fmla="*/ 4346368 w 5391397"/>
                <a:gd name="connsiteY7" fmla="*/ 1840676 h 2535382"/>
                <a:gd name="connsiteX8" fmla="*/ 4227615 w 5391397"/>
                <a:gd name="connsiteY8" fmla="*/ 1888177 h 2535382"/>
                <a:gd name="connsiteX9" fmla="*/ 4180114 w 5391397"/>
                <a:gd name="connsiteY9" fmla="*/ 1900052 h 2535382"/>
                <a:gd name="connsiteX10" fmla="*/ 4085111 w 5391397"/>
                <a:gd name="connsiteY10" fmla="*/ 1947553 h 2535382"/>
                <a:gd name="connsiteX11" fmla="*/ 3990109 w 5391397"/>
                <a:gd name="connsiteY11" fmla="*/ 1971304 h 2535382"/>
                <a:gd name="connsiteX12" fmla="*/ 3942607 w 5391397"/>
                <a:gd name="connsiteY12" fmla="*/ 1995055 h 2535382"/>
                <a:gd name="connsiteX13" fmla="*/ 3657600 w 5391397"/>
                <a:gd name="connsiteY13" fmla="*/ 2018805 h 2535382"/>
                <a:gd name="connsiteX14" fmla="*/ 3526971 w 5391397"/>
                <a:gd name="connsiteY14" fmla="*/ 2054431 h 2535382"/>
                <a:gd name="connsiteX15" fmla="*/ 3443844 w 5391397"/>
                <a:gd name="connsiteY15" fmla="*/ 2090057 h 2535382"/>
                <a:gd name="connsiteX16" fmla="*/ 3372592 w 5391397"/>
                <a:gd name="connsiteY16" fmla="*/ 2101933 h 2535382"/>
                <a:gd name="connsiteX17" fmla="*/ 3325090 w 5391397"/>
                <a:gd name="connsiteY17" fmla="*/ 2113808 h 2535382"/>
                <a:gd name="connsiteX18" fmla="*/ 3265714 w 5391397"/>
                <a:gd name="connsiteY18" fmla="*/ 2125683 h 2535382"/>
                <a:gd name="connsiteX19" fmla="*/ 3230088 w 5391397"/>
                <a:gd name="connsiteY19" fmla="*/ 2137559 h 2535382"/>
                <a:gd name="connsiteX20" fmla="*/ 3051958 w 5391397"/>
                <a:gd name="connsiteY20" fmla="*/ 2173185 h 2535382"/>
                <a:gd name="connsiteX21" fmla="*/ 3004457 w 5391397"/>
                <a:gd name="connsiteY21" fmla="*/ 2208811 h 2535382"/>
                <a:gd name="connsiteX22" fmla="*/ 2933205 w 5391397"/>
                <a:gd name="connsiteY22" fmla="*/ 2232561 h 2535382"/>
                <a:gd name="connsiteX23" fmla="*/ 2897579 w 5391397"/>
                <a:gd name="connsiteY23" fmla="*/ 2244437 h 2535382"/>
                <a:gd name="connsiteX24" fmla="*/ 2861953 w 5391397"/>
                <a:gd name="connsiteY24" fmla="*/ 2256312 h 2535382"/>
                <a:gd name="connsiteX25" fmla="*/ 2802576 w 5391397"/>
                <a:gd name="connsiteY25" fmla="*/ 2291938 h 2535382"/>
                <a:gd name="connsiteX26" fmla="*/ 2766950 w 5391397"/>
                <a:gd name="connsiteY26" fmla="*/ 2315689 h 2535382"/>
                <a:gd name="connsiteX27" fmla="*/ 2671948 w 5391397"/>
                <a:gd name="connsiteY27" fmla="*/ 2351315 h 2535382"/>
                <a:gd name="connsiteX28" fmla="*/ 2529444 w 5391397"/>
                <a:gd name="connsiteY28" fmla="*/ 2434442 h 2535382"/>
                <a:gd name="connsiteX29" fmla="*/ 2375064 w 5391397"/>
                <a:gd name="connsiteY29" fmla="*/ 2505694 h 2535382"/>
                <a:gd name="connsiteX30" fmla="*/ 2149433 w 5391397"/>
                <a:gd name="connsiteY30" fmla="*/ 2529444 h 2535382"/>
                <a:gd name="connsiteX31" fmla="*/ 1840675 w 5391397"/>
                <a:gd name="connsiteY31" fmla="*/ 2470068 h 2535382"/>
                <a:gd name="connsiteX32" fmla="*/ 1603168 w 5391397"/>
                <a:gd name="connsiteY32" fmla="*/ 2351315 h 2535382"/>
                <a:gd name="connsiteX33" fmla="*/ 1413163 w 5391397"/>
                <a:gd name="connsiteY33" fmla="*/ 2256312 h 2535382"/>
                <a:gd name="connsiteX34" fmla="*/ 1258784 w 5391397"/>
                <a:gd name="connsiteY34" fmla="*/ 2125683 h 2535382"/>
                <a:gd name="connsiteX35" fmla="*/ 1163781 w 5391397"/>
                <a:gd name="connsiteY35" fmla="*/ 2018805 h 2535382"/>
                <a:gd name="connsiteX36" fmla="*/ 1009402 w 5391397"/>
                <a:gd name="connsiteY36" fmla="*/ 1745673 h 2535382"/>
                <a:gd name="connsiteX37" fmla="*/ 890649 w 5391397"/>
                <a:gd name="connsiteY37" fmla="*/ 1484416 h 2535382"/>
                <a:gd name="connsiteX38" fmla="*/ 795646 w 5391397"/>
                <a:gd name="connsiteY38" fmla="*/ 1330037 h 2535382"/>
                <a:gd name="connsiteX39" fmla="*/ 581890 w 5391397"/>
                <a:gd name="connsiteY39" fmla="*/ 1104405 h 2535382"/>
                <a:gd name="connsiteX40" fmla="*/ 391885 w 5391397"/>
                <a:gd name="connsiteY40" fmla="*/ 950026 h 2535382"/>
                <a:gd name="connsiteX41" fmla="*/ 237506 w 5391397"/>
                <a:gd name="connsiteY41" fmla="*/ 760021 h 2535382"/>
                <a:gd name="connsiteX42" fmla="*/ 154379 w 5391397"/>
                <a:gd name="connsiteY42" fmla="*/ 570016 h 2535382"/>
                <a:gd name="connsiteX43" fmla="*/ 47501 w 5391397"/>
                <a:gd name="connsiteY43" fmla="*/ 332509 h 2535382"/>
                <a:gd name="connsiteX44" fmla="*/ 0 w 5391397"/>
                <a:gd name="connsiteY44" fmla="*/ 0 h 2535382"/>
                <a:gd name="connsiteX0" fmla="*/ 5391397 w 5391397"/>
                <a:gd name="connsiteY0" fmla="*/ 1710047 h 2535382"/>
                <a:gd name="connsiteX1" fmla="*/ 5343896 w 5391397"/>
                <a:gd name="connsiteY1" fmla="*/ 1698172 h 2535382"/>
                <a:gd name="connsiteX2" fmla="*/ 5094514 w 5391397"/>
                <a:gd name="connsiteY2" fmla="*/ 1721922 h 2535382"/>
                <a:gd name="connsiteX3" fmla="*/ 4975761 w 5391397"/>
                <a:gd name="connsiteY3" fmla="*/ 1745673 h 2535382"/>
                <a:gd name="connsiteX4" fmla="*/ 4773880 w 5391397"/>
                <a:gd name="connsiteY4" fmla="*/ 1757548 h 2535382"/>
                <a:gd name="connsiteX5" fmla="*/ 4619501 w 5391397"/>
                <a:gd name="connsiteY5" fmla="*/ 1781299 h 2535382"/>
                <a:gd name="connsiteX6" fmla="*/ 4476997 w 5391397"/>
                <a:gd name="connsiteY6" fmla="*/ 1805050 h 2535382"/>
                <a:gd name="connsiteX7" fmla="*/ 4346368 w 5391397"/>
                <a:gd name="connsiteY7" fmla="*/ 1840676 h 2535382"/>
                <a:gd name="connsiteX8" fmla="*/ 4227615 w 5391397"/>
                <a:gd name="connsiteY8" fmla="*/ 1888177 h 2535382"/>
                <a:gd name="connsiteX9" fmla="*/ 4180114 w 5391397"/>
                <a:gd name="connsiteY9" fmla="*/ 1900052 h 2535382"/>
                <a:gd name="connsiteX10" fmla="*/ 4085111 w 5391397"/>
                <a:gd name="connsiteY10" fmla="*/ 1947553 h 2535382"/>
                <a:gd name="connsiteX11" fmla="*/ 3990109 w 5391397"/>
                <a:gd name="connsiteY11" fmla="*/ 1971304 h 2535382"/>
                <a:gd name="connsiteX12" fmla="*/ 3942607 w 5391397"/>
                <a:gd name="connsiteY12" fmla="*/ 1995055 h 2535382"/>
                <a:gd name="connsiteX13" fmla="*/ 3657600 w 5391397"/>
                <a:gd name="connsiteY13" fmla="*/ 2018805 h 2535382"/>
                <a:gd name="connsiteX14" fmla="*/ 3526971 w 5391397"/>
                <a:gd name="connsiteY14" fmla="*/ 2054431 h 2535382"/>
                <a:gd name="connsiteX15" fmla="*/ 3443844 w 5391397"/>
                <a:gd name="connsiteY15" fmla="*/ 2090057 h 2535382"/>
                <a:gd name="connsiteX16" fmla="*/ 3372592 w 5391397"/>
                <a:gd name="connsiteY16" fmla="*/ 2101933 h 2535382"/>
                <a:gd name="connsiteX17" fmla="*/ 3325090 w 5391397"/>
                <a:gd name="connsiteY17" fmla="*/ 2113808 h 2535382"/>
                <a:gd name="connsiteX18" fmla="*/ 3265714 w 5391397"/>
                <a:gd name="connsiteY18" fmla="*/ 2125683 h 2535382"/>
                <a:gd name="connsiteX19" fmla="*/ 3230088 w 5391397"/>
                <a:gd name="connsiteY19" fmla="*/ 2137559 h 2535382"/>
                <a:gd name="connsiteX20" fmla="*/ 3051958 w 5391397"/>
                <a:gd name="connsiteY20" fmla="*/ 2173185 h 2535382"/>
                <a:gd name="connsiteX21" fmla="*/ 3004457 w 5391397"/>
                <a:gd name="connsiteY21" fmla="*/ 2208811 h 2535382"/>
                <a:gd name="connsiteX22" fmla="*/ 2933205 w 5391397"/>
                <a:gd name="connsiteY22" fmla="*/ 2232561 h 2535382"/>
                <a:gd name="connsiteX23" fmla="*/ 2897579 w 5391397"/>
                <a:gd name="connsiteY23" fmla="*/ 2244437 h 2535382"/>
                <a:gd name="connsiteX24" fmla="*/ 2861953 w 5391397"/>
                <a:gd name="connsiteY24" fmla="*/ 2256312 h 2535382"/>
                <a:gd name="connsiteX25" fmla="*/ 2802576 w 5391397"/>
                <a:gd name="connsiteY25" fmla="*/ 2291938 h 2535382"/>
                <a:gd name="connsiteX26" fmla="*/ 2671948 w 5391397"/>
                <a:gd name="connsiteY26" fmla="*/ 2351315 h 2535382"/>
                <a:gd name="connsiteX27" fmla="*/ 2529444 w 5391397"/>
                <a:gd name="connsiteY27" fmla="*/ 2434442 h 2535382"/>
                <a:gd name="connsiteX28" fmla="*/ 2375064 w 5391397"/>
                <a:gd name="connsiteY28" fmla="*/ 2505694 h 2535382"/>
                <a:gd name="connsiteX29" fmla="*/ 2149433 w 5391397"/>
                <a:gd name="connsiteY29" fmla="*/ 2529444 h 2535382"/>
                <a:gd name="connsiteX30" fmla="*/ 1840675 w 5391397"/>
                <a:gd name="connsiteY30" fmla="*/ 2470068 h 2535382"/>
                <a:gd name="connsiteX31" fmla="*/ 1603168 w 5391397"/>
                <a:gd name="connsiteY31" fmla="*/ 2351315 h 2535382"/>
                <a:gd name="connsiteX32" fmla="*/ 1413163 w 5391397"/>
                <a:gd name="connsiteY32" fmla="*/ 2256312 h 2535382"/>
                <a:gd name="connsiteX33" fmla="*/ 1258784 w 5391397"/>
                <a:gd name="connsiteY33" fmla="*/ 2125683 h 2535382"/>
                <a:gd name="connsiteX34" fmla="*/ 1163781 w 5391397"/>
                <a:gd name="connsiteY34" fmla="*/ 2018805 h 2535382"/>
                <a:gd name="connsiteX35" fmla="*/ 1009402 w 5391397"/>
                <a:gd name="connsiteY35" fmla="*/ 1745673 h 2535382"/>
                <a:gd name="connsiteX36" fmla="*/ 890649 w 5391397"/>
                <a:gd name="connsiteY36" fmla="*/ 1484416 h 2535382"/>
                <a:gd name="connsiteX37" fmla="*/ 795646 w 5391397"/>
                <a:gd name="connsiteY37" fmla="*/ 1330037 h 2535382"/>
                <a:gd name="connsiteX38" fmla="*/ 581890 w 5391397"/>
                <a:gd name="connsiteY38" fmla="*/ 1104405 h 2535382"/>
                <a:gd name="connsiteX39" fmla="*/ 391885 w 5391397"/>
                <a:gd name="connsiteY39" fmla="*/ 950026 h 2535382"/>
                <a:gd name="connsiteX40" fmla="*/ 237506 w 5391397"/>
                <a:gd name="connsiteY40" fmla="*/ 760021 h 2535382"/>
                <a:gd name="connsiteX41" fmla="*/ 154379 w 5391397"/>
                <a:gd name="connsiteY41" fmla="*/ 570016 h 2535382"/>
                <a:gd name="connsiteX42" fmla="*/ 47501 w 5391397"/>
                <a:gd name="connsiteY42" fmla="*/ 332509 h 2535382"/>
                <a:gd name="connsiteX43" fmla="*/ 0 w 5391397"/>
                <a:gd name="connsiteY43" fmla="*/ 0 h 2535382"/>
                <a:gd name="connsiteX0" fmla="*/ 5391397 w 5391397"/>
                <a:gd name="connsiteY0" fmla="*/ 1710047 h 2535382"/>
                <a:gd name="connsiteX1" fmla="*/ 5343896 w 5391397"/>
                <a:gd name="connsiteY1" fmla="*/ 1698172 h 2535382"/>
                <a:gd name="connsiteX2" fmla="*/ 5094514 w 5391397"/>
                <a:gd name="connsiteY2" fmla="*/ 1721922 h 2535382"/>
                <a:gd name="connsiteX3" fmla="*/ 4975761 w 5391397"/>
                <a:gd name="connsiteY3" fmla="*/ 1745673 h 2535382"/>
                <a:gd name="connsiteX4" fmla="*/ 4773880 w 5391397"/>
                <a:gd name="connsiteY4" fmla="*/ 1757548 h 2535382"/>
                <a:gd name="connsiteX5" fmla="*/ 4619501 w 5391397"/>
                <a:gd name="connsiteY5" fmla="*/ 1781299 h 2535382"/>
                <a:gd name="connsiteX6" fmla="*/ 4476997 w 5391397"/>
                <a:gd name="connsiteY6" fmla="*/ 1805050 h 2535382"/>
                <a:gd name="connsiteX7" fmla="*/ 4346368 w 5391397"/>
                <a:gd name="connsiteY7" fmla="*/ 1840676 h 2535382"/>
                <a:gd name="connsiteX8" fmla="*/ 4227615 w 5391397"/>
                <a:gd name="connsiteY8" fmla="*/ 1888177 h 2535382"/>
                <a:gd name="connsiteX9" fmla="*/ 4180114 w 5391397"/>
                <a:gd name="connsiteY9" fmla="*/ 1900052 h 2535382"/>
                <a:gd name="connsiteX10" fmla="*/ 4085111 w 5391397"/>
                <a:gd name="connsiteY10" fmla="*/ 1947553 h 2535382"/>
                <a:gd name="connsiteX11" fmla="*/ 3990109 w 5391397"/>
                <a:gd name="connsiteY11" fmla="*/ 1971304 h 2535382"/>
                <a:gd name="connsiteX12" fmla="*/ 3942607 w 5391397"/>
                <a:gd name="connsiteY12" fmla="*/ 1995055 h 2535382"/>
                <a:gd name="connsiteX13" fmla="*/ 3657600 w 5391397"/>
                <a:gd name="connsiteY13" fmla="*/ 2018805 h 2535382"/>
                <a:gd name="connsiteX14" fmla="*/ 3526971 w 5391397"/>
                <a:gd name="connsiteY14" fmla="*/ 2054431 h 2535382"/>
                <a:gd name="connsiteX15" fmla="*/ 3443844 w 5391397"/>
                <a:gd name="connsiteY15" fmla="*/ 2090057 h 2535382"/>
                <a:gd name="connsiteX16" fmla="*/ 3372592 w 5391397"/>
                <a:gd name="connsiteY16" fmla="*/ 2101933 h 2535382"/>
                <a:gd name="connsiteX17" fmla="*/ 3325090 w 5391397"/>
                <a:gd name="connsiteY17" fmla="*/ 2113808 h 2535382"/>
                <a:gd name="connsiteX18" fmla="*/ 3265714 w 5391397"/>
                <a:gd name="connsiteY18" fmla="*/ 2125683 h 2535382"/>
                <a:gd name="connsiteX19" fmla="*/ 3230088 w 5391397"/>
                <a:gd name="connsiteY19" fmla="*/ 2137559 h 2535382"/>
                <a:gd name="connsiteX20" fmla="*/ 3051958 w 5391397"/>
                <a:gd name="connsiteY20" fmla="*/ 2173185 h 2535382"/>
                <a:gd name="connsiteX21" fmla="*/ 3004457 w 5391397"/>
                <a:gd name="connsiteY21" fmla="*/ 2208811 h 2535382"/>
                <a:gd name="connsiteX22" fmla="*/ 2933205 w 5391397"/>
                <a:gd name="connsiteY22" fmla="*/ 2232561 h 2535382"/>
                <a:gd name="connsiteX23" fmla="*/ 2897579 w 5391397"/>
                <a:gd name="connsiteY23" fmla="*/ 2244437 h 2535382"/>
                <a:gd name="connsiteX24" fmla="*/ 2861953 w 5391397"/>
                <a:gd name="connsiteY24" fmla="*/ 2256312 h 2535382"/>
                <a:gd name="connsiteX25" fmla="*/ 2671948 w 5391397"/>
                <a:gd name="connsiteY25" fmla="*/ 2351315 h 2535382"/>
                <a:gd name="connsiteX26" fmla="*/ 2529444 w 5391397"/>
                <a:gd name="connsiteY26" fmla="*/ 2434442 h 2535382"/>
                <a:gd name="connsiteX27" fmla="*/ 2375064 w 5391397"/>
                <a:gd name="connsiteY27" fmla="*/ 2505694 h 2535382"/>
                <a:gd name="connsiteX28" fmla="*/ 2149433 w 5391397"/>
                <a:gd name="connsiteY28" fmla="*/ 2529444 h 2535382"/>
                <a:gd name="connsiteX29" fmla="*/ 1840675 w 5391397"/>
                <a:gd name="connsiteY29" fmla="*/ 2470068 h 2535382"/>
                <a:gd name="connsiteX30" fmla="*/ 1603168 w 5391397"/>
                <a:gd name="connsiteY30" fmla="*/ 2351315 h 2535382"/>
                <a:gd name="connsiteX31" fmla="*/ 1413163 w 5391397"/>
                <a:gd name="connsiteY31" fmla="*/ 2256312 h 2535382"/>
                <a:gd name="connsiteX32" fmla="*/ 1258784 w 5391397"/>
                <a:gd name="connsiteY32" fmla="*/ 2125683 h 2535382"/>
                <a:gd name="connsiteX33" fmla="*/ 1163781 w 5391397"/>
                <a:gd name="connsiteY33" fmla="*/ 2018805 h 2535382"/>
                <a:gd name="connsiteX34" fmla="*/ 1009402 w 5391397"/>
                <a:gd name="connsiteY34" fmla="*/ 1745673 h 2535382"/>
                <a:gd name="connsiteX35" fmla="*/ 890649 w 5391397"/>
                <a:gd name="connsiteY35" fmla="*/ 1484416 h 2535382"/>
                <a:gd name="connsiteX36" fmla="*/ 795646 w 5391397"/>
                <a:gd name="connsiteY36" fmla="*/ 1330037 h 2535382"/>
                <a:gd name="connsiteX37" fmla="*/ 581890 w 5391397"/>
                <a:gd name="connsiteY37" fmla="*/ 1104405 h 2535382"/>
                <a:gd name="connsiteX38" fmla="*/ 391885 w 5391397"/>
                <a:gd name="connsiteY38" fmla="*/ 950026 h 2535382"/>
                <a:gd name="connsiteX39" fmla="*/ 237506 w 5391397"/>
                <a:gd name="connsiteY39" fmla="*/ 760021 h 2535382"/>
                <a:gd name="connsiteX40" fmla="*/ 154379 w 5391397"/>
                <a:gd name="connsiteY40" fmla="*/ 570016 h 2535382"/>
                <a:gd name="connsiteX41" fmla="*/ 47501 w 5391397"/>
                <a:gd name="connsiteY41" fmla="*/ 332509 h 2535382"/>
                <a:gd name="connsiteX42" fmla="*/ 0 w 5391397"/>
                <a:gd name="connsiteY42" fmla="*/ 0 h 2535382"/>
                <a:gd name="connsiteX0" fmla="*/ 5391397 w 5391397"/>
                <a:gd name="connsiteY0" fmla="*/ 1710047 h 2535382"/>
                <a:gd name="connsiteX1" fmla="*/ 5343896 w 5391397"/>
                <a:gd name="connsiteY1" fmla="*/ 1698172 h 2535382"/>
                <a:gd name="connsiteX2" fmla="*/ 5094514 w 5391397"/>
                <a:gd name="connsiteY2" fmla="*/ 1721922 h 2535382"/>
                <a:gd name="connsiteX3" fmla="*/ 4975761 w 5391397"/>
                <a:gd name="connsiteY3" fmla="*/ 1745673 h 2535382"/>
                <a:gd name="connsiteX4" fmla="*/ 4773880 w 5391397"/>
                <a:gd name="connsiteY4" fmla="*/ 1757548 h 2535382"/>
                <a:gd name="connsiteX5" fmla="*/ 4619501 w 5391397"/>
                <a:gd name="connsiteY5" fmla="*/ 1781299 h 2535382"/>
                <a:gd name="connsiteX6" fmla="*/ 4476997 w 5391397"/>
                <a:gd name="connsiteY6" fmla="*/ 1805050 h 2535382"/>
                <a:gd name="connsiteX7" fmla="*/ 4346368 w 5391397"/>
                <a:gd name="connsiteY7" fmla="*/ 1840676 h 2535382"/>
                <a:gd name="connsiteX8" fmla="*/ 4227615 w 5391397"/>
                <a:gd name="connsiteY8" fmla="*/ 1888177 h 2535382"/>
                <a:gd name="connsiteX9" fmla="*/ 4180114 w 5391397"/>
                <a:gd name="connsiteY9" fmla="*/ 1900052 h 2535382"/>
                <a:gd name="connsiteX10" fmla="*/ 4085111 w 5391397"/>
                <a:gd name="connsiteY10" fmla="*/ 1947553 h 2535382"/>
                <a:gd name="connsiteX11" fmla="*/ 3990109 w 5391397"/>
                <a:gd name="connsiteY11" fmla="*/ 1971304 h 2535382"/>
                <a:gd name="connsiteX12" fmla="*/ 3942607 w 5391397"/>
                <a:gd name="connsiteY12" fmla="*/ 1995055 h 2535382"/>
                <a:gd name="connsiteX13" fmla="*/ 3657600 w 5391397"/>
                <a:gd name="connsiteY13" fmla="*/ 2018805 h 2535382"/>
                <a:gd name="connsiteX14" fmla="*/ 3526971 w 5391397"/>
                <a:gd name="connsiteY14" fmla="*/ 2054431 h 2535382"/>
                <a:gd name="connsiteX15" fmla="*/ 3443844 w 5391397"/>
                <a:gd name="connsiteY15" fmla="*/ 2090057 h 2535382"/>
                <a:gd name="connsiteX16" fmla="*/ 3372592 w 5391397"/>
                <a:gd name="connsiteY16" fmla="*/ 2101933 h 2535382"/>
                <a:gd name="connsiteX17" fmla="*/ 3325090 w 5391397"/>
                <a:gd name="connsiteY17" fmla="*/ 2113808 h 2535382"/>
                <a:gd name="connsiteX18" fmla="*/ 3265714 w 5391397"/>
                <a:gd name="connsiteY18" fmla="*/ 2125683 h 2535382"/>
                <a:gd name="connsiteX19" fmla="*/ 3230088 w 5391397"/>
                <a:gd name="connsiteY19" fmla="*/ 2137559 h 2535382"/>
                <a:gd name="connsiteX20" fmla="*/ 3051958 w 5391397"/>
                <a:gd name="connsiteY20" fmla="*/ 2173185 h 2535382"/>
                <a:gd name="connsiteX21" fmla="*/ 3004457 w 5391397"/>
                <a:gd name="connsiteY21" fmla="*/ 2208811 h 2535382"/>
                <a:gd name="connsiteX22" fmla="*/ 2933205 w 5391397"/>
                <a:gd name="connsiteY22" fmla="*/ 2232561 h 2535382"/>
                <a:gd name="connsiteX23" fmla="*/ 2861953 w 5391397"/>
                <a:gd name="connsiteY23" fmla="*/ 2256312 h 2535382"/>
                <a:gd name="connsiteX24" fmla="*/ 2671948 w 5391397"/>
                <a:gd name="connsiteY24" fmla="*/ 2351315 h 2535382"/>
                <a:gd name="connsiteX25" fmla="*/ 2529444 w 5391397"/>
                <a:gd name="connsiteY25" fmla="*/ 2434442 h 2535382"/>
                <a:gd name="connsiteX26" fmla="*/ 2375064 w 5391397"/>
                <a:gd name="connsiteY26" fmla="*/ 2505694 h 2535382"/>
                <a:gd name="connsiteX27" fmla="*/ 2149433 w 5391397"/>
                <a:gd name="connsiteY27" fmla="*/ 2529444 h 2535382"/>
                <a:gd name="connsiteX28" fmla="*/ 1840675 w 5391397"/>
                <a:gd name="connsiteY28" fmla="*/ 2470068 h 2535382"/>
                <a:gd name="connsiteX29" fmla="*/ 1603168 w 5391397"/>
                <a:gd name="connsiteY29" fmla="*/ 2351315 h 2535382"/>
                <a:gd name="connsiteX30" fmla="*/ 1413163 w 5391397"/>
                <a:gd name="connsiteY30" fmla="*/ 2256312 h 2535382"/>
                <a:gd name="connsiteX31" fmla="*/ 1258784 w 5391397"/>
                <a:gd name="connsiteY31" fmla="*/ 2125683 h 2535382"/>
                <a:gd name="connsiteX32" fmla="*/ 1163781 w 5391397"/>
                <a:gd name="connsiteY32" fmla="*/ 2018805 h 2535382"/>
                <a:gd name="connsiteX33" fmla="*/ 1009402 w 5391397"/>
                <a:gd name="connsiteY33" fmla="*/ 1745673 h 2535382"/>
                <a:gd name="connsiteX34" fmla="*/ 890649 w 5391397"/>
                <a:gd name="connsiteY34" fmla="*/ 1484416 h 2535382"/>
                <a:gd name="connsiteX35" fmla="*/ 795646 w 5391397"/>
                <a:gd name="connsiteY35" fmla="*/ 1330037 h 2535382"/>
                <a:gd name="connsiteX36" fmla="*/ 581890 w 5391397"/>
                <a:gd name="connsiteY36" fmla="*/ 1104405 h 2535382"/>
                <a:gd name="connsiteX37" fmla="*/ 391885 w 5391397"/>
                <a:gd name="connsiteY37" fmla="*/ 950026 h 2535382"/>
                <a:gd name="connsiteX38" fmla="*/ 237506 w 5391397"/>
                <a:gd name="connsiteY38" fmla="*/ 760021 h 2535382"/>
                <a:gd name="connsiteX39" fmla="*/ 154379 w 5391397"/>
                <a:gd name="connsiteY39" fmla="*/ 570016 h 2535382"/>
                <a:gd name="connsiteX40" fmla="*/ 47501 w 5391397"/>
                <a:gd name="connsiteY40" fmla="*/ 332509 h 2535382"/>
                <a:gd name="connsiteX41" fmla="*/ 0 w 5391397"/>
                <a:gd name="connsiteY41" fmla="*/ 0 h 2535382"/>
                <a:gd name="connsiteX0" fmla="*/ 5391397 w 5391397"/>
                <a:gd name="connsiteY0" fmla="*/ 1710047 h 2535382"/>
                <a:gd name="connsiteX1" fmla="*/ 5343896 w 5391397"/>
                <a:gd name="connsiteY1" fmla="*/ 1698172 h 2535382"/>
                <a:gd name="connsiteX2" fmla="*/ 5094514 w 5391397"/>
                <a:gd name="connsiteY2" fmla="*/ 1721922 h 2535382"/>
                <a:gd name="connsiteX3" fmla="*/ 4975761 w 5391397"/>
                <a:gd name="connsiteY3" fmla="*/ 1745673 h 2535382"/>
                <a:gd name="connsiteX4" fmla="*/ 4773880 w 5391397"/>
                <a:gd name="connsiteY4" fmla="*/ 1757548 h 2535382"/>
                <a:gd name="connsiteX5" fmla="*/ 4619501 w 5391397"/>
                <a:gd name="connsiteY5" fmla="*/ 1781299 h 2535382"/>
                <a:gd name="connsiteX6" fmla="*/ 4476997 w 5391397"/>
                <a:gd name="connsiteY6" fmla="*/ 1805050 h 2535382"/>
                <a:gd name="connsiteX7" fmla="*/ 4346368 w 5391397"/>
                <a:gd name="connsiteY7" fmla="*/ 1840676 h 2535382"/>
                <a:gd name="connsiteX8" fmla="*/ 4227615 w 5391397"/>
                <a:gd name="connsiteY8" fmla="*/ 1888177 h 2535382"/>
                <a:gd name="connsiteX9" fmla="*/ 4180114 w 5391397"/>
                <a:gd name="connsiteY9" fmla="*/ 1900052 h 2535382"/>
                <a:gd name="connsiteX10" fmla="*/ 4085111 w 5391397"/>
                <a:gd name="connsiteY10" fmla="*/ 1947553 h 2535382"/>
                <a:gd name="connsiteX11" fmla="*/ 3990109 w 5391397"/>
                <a:gd name="connsiteY11" fmla="*/ 1971304 h 2535382"/>
                <a:gd name="connsiteX12" fmla="*/ 3942607 w 5391397"/>
                <a:gd name="connsiteY12" fmla="*/ 1995055 h 2535382"/>
                <a:gd name="connsiteX13" fmla="*/ 3657600 w 5391397"/>
                <a:gd name="connsiteY13" fmla="*/ 2018805 h 2535382"/>
                <a:gd name="connsiteX14" fmla="*/ 3526971 w 5391397"/>
                <a:gd name="connsiteY14" fmla="*/ 2054431 h 2535382"/>
                <a:gd name="connsiteX15" fmla="*/ 3443844 w 5391397"/>
                <a:gd name="connsiteY15" fmla="*/ 2090057 h 2535382"/>
                <a:gd name="connsiteX16" fmla="*/ 3372592 w 5391397"/>
                <a:gd name="connsiteY16" fmla="*/ 2101933 h 2535382"/>
                <a:gd name="connsiteX17" fmla="*/ 3325090 w 5391397"/>
                <a:gd name="connsiteY17" fmla="*/ 2113808 h 2535382"/>
                <a:gd name="connsiteX18" fmla="*/ 3265714 w 5391397"/>
                <a:gd name="connsiteY18" fmla="*/ 2125683 h 2535382"/>
                <a:gd name="connsiteX19" fmla="*/ 3230088 w 5391397"/>
                <a:gd name="connsiteY19" fmla="*/ 2137559 h 2535382"/>
                <a:gd name="connsiteX20" fmla="*/ 3051958 w 5391397"/>
                <a:gd name="connsiteY20" fmla="*/ 2173185 h 2535382"/>
                <a:gd name="connsiteX21" fmla="*/ 3004457 w 5391397"/>
                <a:gd name="connsiteY21" fmla="*/ 2208811 h 2535382"/>
                <a:gd name="connsiteX22" fmla="*/ 2861953 w 5391397"/>
                <a:gd name="connsiteY22" fmla="*/ 2256312 h 2535382"/>
                <a:gd name="connsiteX23" fmla="*/ 2671948 w 5391397"/>
                <a:gd name="connsiteY23" fmla="*/ 2351315 h 2535382"/>
                <a:gd name="connsiteX24" fmla="*/ 2529444 w 5391397"/>
                <a:gd name="connsiteY24" fmla="*/ 2434442 h 2535382"/>
                <a:gd name="connsiteX25" fmla="*/ 2375064 w 5391397"/>
                <a:gd name="connsiteY25" fmla="*/ 2505694 h 2535382"/>
                <a:gd name="connsiteX26" fmla="*/ 2149433 w 5391397"/>
                <a:gd name="connsiteY26" fmla="*/ 2529444 h 2535382"/>
                <a:gd name="connsiteX27" fmla="*/ 1840675 w 5391397"/>
                <a:gd name="connsiteY27" fmla="*/ 2470068 h 2535382"/>
                <a:gd name="connsiteX28" fmla="*/ 1603168 w 5391397"/>
                <a:gd name="connsiteY28" fmla="*/ 2351315 h 2535382"/>
                <a:gd name="connsiteX29" fmla="*/ 1413163 w 5391397"/>
                <a:gd name="connsiteY29" fmla="*/ 2256312 h 2535382"/>
                <a:gd name="connsiteX30" fmla="*/ 1258784 w 5391397"/>
                <a:gd name="connsiteY30" fmla="*/ 2125683 h 2535382"/>
                <a:gd name="connsiteX31" fmla="*/ 1163781 w 5391397"/>
                <a:gd name="connsiteY31" fmla="*/ 2018805 h 2535382"/>
                <a:gd name="connsiteX32" fmla="*/ 1009402 w 5391397"/>
                <a:gd name="connsiteY32" fmla="*/ 1745673 h 2535382"/>
                <a:gd name="connsiteX33" fmla="*/ 890649 w 5391397"/>
                <a:gd name="connsiteY33" fmla="*/ 1484416 h 2535382"/>
                <a:gd name="connsiteX34" fmla="*/ 795646 w 5391397"/>
                <a:gd name="connsiteY34" fmla="*/ 1330037 h 2535382"/>
                <a:gd name="connsiteX35" fmla="*/ 581890 w 5391397"/>
                <a:gd name="connsiteY35" fmla="*/ 1104405 h 2535382"/>
                <a:gd name="connsiteX36" fmla="*/ 391885 w 5391397"/>
                <a:gd name="connsiteY36" fmla="*/ 950026 h 2535382"/>
                <a:gd name="connsiteX37" fmla="*/ 237506 w 5391397"/>
                <a:gd name="connsiteY37" fmla="*/ 760021 h 2535382"/>
                <a:gd name="connsiteX38" fmla="*/ 154379 w 5391397"/>
                <a:gd name="connsiteY38" fmla="*/ 570016 h 2535382"/>
                <a:gd name="connsiteX39" fmla="*/ 47501 w 5391397"/>
                <a:gd name="connsiteY39" fmla="*/ 332509 h 2535382"/>
                <a:gd name="connsiteX40" fmla="*/ 0 w 5391397"/>
                <a:gd name="connsiteY40" fmla="*/ 0 h 2535382"/>
                <a:gd name="connsiteX0" fmla="*/ 5391397 w 5391397"/>
                <a:gd name="connsiteY0" fmla="*/ 1710047 h 2535382"/>
                <a:gd name="connsiteX1" fmla="*/ 5343896 w 5391397"/>
                <a:gd name="connsiteY1" fmla="*/ 1698172 h 2535382"/>
                <a:gd name="connsiteX2" fmla="*/ 5094514 w 5391397"/>
                <a:gd name="connsiteY2" fmla="*/ 1721922 h 2535382"/>
                <a:gd name="connsiteX3" fmla="*/ 4975761 w 5391397"/>
                <a:gd name="connsiteY3" fmla="*/ 1745673 h 2535382"/>
                <a:gd name="connsiteX4" fmla="*/ 4773880 w 5391397"/>
                <a:gd name="connsiteY4" fmla="*/ 1757548 h 2535382"/>
                <a:gd name="connsiteX5" fmla="*/ 4619501 w 5391397"/>
                <a:gd name="connsiteY5" fmla="*/ 1781299 h 2535382"/>
                <a:gd name="connsiteX6" fmla="*/ 4476997 w 5391397"/>
                <a:gd name="connsiteY6" fmla="*/ 1805050 h 2535382"/>
                <a:gd name="connsiteX7" fmla="*/ 4346368 w 5391397"/>
                <a:gd name="connsiteY7" fmla="*/ 1840676 h 2535382"/>
                <a:gd name="connsiteX8" fmla="*/ 4227615 w 5391397"/>
                <a:gd name="connsiteY8" fmla="*/ 1888177 h 2535382"/>
                <a:gd name="connsiteX9" fmla="*/ 4180114 w 5391397"/>
                <a:gd name="connsiteY9" fmla="*/ 1900052 h 2535382"/>
                <a:gd name="connsiteX10" fmla="*/ 4085111 w 5391397"/>
                <a:gd name="connsiteY10" fmla="*/ 1947553 h 2535382"/>
                <a:gd name="connsiteX11" fmla="*/ 3990109 w 5391397"/>
                <a:gd name="connsiteY11" fmla="*/ 1971304 h 2535382"/>
                <a:gd name="connsiteX12" fmla="*/ 3942607 w 5391397"/>
                <a:gd name="connsiteY12" fmla="*/ 1995055 h 2535382"/>
                <a:gd name="connsiteX13" fmla="*/ 3657600 w 5391397"/>
                <a:gd name="connsiteY13" fmla="*/ 2018805 h 2535382"/>
                <a:gd name="connsiteX14" fmla="*/ 3526971 w 5391397"/>
                <a:gd name="connsiteY14" fmla="*/ 2054431 h 2535382"/>
                <a:gd name="connsiteX15" fmla="*/ 3443844 w 5391397"/>
                <a:gd name="connsiteY15" fmla="*/ 2090057 h 2535382"/>
                <a:gd name="connsiteX16" fmla="*/ 3372592 w 5391397"/>
                <a:gd name="connsiteY16" fmla="*/ 2101933 h 2535382"/>
                <a:gd name="connsiteX17" fmla="*/ 3325090 w 5391397"/>
                <a:gd name="connsiteY17" fmla="*/ 2113808 h 2535382"/>
                <a:gd name="connsiteX18" fmla="*/ 3265714 w 5391397"/>
                <a:gd name="connsiteY18" fmla="*/ 2125683 h 2535382"/>
                <a:gd name="connsiteX19" fmla="*/ 3230088 w 5391397"/>
                <a:gd name="connsiteY19" fmla="*/ 2137559 h 2535382"/>
                <a:gd name="connsiteX20" fmla="*/ 3051958 w 5391397"/>
                <a:gd name="connsiteY20" fmla="*/ 2173185 h 2535382"/>
                <a:gd name="connsiteX21" fmla="*/ 2861953 w 5391397"/>
                <a:gd name="connsiteY21" fmla="*/ 2256312 h 2535382"/>
                <a:gd name="connsiteX22" fmla="*/ 2671948 w 5391397"/>
                <a:gd name="connsiteY22" fmla="*/ 2351315 h 2535382"/>
                <a:gd name="connsiteX23" fmla="*/ 2529444 w 5391397"/>
                <a:gd name="connsiteY23" fmla="*/ 2434442 h 2535382"/>
                <a:gd name="connsiteX24" fmla="*/ 2375064 w 5391397"/>
                <a:gd name="connsiteY24" fmla="*/ 2505694 h 2535382"/>
                <a:gd name="connsiteX25" fmla="*/ 2149433 w 5391397"/>
                <a:gd name="connsiteY25" fmla="*/ 2529444 h 2535382"/>
                <a:gd name="connsiteX26" fmla="*/ 1840675 w 5391397"/>
                <a:gd name="connsiteY26" fmla="*/ 2470068 h 2535382"/>
                <a:gd name="connsiteX27" fmla="*/ 1603168 w 5391397"/>
                <a:gd name="connsiteY27" fmla="*/ 2351315 h 2535382"/>
                <a:gd name="connsiteX28" fmla="*/ 1413163 w 5391397"/>
                <a:gd name="connsiteY28" fmla="*/ 2256312 h 2535382"/>
                <a:gd name="connsiteX29" fmla="*/ 1258784 w 5391397"/>
                <a:gd name="connsiteY29" fmla="*/ 2125683 h 2535382"/>
                <a:gd name="connsiteX30" fmla="*/ 1163781 w 5391397"/>
                <a:gd name="connsiteY30" fmla="*/ 2018805 h 2535382"/>
                <a:gd name="connsiteX31" fmla="*/ 1009402 w 5391397"/>
                <a:gd name="connsiteY31" fmla="*/ 1745673 h 2535382"/>
                <a:gd name="connsiteX32" fmla="*/ 890649 w 5391397"/>
                <a:gd name="connsiteY32" fmla="*/ 1484416 h 2535382"/>
                <a:gd name="connsiteX33" fmla="*/ 795646 w 5391397"/>
                <a:gd name="connsiteY33" fmla="*/ 1330037 h 2535382"/>
                <a:gd name="connsiteX34" fmla="*/ 581890 w 5391397"/>
                <a:gd name="connsiteY34" fmla="*/ 1104405 h 2535382"/>
                <a:gd name="connsiteX35" fmla="*/ 391885 w 5391397"/>
                <a:gd name="connsiteY35" fmla="*/ 950026 h 2535382"/>
                <a:gd name="connsiteX36" fmla="*/ 237506 w 5391397"/>
                <a:gd name="connsiteY36" fmla="*/ 760021 h 2535382"/>
                <a:gd name="connsiteX37" fmla="*/ 154379 w 5391397"/>
                <a:gd name="connsiteY37" fmla="*/ 570016 h 2535382"/>
                <a:gd name="connsiteX38" fmla="*/ 47501 w 5391397"/>
                <a:gd name="connsiteY38" fmla="*/ 332509 h 2535382"/>
                <a:gd name="connsiteX39" fmla="*/ 0 w 5391397"/>
                <a:gd name="connsiteY39" fmla="*/ 0 h 2535382"/>
                <a:gd name="connsiteX0" fmla="*/ 5391397 w 5391397"/>
                <a:gd name="connsiteY0" fmla="*/ 1710047 h 2535382"/>
                <a:gd name="connsiteX1" fmla="*/ 5343896 w 5391397"/>
                <a:gd name="connsiteY1" fmla="*/ 1698172 h 2535382"/>
                <a:gd name="connsiteX2" fmla="*/ 5094514 w 5391397"/>
                <a:gd name="connsiteY2" fmla="*/ 1721922 h 2535382"/>
                <a:gd name="connsiteX3" fmla="*/ 4975761 w 5391397"/>
                <a:gd name="connsiteY3" fmla="*/ 1745673 h 2535382"/>
                <a:gd name="connsiteX4" fmla="*/ 4773880 w 5391397"/>
                <a:gd name="connsiteY4" fmla="*/ 1757548 h 2535382"/>
                <a:gd name="connsiteX5" fmla="*/ 4619501 w 5391397"/>
                <a:gd name="connsiteY5" fmla="*/ 1781299 h 2535382"/>
                <a:gd name="connsiteX6" fmla="*/ 4476997 w 5391397"/>
                <a:gd name="connsiteY6" fmla="*/ 1805050 h 2535382"/>
                <a:gd name="connsiteX7" fmla="*/ 4346368 w 5391397"/>
                <a:gd name="connsiteY7" fmla="*/ 1840676 h 2535382"/>
                <a:gd name="connsiteX8" fmla="*/ 4227615 w 5391397"/>
                <a:gd name="connsiteY8" fmla="*/ 1888177 h 2535382"/>
                <a:gd name="connsiteX9" fmla="*/ 4180114 w 5391397"/>
                <a:gd name="connsiteY9" fmla="*/ 1900052 h 2535382"/>
                <a:gd name="connsiteX10" fmla="*/ 4085111 w 5391397"/>
                <a:gd name="connsiteY10" fmla="*/ 1947553 h 2535382"/>
                <a:gd name="connsiteX11" fmla="*/ 3990109 w 5391397"/>
                <a:gd name="connsiteY11" fmla="*/ 1971304 h 2535382"/>
                <a:gd name="connsiteX12" fmla="*/ 3942607 w 5391397"/>
                <a:gd name="connsiteY12" fmla="*/ 1995055 h 2535382"/>
                <a:gd name="connsiteX13" fmla="*/ 3657600 w 5391397"/>
                <a:gd name="connsiteY13" fmla="*/ 2018805 h 2535382"/>
                <a:gd name="connsiteX14" fmla="*/ 3526971 w 5391397"/>
                <a:gd name="connsiteY14" fmla="*/ 2054431 h 2535382"/>
                <a:gd name="connsiteX15" fmla="*/ 3443844 w 5391397"/>
                <a:gd name="connsiteY15" fmla="*/ 2090057 h 2535382"/>
                <a:gd name="connsiteX16" fmla="*/ 3372592 w 5391397"/>
                <a:gd name="connsiteY16" fmla="*/ 2101933 h 2535382"/>
                <a:gd name="connsiteX17" fmla="*/ 3325090 w 5391397"/>
                <a:gd name="connsiteY17" fmla="*/ 2113808 h 2535382"/>
                <a:gd name="connsiteX18" fmla="*/ 3265714 w 5391397"/>
                <a:gd name="connsiteY18" fmla="*/ 2125683 h 2535382"/>
                <a:gd name="connsiteX19" fmla="*/ 3051958 w 5391397"/>
                <a:gd name="connsiteY19" fmla="*/ 2173185 h 2535382"/>
                <a:gd name="connsiteX20" fmla="*/ 2861953 w 5391397"/>
                <a:gd name="connsiteY20" fmla="*/ 2256312 h 2535382"/>
                <a:gd name="connsiteX21" fmla="*/ 2671948 w 5391397"/>
                <a:gd name="connsiteY21" fmla="*/ 2351315 h 2535382"/>
                <a:gd name="connsiteX22" fmla="*/ 2529444 w 5391397"/>
                <a:gd name="connsiteY22" fmla="*/ 2434442 h 2535382"/>
                <a:gd name="connsiteX23" fmla="*/ 2375064 w 5391397"/>
                <a:gd name="connsiteY23" fmla="*/ 2505694 h 2535382"/>
                <a:gd name="connsiteX24" fmla="*/ 2149433 w 5391397"/>
                <a:gd name="connsiteY24" fmla="*/ 2529444 h 2535382"/>
                <a:gd name="connsiteX25" fmla="*/ 1840675 w 5391397"/>
                <a:gd name="connsiteY25" fmla="*/ 2470068 h 2535382"/>
                <a:gd name="connsiteX26" fmla="*/ 1603168 w 5391397"/>
                <a:gd name="connsiteY26" fmla="*/ 2351315 h 2535382"/>
                <a:gd name="connsiteX27" fmla="*/ 1413163 w 5391397"/>
                <a:gd name="connsiteY27" fmla="*/ 2256312 h 2535382"/>
                <a:gd name="connsiteX28" fmla="*/ 1258784 w 5391397"/>
                <a:gd name="connsiteY28" fmla="*/ 2125683 h 2535382"/>
                <a:gd name="connsiteX29" fmla="*/ 1163781 w 5391397"/>
                <a:gd name="connsiteY29" fmla="*/ 2018805 h 2535382"/>
                <a:gd name="connsiteX30" fmla="*/ 1009402 w 5391397"/>
                <a:gd name="connsiteY30" fmla="*/ 1745673 h 2535382"/>
                <a:gd name="connsiteX31" fmla="*/ 890649 w 5391397"/>
                <a:gd name="connsiteY31" fmla="*/ 1484416 h 2535382"/>
                <a:gd name="connsiteX32" fmla="*/ 795646 w 5391397"/>
                <a:gd name="connsiteY32" fmla="*/ 1330037 h 2535382"/>
                <a:gd name="connsiteX33" fmla="*/ 581890 w 5391397"/>
                <a:gd name="connsiteY33" fmla="*/ 1104405 h 2535382"/>
                <a:gd name="connsiteX34" fmla="*/ 391885 w 5391397"/>
                <a:gd name="connsiteY34" fmla="*/ 950026 h 2535382"/>
                <a:gd name="connsiteX35" fmla="*/ 237506 w 5391397"/>
                <a:gd name="connsiteY35" fmla="*/ 760021 h 2535382"/>
                <a:gd name="connsiteX36" fmla="*/ 154379 w 5391397"/>
                <a:gd name="connsiteY36" fmla="*/ 570016 h 2535382"/>
                <a:gd name="connsiteX37" fmla="*/ 47501 w 5391397"/>
                <a:gd name="connsiteY37" fmla="*/ 332509 h 2535382"/>
                <a:gd name="connsiteX38" fmla="*/ 0 w 5391397"/>
                <a:gd name="connsiteY38" fmla="*/ 0 h 2535382"/>
                <a:gd name="connsiteX0" fmla="*/ 5391397 w 5391397"/>
                <a:gd name="connsiteY0" fmla="*/ 1710047 h 2535382"/>
                <a:gd name="connsiteX1" fmla="*/ 5343896 w 5391397"/>
                <a:gd name="connsiteY1" fmla="*/ 1698172 h 2535382"/>
                <a:gd name="connsiteX2" fmla="*/ 5094514 w 5391397"/>
                <a:gd name="connsiteY2" fmla="*/ 1721922 h 2535382"/>
                <a:gd name="connsiteX3" fmla="*/ 4975761 w 5391397"/>
                <a:gd name="connsiteY3" fmla="*/ 1745673 h 2535382"/>
                <a:gd name="connsiteX4" fmla="*/ 4773880 w 5391397"/>
                <a:gd name="connsiteY4" fmla="*/ 1757548 h 2535382"/>
                <a:gd name="connsiteX5" fmla="*/ 4619501 w 5391397"/>
                <a:gd name="connsiteY5" fmla="*/ 1781299 h 2535382"/>
                <a:gd name="connsiteX6" fmla="*/ 4476997 w 5391397"/>
                <a:gd name="connsiteY6" fmla="*/ 1805050 h 2535382"/>
                <a:gd name="connsiteX7" fmla="*/ 4346368 w 5391397"/>
                <a:gd name="connsiteY7" fmla="*/ 1840676 h 2535382"/>
                <a:gd name="connsiteX8" fmla="*/ 4227615 w 5391397"/>
                <a:gd name="connsiteY8" fmla="*/ 1888177 h 2535382"/>
                <a:gd name="connsiteX9" fmla="*/ 4180114 w 5391397"/>
                <a:gd name="connsiteY9" fmla="*/ 1900052 h 2535382"/>
                <a:gd name="connsiteX10" fmla="*/ 4085111 w 5391397"/>
                <a:gd name="connsiteY10" fmla="*/ 1947553 h 2535382"/>
                <a:gd name="connsiteX11" fmla="*/ 3990109 w 5391397"/>
                <a:gd name="connsiteY11" fmla="*/ 1971304 h 2535382"/>
                <a:gd name="connsiteX12" fmla="*/ 3942607 w 5391397"/>
                <a:gd name="connsiteY12" fmla="*/ 1995055 h 2535382"/>
                <a:gd name="connsiteX13" fmla="*/ 3657600 w 5391397"/>
                <a:gd name="connsiteY13" fmla="*/ 2018805 h 2535382"/>
                <a:gd name="connsiteX14" fmla="*/ 3526971 w 5391397"/>
                <a:gd name="connsiteY14" fmla="*/ 2054431 h 2535382"/>
                <a:gd name="connsiteX15" fmla="*/ 3443844 w 5391397"/>
                <a:gd name="connsiteY15" fmla="*/ 2090057 h 2535382"/>
                <a:gd name="connsiteX16" fmla="*/ 3372592 w 5391397"/>
                <a:gd name="connsiteY16" fmla="*/ 2101933 h 2535382"/>
                <a:gd name="connsiteX17" fmla="*/ 3265714 w 5391397"/>
                <a:gd name="connsiteY17" fmla="*/ 2125683 h 2535382"/>
                <a:gd name="connsiteX18" fmla="*/ 3051958 w 5391397"/>
                <a:gd name="connsiteY18" fmla="*/ 2173185 h 2535382"/>
                <a:gd name="connsiteX19" fmla="*/ 2861953 w 5391397"/>
                <a:gd name="connsiteY19" fmla="*/ 2256312 h 2535382"/>
                <a:gd name="connsiteX20" fmla="*/ 2671948 w 5391397"/>
                <a:gd name="connsiteY20" fmla="*/ 2351315 h 2535382"/>
                <a:gd name="connsiteX21" fmla="*/ 2529444 w 5391397"/>
                <a:gd name="connsiteY21" fmla="*/ 2434442 h 2535382"/>
                <a:gd name="connsiteX22" fmla="*/ 2375064 w 5391397"/>
                <a:gd name="connsiteY22" fmla="*/ 2505694 h 2535382"/>
                <a:gd name="connsiteX23" fmla="*/ 2149433 w 5391397"/>
                <a:gd name="connsiteY23" fmla="*/ 2529444 h 2535382"/>
                <a:gd name="connsiteX24" fmla="*/ 1840675 w 5391397"/>
                <a:gd name="connsiteY24" fmla="*/ 2470068 h 2535382"/>
                <a:gd name="connsiteX25" fmla="*/ 1603168 w 5391397"/>
                <a:gd name="connsiteY25" fmla="*/ 2351315 h 2535382"/>
                <a:gd name="connsiteX26" fmla="*/ 1413163 w 5391397"/>
                <a:gd name="connsiteY26" fmla="*/ 2256312 h 2535382"/>
                <a:gd name="connsiteX27" fmla="*/ 1258784 w 5391397"/>
                <a:gd name="connsiteY27" fmla="*/ 2125683 h 2535382"/>
                <a:gd name="connsiteX28" fmla="*/ 1163781 w 5391397"/>
                <a:gd name="connsiteY28" fmla="*/ 2018805 h 2535382"/>
                <a:gd name="connsiteX29" fmla="*/ 1009402 w 5391397"/>
                <a:gd name="connsiteY29" fmla="*/ 1745673 h 2535382"/>
                <a:gd name="connsiteX30" fmla="*/ 890649 w 5391397"/>
                <a:gd name="connsiteY30" fmla="*/ 1484416 h 2535382"/>
                <a:gd name="connsiteX31" fmla="*/ 795646 w 5391397"/>
                <a:gd name="connsiteY31" fmla="*/ 1330037 h 2535382"/>
                <a:gd name="connsiteX32" fmla="*/ 581890 w 5391397"/>
                <a:gd name="connsiteY32" fmla="*/ 1104405 h 2535382"/>
                <a:gd name="connsiteX33" fmla="*/ 391885 w 5391397"/>
                <a:gd name="connsiteY33" fmla="*/ 950026 h 2535382"/>
                <a:gd name="connsiteX34" fmla="*/ 237506 w 5391397"/>
                <a:gd name="connsiteY34" fmla="*/ 760021 h 2535382"/>
                <a:gd name="connsiteX35" fmla="*/ 154379 w 5391397"/>
                <a:gd name="connsiteY35" fmla="*/ 570016 h 2535382"/>
                <a:gd name="connsiteX36" fmla="*/ 47501 w 5391397"/>
                <a:gd name="connsiteY36" fmla="*/ 332509 h 2535382"/>
                <a:gd name="connsiteX37" fmla="*/ 0 w 5391397"/>
                <a:gd name="connsiteY37" fmla="*/ 0 h 2535382"/>
                <a:gd name="connsiteX0" fmla="*/ 5391397 w 5391397"/>
                <a:gd name="connsiteY0" fmla="*/ 1710047 h 2535382"/>
                <a:gd name="connsiteX1" fmla="*/ 5343896 w 5391397"/>
                <a:gd name="connsiteY1" fmla="*/ 1698172 h 2535382"/>
                <a:gd name="connsiteX2" fmla="*/ 5094514 w 5391397"/>
                <a:gd name="connsiteY2" fmla="*/ 1721922 h 2535382"/>
                <a:gd name="connsiteX3" fmla="*/ 4975761 w 5391397"/>
                <a:gd name="connsiteY3" fmla="*/ 1745673 h 2535382"/>
                <a:gd name="connsiteX4" fmla="*/ 4773880 w 5391397"/>
                <a:gd name="connsiteY4" fmla="*/ 1757548 h 2535382"/>
                <a:gd name="connsiteX5" fmla="*/ 4619501 w 5391397"/>
                <a:gd name="connsiteY5" fmla="*/ 1781299 h 2535382"/>
                <a:gd name="connsiteX6" fmla="*/ 4476997 w 5391397"/>
                <a:gd name="connsiteY6" fmla="*/ 1805050 h 2535382"/>
                <a:gd name="connsiteX7" fmla="*/ 4346368 w 5391397"/>
                <a:gd name="connsiteY7" fmla="*/ 1840676 h 2535382"/>
                <a:gd name="connsiteX8" fmla="*/ 4227615 w 5391397"/>
                <a:gd name="connsiteY8" fmla="*/ 1888177 h 2535382"/>
                <a:gd name="connsiteX9" fmla="*/ 4180114 w 5391397"/>
                <a:gd name="connsiteY9" fmla="*/ 1900052 h 2535382"/>
                <a:gd name="connsiteX10" fmla="*/ 4085111 w 5391397"/>
                <a:gd name="connsiteY10" fmla="*/ 1947553 h 2535382"/>
                <a:gd name="connsiteX11" fmla="*/ 3990109 w 5391397"/>
                <a:gd name="connsiteY11" fmla="*/ 1971304 h 2535382"/>
                <a:gd name="connsiteX12" fmla="*/ 3942607 w 5391397"/>
                <a:gd name="connsiteY12" fmla="*/ 1995055 h 2535382"/>
                <a:gd name="connsiteX13" fmla="*/ 3657600 w 5391397"/>
                <a:gd name="connsiteY13" fmla="*/ 2018805 h 2535382"/>
                <a:gd name="connsiteX14" fmla="*/ 3526971 w 5391397"/>
                <a:gd name="connsiteY14" fmla="*/ 2054431 h 2535382"/>
                <a:gd name="connsiteX15" fmla="*/ 3443844 w 5391397"/>
                <a:gd name="connsiteY15" fmla="*/ 2090057 h 2535382"/>
                <a:gd name="connsiteX16" fmla="*/ 3265714 w 5391397"/>
                <a:gd name="connsiteY16" fmla="*/ 2125683 h 2535382"/>
                <a:gd name="connsiteX17" fmla="*/ 3051958 w 5391397"/>
                <a:gd name="connsiteY17" fmla="*/ 2173185 h 2535382"/>
                <a:gd name="connsiteX18" fmla="*/ 2861953 w 5391397"/>
                <a:gd name="connsiteY18" fmla="*/ 2256312 h 2535382"/>
                <a:gd name="connsiteX19" fmla="*/ 2671948 w 5391397"/>
                <a:gd name="connsiteY19" fmla="*/ 2351315 h 2535382"/>
                <a:gd name="connsiteX20" fmla="*/ 2529444 w 5391397"/>
                <a:gd name="connsiteY20" fmla="*/ 2434442 h 2535382"/>
                <a:gd name="connsiteX21" fmla="*/ 2375064 w 5391397"/>
                <a:gd name="connsiteY21" fmla="*/ 2505694 h 2535382"/>
                <a:gd name="connsiteX22" fmla="*/ 2149433 w 5391397"/>
                <a:gd name="connsiteY22" fmla="*/ 2529444 h 2535382"/>
                <a:gd name="connsiteX23" fmla="*/ 1840675 w 5391397"/>
                <a:gd name="connsiteY23" fmla="*/ 2470068 h 2535382"/>
                <a:gd name="connsiteX24" fmla="*/ 1603168 w 5391397"/>
                <a:gd name="connsiteY24" fmla="*/ 2351315 h 2535382"/>
                <a:gd name="connsiteX25" fmla="*/ 1413163 w 5391397"/>
                <a:gd name="connsiteY25" fmla="*/ 2256312 h 2535382"/>
                <a:gd name="connsiteX26" fmla="*/ 1258784 w 5391397"/>
                <a:gd name="connsiteY26" fmla="*/ 2125683 h 2535382"/>
                <a:gd name="connsiteX27" fmla="*/ 1163781 w 5391397"/>
                <a:gd name="connsiteY27" fmla="*/ 2018805 h 2535382"/>
                <a:gd name="connsiteX28" fmla="*/ 1009402 w 5391397"/>
                <a:gd name="connsiteY28" fmla="*/ 1745673 h 2535382"/>
                <a:gd name="connsiteX29" fmla="*/ 890649 w 5391397"/>
                <a:gd name="connsiteY29" fmla="*/ 1484416 h 2535382"/>
                <a:gd name="connsiteX30" fmla="*/ 795646 w 5391397"/>
                <a:gd name="connsiteY30" fmla="*/ 1330037 h 2535382"/>
                <a:gd name="connsiteX31" fmla="*/ 581890 w 5391397"/>
                <a:gd name="connsiteY31" fmla="*/ 1104405 h 2535382"/>
                <a:gd name="connsiteX32" fmla="*/ 391885 w 5391397"/>
                <a:gd name="connsiteY32" fmla="*/ 950026 h 2535382"/>
                <a:gd name="connsiteX33" fmla="*/ 237506 w 5391397"/>
                <a:gd name="connsiteY33" fmla="*/ 760021 h 2535382"/>
                <a:gd name="connsiteX34" fmla="*/ 154379 w 5391397"/>
                <a:gd name="connsiteY34" fmla="*/ 570016 h 2535382"/>
                <a:gd name="connsiteX35" fmla="*/ 47501 w 5391397"/>
                <a:gd name="connsiteY35" fmla="*/ 332509 h 2535382"/>
                <a:gd name="connsiteX36" fmla="*/ 0 w 5391397"/>
                <a:gd name="connsiteY36" fmla="*/ 0 h 2535382"/>
                <a:gd name="connsiteX0" fmla="*/ 5391397 w 5391397"/>
                <a:gd name="connsiteY0" fmla="*/ 1710047 h 2535382"/>
                <a:gd name="connsiteX1" fmla="*/ 5343896 w 5391397"/>
                <a:gd name="connsiteY1" fmla="*/ 1698172 h 2535382"/>
                <a:gd name="connsiteX2" fmla="*/ 5094514 w 5391397"/>
                <a:gd name="connsiteY2" fmla="*/ 1721922 h 2535382"/>
                <a:gd name="connsiteX3" fmla="*/ 4975761 w 5391397"/>
                <a:gd name="connsiteY3" fmla="*/ 1745673 h 2535382"/>
                <a:gd name="connsiteX4" fmla="*/ 4773880 w 5391397"/>
                <a:gd name="connsiteY4" fmla="*/ 1757548 h 2535382"/>
                <a:gd name="connsiteX5" fmla="*/ 4619501 w 5391397"/>
                <a:gd name="connsiteY5" fmla="*/ 1781299 h 2535382"/>
                <a:gd name="connsiteX6" fmla="*/ 4476997 w 5391397"/>
                <a:gd name="connsiteY6" fmla="*/ 1805050 h 2535382"/>
                <a:gd name="connsiteX7" fmla="*/ 4346368 w 5391397"/>
                <a:gd name="connsiteY7" fmla="*/ 1840676 h 2535382"/>
                <a:gd name="connsiteX8" fmla="*/ 4227615 w 5391397"/>
                <a:gd name="connsiteY8" fmla="*/ 1888177 h 2535382"/>
                <a:gd name="connsiteX9" fmla="*/ 4180114 w 5391397"/>
                <a:gd name="connsiteY9" fmla="*/ 1900052 h 2535382"/>
                <a:gd name="connsiteX10" fmla="*/ 4085111 w 5391397"/>
                <a:gd name="connsiteY10" fmla="*/ 1947553 h 2535382"/>
                <a:gd name="connsiteX11" fmla="*/ 3990109 w 5391397"/>
                <a:gd name="connsiteY11" fmla="*/ 1971304 h 2535382"/>
                <a:gd name="connsiteX12" fmla="*/ 3942607 w 5391397"/>
                <a:gd name="connsiteY12" fmla="*/ 1995055 h 2535382"/>
                <a:gd name="connsiteX13" fmla="*/ 3657600 w 5391397"/>
                <a:gd name="connsiteY13" fmla="*/ 2018805 h 2535382"/>
                <a:gd name="connsiteX14" fmla="*/ 3443844 w 5391397"/>
                <a:gd name="connsiteY14" fmla="*/ 2090057 h 2535382"/>
                <a:gd name="connsiteX15" fmla="*/ 3265714 w 5391397"/>
                <a:gd name="connsiteY15" fmla="*/ 2125683 h 2535382"/>
                <a:gd name="connsiteX16" fmla="*/ 3051958 w 5391397"/>
                <a:gd name="connsiteY16" fmla="*/ 2173185 h 2535382"/>
                <a:gd name="connsiteX17" fmla="*/ 2861953 w 5391397"/>
                <a:gd name="connsiteY17" fmla="*/ 2256312 h 2535382"/>
                <a:gd name="connsiteX18" fmla="*/ 2671948 w 5391397"/>
                <a:gd name="connsiteY18" fmla="*/ 2351315 h 2535382"/>
                <a:gd name="connsiteX19" fmla="*/ 2529444 w 5391397"/>
                <a:gd name="connsiteY19" fmla="*/ 2434442 h 2535382"/>
                <a:gd name="connsiteX20" fmla="*/ 2375064 w 5391397"/>
                <a:gd name="connsiteY20" fmla="*/ 2505694 h 2535382"/>
                <a:gd name="connsiteX21" fmla="*/ 2149433 w 5391397"/>
                <a:gd name="connsiteY21" fmla="*/ 2529444 h 2535382"/>
                <a:gd name="connsiteX22" fmla="*/ 1840675 w 5391397"/>
                <a:gd name="connsiteY22" fmla="*/ 2470068 h 2535382"/>
                <a:gd name="connsiteX23" fmla="*/ 1603168 w 5391397"/>
                <a:gd name="connsiteY23" fmla="*/ 2351315 h 2535382"/>
                <a:gd name="connsiteX24" fmla="*/ 1413163 w 5391397"/>
                <a:gd name="connsiteY24" fmla="*/ 2256312 h 2535382"/>
                <a:gd name="connsiteX25" fmla="*/ 1258784 w 5391397"/>
                <a:gd name="connsiteY25" fmla="*/ 2125683 h 2535382"/>
                <a:gd name="connsiteX26" fmla="*/ 1163781 w 5391397"/>
                <a:gd name="connsiteY26" fmla="*/ 2018805 h 2535382"/>
                <a:gd name="connsiteX27" fmla="*/ 1009402 w 5391397"/>
                <a:gd name="connsiteY27" fmla="*/ 1745673 h 2535382"/>
                <a:gd name="connsiteX28" fmla="*/ 890649 w 5391397"/>
                <a:gd name="connsiteY28" fmla="*/ 1484416 h 2535382"/>
                <a:gd name="connsiteX29" fmla="*/ 795646 w 5391397"/>
                <a:gd name="connsiteY29" fmla="*/ 1330037 h 2535382"/>
                <a:gd name="connsiteX30" fmla="*/ 581890 w 5391397"/>
                <a:gd name="connsiteY30" fmla="*/ 1104405 h 2535382"/>
                <a:gd name="connsiteX31" fmla="*/ 391885 w 5391397"/>
                <a:gd name="connsiteY31" fmla="*/ 950026 h 2535382"/>
                <a:gd name="connsiteX32" fmla="*/ 237506 w 5391397"/>
                <a:gd name="connsiteY32" fmla="*/ 760021 h 2535382"/>
                <a:gd name="connsiteX33" fmla="*/ 154379 w 5391397"/>
                <a:gd name="connsiteY33" fmla="*/ 570016 h 2535382"/>
                <a:gd name="connsiteX34" fmla="*/ 47501 w 5391397"/>
                <a:gd name="connsiteY34" fmla="*/ 332509 h 2535382"/>
                <a:gd name="connsiteX35" fmla="*/ 0 w 5391397"/>
                <a:gd name="connsiteY35" fmla="*/ 0 h 2535382"/>
                <a:gd name="connsiteX0" fmla="*/ 5391397 w 5391397"/>
                <a:gd name="connsiteY0" fmla="*/ 1710047 h 2535382"/>
                <a:gd name="connsiteX1" fmla="*/ 5343896 w 5391397"/>
                <a:gd name="connsiteY1" fmla="*/ 1698172 h 2535382"/>
                <a:gd name="connsiteX2" fmla="*/ 5094514 w 5391397"/>
                <a:gd name="connsiteY2" fmla="*/ 1721922 h 2535382"/>
                <a:gd name="connsiteX3" fmla="*/ 4975761 w 5391397"/>
                <a:gd name="connsiteY3" fmla="*/ 1745673 h 2535382"/>
                <a:gd name="connsiteX4" fmla="*/ 4773880 w 5391397"/>
                <a:gd name="connsiteY4" fmla="*/ 1757548 h 2535382"/>
                <a:gd name="connsiteX5" fmla="*/ 4619501 w 5391397"/>
                <a:gd name="connsiteY5" fmla="*/ 1781299 h 2535382"/>
                <a:gd name="connsiteX6" fmla="*/ 4476997 w 5391397"/>
                <a:gd name="connsiteY6" fmla="*/ 1805050 h 2535382"/>
                <a:gd name="connsiteX7" fmla="*/ 4346368 w 5391397"/>
                <a:gd name="connsiteY7" fmla="*/ 1840676 h 2535382"/>
                <a:gd name="connsiteX8" fmla="*/ 4227615 w 5391397"/>
                <a:gd name="connsiteY8" fmla="*/ 1888177 h 2535382"/>
                <a:gd name="connsiteX9" fmla="*/ 4180114 w 5391397"/>
                <a:gd name="connsiteY9" fmla="*/ 1900052 h 2535382"/>
                <a:gd name="connsiteX10" fmla="*/ 4085111 w 5391397"/>
                <a:gd name="connsiteY10" fmla="*/ 1947553 h 2535382"/>
                <a:gd name="connsiteX11" fmla="*/ 3990109 w 5391397"/>
                <a:gd name="connsiteY11" fmla="*/ 1971304 h 2535382"/>
                <a:gd name="connsiteX12" fmla="*/ 3657600 w 5391397"/>
                <a:gd name="connsiteY12" fmla="*/ 2018805 h 2535382"/>
                <a:gd name="connsiteX13" fmla="*/ 3443844 w 5391397"/>
                <a:gd name="connsiteY13" fmla="*/ 2090057 h 2535382"/>
                <a:gd name="connsiteX14" fmla="*/ 3265714 w 5391397"/>
                <a:gd name="connsiteY14" fmla="*/ 2125683 h 2535382"/>
                <a:gd name="connsiteX15" fmla="*/ 3051958 w 5391397"/>
                <a:gd name="connsiteY15" fmla="*/ 2173185 h 2535382"/>
                <a:gd name="connsiteX16" fmla="*/ 2861953 w 5391397"/>
                <a:gd name="connsiteY16" fmla="*/ 2256312 h 2535382"/>
                <a:gd name="connsiteX17" fmla="*/ 2671948 w 5391397"/>
                <a:gd name="connsiteY17" fmla="*/ 2351315 h 2535382"/>
                <a:gd name="connsiteX18" fmla="*/ 2529444 w 5391397"/>
                <a:gd name="connsiteY18" fmla="*/ 2434442 h 2535382"/>
                <a:gd name="connsiteX19" fmla="*/ 2375064 w 5391397"/>
                <a:gd name="connsiteY19" fmla="*/ 2505694 h 2535382"/>
                <a:gd name="connsiteX20" fmla="*/ 2149433 w 5391397"/>
                <a:gd name="connsiteY20" fmla="*/ 2529444 h 2535382"/>
                <a:gd name="connsiteX21" fmla="*/ 1840675 w 5391397"/>
                <a:gd name="connsiteY21" fmla="*/ 2470068 h 2535382"/>
                <a:gd name="connsiteX22" fmla="*/ 1603168 w 5391397"/>
                <a:gd name="connsiteY22" fmla="*/ 2351315 h 2535382"/>
                <a:gd name="connsiteX23" fmla="*/ 1413163 w 5391397"/>
                <a:gd name="connsiteY23" fmla="*/ 2256312 h 2535382"/>
                <a:gd name="connsiteX24" fmla="*/ 1258784 w 5391397"/>
                <a:gd name="connsiteY24" fmla="*/ 2125683 h 2535382"/>
                <a:gd name="connsiteX25" fmla="*/ 1163781 w 5391397"/>
                <a:gd name="connsiteY25" fmla="*/ 2018805 h 2535382"/>
                <a:gd name="connsiteX26" fmla="*/ 1009402 w 5391397"/>
                <a:gd name="connsiteY26" fmla="*/ 1745673 h 2535382"/>
                <a:gd name="connsiteX27" fmla="*/ 890649 w 5391397"/>
                <a:gd name="connsiteY27" fmla="*/ 1484416 h 2535382"/>
                <a:gd name="connsiteX28" fmla="*/ 795646 w 5391397"/>
                <a:gd name="connsiteY28" fmla="*/ 1330037 h 2535382"/>
                <a:gd name="connsiteX29" fmla="*/ 581890 w 5391397"/>
                <a:gd name="connsiteY29" fmla="*/ 1104405 h 2535382"/>
                <a:gd name="connsiteX30" fmla="*/ 391885 w 5391397"/>
                <a:gd name="connsiteY30" fmla="*/ 950026 h 2535382"/>
                <a:gd name="connsiteX31" fmla="*/ 237506 w 5391397"/>
                <a:gd name="connsiteY31" fmla="*/ 760021 h 2535382"/>
                <a:gd name="connsiteX32" fmla="*/ 154379 w 5391397"/>
                <a:gd name="connsiteY32" fmla="*/ 570016 h 2535382"/>
                <a:gd name="connsiteX33" fmla="*/ 47501 w 5391397"/>
                <a:gd name="connsiteY33" fmla="*/ 332509 h 2535382"/>
                <a:gd name="connsiteX34" fmla="*/ 0 w 5391397"/>
                <a:gd name="connsiteY34" fmla="*/ 0 h 2535382"/>
                <a:gd name="connsiteX0" fmla="*/ 5391397 w 5391397"/>
                <a:gd name="connsiteY0" fmla="*/ 1710047 h 2535382"/>
                <a:gd name="connsiteX1" fmla="*/ 5343896 w 5391397"/>
                <a:gd name="connsiteY1" fmla="*/ 1698172 h 2535382"/>
                <a:gd name="connsiteX2" fmla="*/ 5094514 w 5391397"/>
                <a:gd name="connsiteY2" fmla="*/ 1721922 h 2535382"/>
                <a:gd name="connsiteX3" fmla="*/ 4975761 w 5391397"/>
                <a:gd name="connsiteY3" fmla="*/ 1745673 h 2535382"/>
                <a:gd name="connsiteX4" fmla="*/ 4773880 w 5391397"/>
                <a:gd name="connsiteY4" fmla="*/ 1757548 h 2535382"/>
                <a:gd name="connsiteX5" fmla="*/ 4619501 w 5391397"/>
                <a:gd name="connsiteY5" fmla="*/ 1781299 h 2535382"/>
                <a:gd name="connsiteX6" fmla="*/ 4476997 w 5391397"/>
                <a:gd name="connsiteY6" fmla="*/ 1805050 h 2535382"/>
                <a:gd name="connsiteX7" fmla="*/ 4346368 w 5391397"/>
                <a:gd name="connsiteY7" fmla="*/ 1840676 h 2535382"/>
                <a:gd name="connsiteX8" fmla="*/ 4227615 w 5391397"/>
                <a:gd name="connsiteY8" fmla="*/ 1888177 h 2535382"/>
                <a:gd name="connsiteX9" fmla="*/ 4085111 w 5391397"/>
                <a:gd name="connsiteY9" fmla="*/ 1947553 h 2535382"/>
                <a:gd name="connsiteX10" fmla="*/ 3990109 w 5391397"/>
                <a:gd name="connsiteY10" fmla="*/ 1971304 h 2535382"/>
                <a:gd name="connsiteX11" fmla="*/ 3657600 w 5391397"/>
                <a:gd name="connsiteY11" fmla="*/ 2018805 h 2535382"/>
                <a:gd name="connsiteX12" fmla="*/ 3443844 w 5391397"/>
                <a:gd name="connsiteY12" fmla="*/ 2090057 h 2535382"/>
                <a:gd name="connsiteX13" fmla="*/ 3265714 w 5391397"/>
                <a:gd name="connsiteY13" fmla="*/ 2125683 h 2535382"/>
                <a:gd name="connsiteX14" fmla="*/ 3051958 w 5391397"/>
                <a:gd name="connsiteY14" fmla="*/ 2173185 h 2535382"/>
                <a:gd name="connsiteX15" fmla="*/ 2861953 w 5391397"/>
                <a:gd name="connsiteY15" fmla="*/ 2256312 h 2535382"/>
                <a:gd name="connsiteX16" fmla="*/ 2671948 w 5391397"/>
                <a:gd name="connsiteY16" fmla="*/ 2351315 h 2535382"/>
                <a:gd name="connsiteX17" fmla="*/ 2529444 w 5391397"/>
                <a:gd name="connsiteY17" fmla="*/ 2434442 h 2535382"/>
                <a:gd name="connsiteX18" fmla="*/ 2375064 w 5391397"/>
                <a:gd name="connsiteY18" fmla="*/ 2505694 h 2535382"/>
                <a:gd name="connsiteX19" fmla="*/ 2149433 w 5391397"/>
                <a:gd name="connsiteY19" fmla="*/ 2529444 h 2535382"/>
                <a:gd name="connsiteX20" fmla="*/ 1840675 w 5391397"/>
                <a:gd name="connsiteY20" fmla="*/ 2470068 h 2535382"/>
                <a:gd name="connsiteX21" fmla="*/ 1603168 w 5391397"/>
                <a:gd name="connsiteY21" fmla="*/ 2351315 h 2535382"/>
                <a:gd name="connsiteX22" fmla="*/ 1413163 w 5391397"/>
                <a:gd name="connsiteY22" fmla="*/ 2256312 h 2535382"/>
                <a:gd name="connsiteX23" fmla="*/ 1258784 w 5391397"/>
                <a:gd name="connsiteY23" fmla="*/ 2125683 h 2535382"/>
                <a:gd name="connsiteX24" fmla="*/ 1163781 w 5391397"/>
                <a:gd name="connsiteY24" fmla="*/ 2018805 h 2535382"/>
                <a:gd name="connsiteX25" fmla="*/ 1009402 w 5391397"/>
                <a:gd name="connsiteY25" fmla="*/ 1745673 h 2535382"/>
                <a:gd name="connsiteX26" fmla="*/ 890649 w 5391397"/>
                <a:gd name="connsiteY26" fmla="*/ 1484416 h 2535382"/>
                <a:gd name="connsiteX27" fmla="*/ 795646 w 5391397"/>
                <a:gd name="connsiteY27" fmla="*/ 1330037 h 2535382"/>
                <a:gd name="connsiteX28" fmla="*/ 581890 w 5391397"/>
                <a:gd name="connsiteY28" fmla="*/ 1104405 h 2535382"/>
                <a:gd name="connsiteX29" fmla="*/ 391885 w 5391397"/>
                <a:gd name="connsiteY29" fmla="*/ 950026 h 2535382"/>
                <a:gd name="connsiteX30" fmla="*/ 237506 w 5391397"/>
                <a:gd name="connsiteY30" fmla="*/ 760021 h 2535382"/>
                <a:gd name="connsiteX31" fmla="*/ 154379 w 5391397"/>
                <a:gd name="connsiteY31" fmla="*/ 570016 h 2535382"/>
                <a:gd name="connsiteX32" fmla="*/ 47501 w 5391397"/>
                <a:gd name="connsiteY32" fmla="*/ 332509 h 2535382"/>
                <a:gd name="connsiteX33" fmla="*/ 0 w 5391397"/>
                <a:gd name="connsiteY33" fmla="*/ 0 h 2535382"/>
                <a:gd name="connsiteX0" fmla="*/ 5391397 w 5391397"/>
                <a:gd name="connsiteY0" fmla="*/ 1710047 h 2535382"/>
                <a:gd name="connsiteX1" fmla="*/ 5343896 w 5391397"/>
                <a:gd name="connsiteY1" fmla="*/ 1698172 h 2535382"/>
                <a:gd name="connsiteX2" fmla="*/ 5094514 w 5391397"/>
                <a:gd name="connsiteY2" fmla="*/ 1721922 h 2535382"/>
                <a:gd name="connsiteX3" fmla="*/ 4975761 w 5391397"/>
                <a:gd name="connsiteY3" fmla="*/ 1745673 h 2535382"/>
                <a:gd name="connsiteX4" fmla="*/ 4773880 w 5391397"/>
                <a:gd name="connsiteY4" fmla="*/ 1757548 h 2535382"/>
                <a:gd name="connsiteX5" fmla="*/ 4619501 w 5391397"/>
                <a:gd name="connsiteY5" fmla="*/ 1781299 h 2535382"/>
                <a:gd name="connsiteX6" fmla="*/ 4476997 w 5391397"/>
                <a:gd name="connsiteY6" fmla="*/ 1805050 h 2535382"/>
                <a:gd name="connsiteX7" fmla="*/ 4227615 w 5391397"/>
                <a:gd name="connsiteY7" fmla="*/ 1888177 h 2535382"/>
                <a:gd name="connsiteX8" fmla="*/ 4085111 w 5391397"/>
                <a:gd name="connsiteY8" fmla="*/ 1947553 h 2535382"/>
                <a:gd name="connsiteX9" fmla="*/ 3990109 w 5391397"/>
                <a:gd name="connsiteY9" fmla="*/ 1971304 h 2535382"/>
                <a:gd name="connsiteX10" fmla="*/ 3657600 w 5391397"/>
                <a:gd name="connsiteY10" fmla="*/ 2018805 h 2535382"/>
                <a:gd name="connsiteX11" fmla="*/ 3443844 w 5391397"/>
                <a:gd name="connsiteY11" fmla="*/ 2090057 h 2535382"/>
                <a:gd name="connsiteX12" fmla="*/ 3265714 w 5391397"/>
                <a:gd name="connsiteY12" fmla="*/ 2125683 h 2535382"/>
                <a:gd name="connsiteX13" fmla="*/ 3051958 w 5391397"/>
                <a:gd name="connsiteY13" fmla="*/ 2173185 h 2535382"/>
                <a:gd name="connsiteX14" fmla="*/ 2861953 w 5391397"/>
                <a:gd name="connsiteY14" fmla="*/ 2256312 h 2535382"/>
                <a:gd name="connsiteX15" fmla="*/ 2671948 w 5391397"/>
                <a:gd name="connsiteY15" fmla="*/ 2351315 h 2535382"/>
                <a:gd name="connsiteX16" fmla="*/ 2529444 w 5391397"/>
                <a:gd name="connsiteY16" fmla="*/ 2434442 h 2535382"/>
                <a:gd name="connsiteX17" fmla="*/ 2375064 w 5391397"/>
                <a:gd name="connsiteY17" fmla="*/ 2505694 h 2535382"/>
                <a:gd name="connsiteX18" fmla="*/ 2149433 w 5391397"/>
                <a:gd name="connsiteY18" fmla="*/ 2529444 h 2535382"/>
                <a:gd name="connsiteX19" fmla="*/ 1840675 w 5391397"/>
                <a:gd name="connsiteY19" fmla="*/ 2470068 h 2535382"/>
                <a:gd name="connsiteX20" fmla="*/ 1603168 w 5391397"/>
                <a:gd name="connsiteY20" fmla="*/ 2351315 h 2535382"/>
                <a:gd name="connsiteX21" fmla="*/ 1413163 w 5391397"/>
                <a:gd name="connsiteY21" fmla="*/ 2256312 h 2535382"/>
                <a:gd name="connsiteX22" fmla="*/ 1258784 w 5391397"/>
                <a:gd name="connsiteY22" fmla="*/ 2125683 h 2535382"/>
                <a:gd name="connsiteX23" fmla="*/ 1163781 w 5391397"/>
                <a:gd name="connsiteY23" fmla="*/ 2018805 h 2535382"/>
                <a:gd name="connsiteX24" fmla="*/ 1009402 w 5391397"/>
                <a:gd name="connsiteY24" fmla="*/ 1745673 h 2535382"/>
                <a:gd name="connsiteX25" fmla="*/ 890649 w 5391397"/>
                <a:gd name="connsiteY25" fmla="*/ 1484416 h 2535382"/>
                <a:gd name="connsiteX26" fmla="*/ 795646 w 5391397"/>
                <a:gd name="connsiteY26" fmla="*/ 1330037 h 2535382"/>
                <a:gd name="connsiteX27" fmla="*/ 581890 w 5391397"/>
                <a:gd name="connsiteY27" fmla="*/ 1104405 h 2535382"/>
                <a:gd name="connsiteX28" fmla="*/ 391885 w 5391397"/>
                <a:gd name="connsiteY28" fmla="*/ 950026 h 2535382"/>
                <a:gd name="connsiteX29" fmla="*/ 237506 w 5391397"/>
                <a:gd name="connsiteY29" fmla="*/ 760021 h 2535382"/>
                <a:gd name="connsiteX30" fmla="*/ 154379 w 5391397"/>
                <a:gd name="connsiteY30" fmla="*/ 570016 h 2535382"/>
                <a:gd name="connsiteX31" fmla="*/ 47501 w 5391397"/>
                <a:gd name="connsiteY31" fmla="*/ 332509 h 2535382"/>
                <a:gd name="connsiteX32" fmla="*/ 0 w 5391397"/>
                <a:gd name="connsiteY32" fmla="*/ 0 h 2535382"/>
                <a:gd name="connsiteX0" fmla="*/ 5391397 w 5391397"/>
                <a:gd name="connsiteY0" fmla="*/ 1710047 h 2535382"/>
                <a:gd name="connsiteX1" fmla="*/ 5343896 w 5391397"/>
                <a:gd name="connsiteY1" fmla="*/ 1698172 h 2535382"/>
                <a:gd name="connsiteX2" fmla="*/ 5094514 w 5391397"/>
                <a:gd name="connsiteY2" fmla="*/ 1721922 h 2535382"/>
                <a:gd name="connsiteX3" fmla="*/ 4975761 w 5391397"/>
                <a:gd name="connsiteY3" fmla="*/ 1745673 h 2535382"/>
                <a:gd name="connsiteX4" fmla="*/ 4773880 w 5391397"/>
                <a:gd name="connsiteY4" fmla="*/ 1757548 h 2535382"/>
                <a:gd name="connsiteX5" fmla="*/ 4476997 w 5391397"/>
                <a:gd name="connsiteY5" fmla="*/ 1805050 h 2535382"/>
                <a:gd name="connsiteX6" fmla="*/ 4227615 w 5391397"/>
                <a:gd name="connsiteY6" fmla="*/ 1888177 h 2535382"/>
                <a:gd name="connsiteX7" fmla="*/ 4085111 w 5391397"/>
                <a:gd name="connsiteY7" fmla="*/ 1947553 h 2535382"/>
                <a:gd name="connsiteX8" fmla="*/ 3990109 w 5391397"/>
                <a:gd name="connsiteY8" fmla="*/ 1971304 h 2535382"/>
                <a:gd name="connsiteX9" fmla="*/ 3657600 w 5391397"/>
                <a:gd name="connsiteY9" fmla="*/ 2018805 h 2535382"/>
                <a:gd name="connsiteX10" fmla="*/ 3443844 w 5391397"/>
                <a:gd name="connsiteY10" fmla="*/ 2090057 h 2535382"/>
                <a:gd name="connsiteX11" fmla="*/ 3265714 w 5391397"/>
                <a:gd name="connsiteY11" fmla="*/ 2125683 h 2535382"/>
                <a:gd name="connsiteX12" fmla="*/ 3051958 w 5391397"/>
                <a:gd name="connsiteY12" fmla="*/ 2173185 h 2535382"/>
                <a:gd name="connsiteX13" fmla="*/ 2861953 w 5391397"/>
                <a:gd name="connsiteY13" fmla="*/ 2256312 h 2535382"/>
                <a:gd name="connsiteX14" fmla="*/ 2671948 w 5391397"/>
                <a:gd name="connsiteY14" fmla="*/ 2351315 h 2535382"/>
                <a:gd name="connsiteX15" fmla="*/ 2529444 w 5391397"/>
                <a:gd name="connsiteY15" fmla="*/ 2434442 h 2535382"/>
                <a:gd name="connsiteX16" fmla="*/ 2375064 w 5391397"/>
                <a:gd name="connsiteY16" fmla="*/ 2505694 h 2535382"/>
                <a:gd name="connsiteX17" fmla="*/ 2149433 w 5391397"/>
                <a:gd name="connsiteY17" fmla="*/ 2529444 h 2535382"/>
                <a:gd name="connsiteX18" fmla="*/ 1840675 w 5391397"/>
                <a:gd name="connsiteY18" fmla="*/ 2470068 h 2535382"/>
                <a:gd name="connsiteX19" fmla="*/ 1603168 w 5391397"/>
                <a:gd name="connsiteY19" fmla="*/ 2351315 h 2535382"/>
                <a:gd name="connsiteX20" fmla="*/ 1413163 w 5391397"/>
                <a:gd name="connsiteY20" fmla="*/ 2256312 h 2535382"/>
                <a:gd name="connsiteX21" fmla="*/ 1258784 w 5391397"/>
                <a:gd name="connsiteY21" fmla="*/ 2125683 h 2535382"/>
                <a:gd name="connsiteX22" fmla="*/ 1163781 w 5391397"/>
                <a:gd name="connsiteY22" fmla="*/ 2018805 h 2535382"/>
                <a:gd name="connsiteX23" fmla="*/ 1009402 w 5391397"/>
                <a:gd name="connsiteY23" fmla="*/ 1745673 h 2535382"/>
                <a:gd name="connsiteX24" fmla="*/ 890649 w 5391397"/>
                <a:gd name="connsiteY24" fmla="*/ 1484416 h 2535382"/>
                <a:gd name="connsiteX25" fmla="*/ 795646 w 5391397"/>
                <a:gd name="connsiteY25" fmla="*/ 1330037 h 2535382"/>
                <a:gd name="connsiteX26" fmla="*/ 581890 w 5391397"/>
                <a:gd name="connsiteY26" fmla="*/ 1104405 h 2535382"/>
                <a:gd name="connsiteX27" fmla="*/ 391885 w 5391397"/>
                <a:gd name="connsiteY27" fmla="*/ 950026 h 2535382"/>
                <a:gd name="connsiteX28" fmla="*/ 237506 w 5391397"/>
                <a:gd name="connsiteY28" fmla="*/ 760021 h 2535382"/>
                <a:gd name="connsiteX29" fmla="*/ 154379 w 5391397"/>
                <a:gd name="connsiteY29" fmla="*/ 570016 h 2535382"/>
                <a:gd name="connsiteX30" fmla="*/ 47501 w 5391397"/>
                <a:gd name="connsiteY30" fmla="*/ 332509 h 2535382"/>
                <a:gd name="connsiteX31" fmla="*/ 0 w 5391397"/>
                <a:gd name="connsiteY31" fmla="*/ 0 h 2535382"/>
                <a:gd name="connsiteX0" fmla="*/ 5391397 w 5391397"/>
                <a:gd name="connsiteY0" fmla="*/ 1710047 h 2535382"/>
                <a:gd name="connsiteX1" fmla="*/ 5343896 w 5391397"/>
                <a:gd name="connsiteY1" fmla="*/ 1698172 h 2535382"/>
                <a:gd name="connsiteX2" fmla="*/ 5094514 w 5391397"/>
                <a:gd name="connsiteY2" fmla="*/ 1721922 h 2535382"/>
                <a:gd name="connsiteX3" fmla="*/ 4773880 w 5391397"/>
                <a:gd name="connsiteY3" fmla="*/ 1757548 h 2535382"/>
                <a:gd name="connsiteX4" fmla="*/ 4476997 w 5391397"/>
                <a:gd name="connsiteY4" fmla="*/ 1805050 h 2535382"/>
                <a:gd name="connsiteX5" fmla="*/ 4227615 w 5391397"/>
                <a:gd name="connsiteY5" fmla="*/ 1888177 h 2535382"/>
                <a:gd name="connsiteX6" fmla="*/ 4085111 w 5391397"/>
                <a:gd name="connsiteY6" fmla="*/ 1947553 h 2535382"/>
                <a:gd name="connsiteX7" fmla="*/ 3990109 w 5391397"/>
                <a:gd name="connsiteY7" fmla="*/ 1971304 h 2535382"/>
                <a:gd name="connsiteX8" fmla="*/ 3657600 w 5391397"/>
                <a:gd name="connsiteY8" fmla="*/ 2018805 h 2535382"/>
                <a:gd name="connsiteX9" fmla="*/ 3443844 w 5391397"/>
                <a:gd name="connsiteY9" fmla="*/ 2090057 h 2535382"/>
                <a:gd name="connsiteX10" fmla="*/ 3265714 w 5391397"/>
                <a:gd name="connsiteY10" fmla="*/ 2125683 h 2535382"/>
                <a:gd name="connsiteX11" fmla="*/ 3051958 w 5391397"/>
                <a:gd name="connsiteY11" fmla="*/ 2173185 h 2535382"/>
                <a:gd name="connsiteX12" fmla="*/ 2861953 w 5391397"/>
                <a:gd name="connsiteY12" fmla="*/ 2256312 h 2535382"/>
                <a:gd name="connsiteX13" fmla="*/ 2671948 w 5391397"/>
                <a:gd name="connsiteY13" fmla="*/ 2351315 h 2535382"/>
                <a:gd name="connsiteX14" fmla="*/ 2529444 w 5391397"/>
                <a:gd name="connsiteY14" fmla="*/ 2434442 h 2535382"/>
                <a:gd name="connsiteX15" fmla="*/ 2375064 w 5391397"/>
                <a:gd name="connsiteY15" fmla="*/ 2505694 h 2535382"/>
                <a:gd name="connsiteX16" fmla="*/ 2149433 w 5391397"/>
                <a:gd name="connsiteY16" fmla="*/ 2529444 h 2535382"/>
                <a:gd name="connsiteX17" fmla="*/ 1840675 w 5391397"/>
                <a:gd name="connsiteY17" fmla="*/ 2470068 h 2535382"/>
                <a:gd name="connsiteX18" fmla="*/ 1603168 w 5391397"/>
                <a:gd name="connsiteY18" fmla="*/ 2351315 h 2535382"/>
                <a:gd name="connsiteX19" fmla="*/ 1413163 w 5391397"/>
                <a:gd name="connsiteY19" fmla="*/ 2256312 h 2535382"/>
                <a:gd name="connsiteX20" fmla="*/ 1258784 w 5391397"/>
                <a:gd name="connsiteY20" fmla="*/ 2125683 h 2535382"/>
                <a:gd name="connsiteX21" fmla="*/ 1163781 w 5391397"/>
                <a:gd name="connsiteY21" fmla="*/ 2018805 h 2535382"/>
                <a:gd name="connsiteX22" fmla="*/ 1009402 w 5391397"/>
                <a:gd name="connsiteY22" fmla="*/ 1745673 h 2535382"/>
                <a:gd name="connsiteX23" fmla="*/ 890649 w 5391397"/>
                <a:gd name="connsiteY23" fmla="*/ 1484416 h 2535382"/>
                <a:gd name="connsiteX24" fmla="*/ 795646 w 5391397"/>
                <a:gd name="connsiteY24" fmla="*/ 1330037 h 2535382"/>
                <a:gd name="connsiteX25" fmla="*/ 581890 w 5391397"/>
                <a:gd name="connsiteY25" fmla="*/ 1104405 h 2535382"/>
                <a:gd name="connsiteX26" fmla="*/ 391885 w 5391397"/>
                <a:gd name="connsiteY26" fmla="*/ 950026 h 2535382"/>
                <a:gd name="connsiteX27" fmla="*/ 237506 w 5391397"/>
                <a:gd name="connsiteY27" fmla="*/ 760021 h 2535382"/>
                <a:gd name="connsiteX28" fmla="*/ 154379 w 5391397"/>
                <a:gd name="connsiteY28" fmla="*/ 570016 h 2535382"/>
                <a:gd name="connsiteX29" fmla="*/ 47501 w 5391397"/>
                <a:gd name="connsiteY29" fmla="*/ 332509 h 2535382"/>
                <a:gd name="connsiteX30" fmla="*/ 0 w 5391397"/>
                <a:gd name="connsiteY30" fmla="*/ 0 h 2535382"/>
                <a:gd name="connsiteX0" fmla="*/ 5391397 w 5391397"/>
                <a:gd name="connsiteY0" fmla="*/ 1710047 h 2535382"/>
                <a:gd name="connsiteX1" fmla="*/ 5094514 w 5391397"/>
                <a:gd name="connsiteY1" fmla="*/ 1721922 h 2535382"/>
                <a:gd name="connsiteX2" fmla="*/ 4773880 w 5391397"/>
                <a:gd name="connsiteY2" fmla="*/ 1757548 h 2535382"/>
                <a:gd name="connsiteX3" fmla="*/ 4476997 w 5391397"/>
                <a:gd name="connsiteY3" fmla="*/ 1805050 h 2535382"/>
                <a:gd name="connsiteX4" fmla="*/ 4227615 w 5391397"/>
                <a:gd name="connsiteY4" fmla="*/ 1888177 h 2535382"/>
                <a:gd name="connsiteX5" fmla="*/ 4085111 w 5391397"/>
                <a:gd name="connsiteY5" fmla="*/ 1947553 h 2535382"/>
                <a:gd name="connsiteX6" fmla="*/ 3990109 w 5391397"/>
                <a:gd name="connsiteY6" fmla="*/ 1971304 h 2535382"/>
                <a:gd name="connsiteX7" fmla="*/ 3657600 w 5391397"/>
                <a:gd name="connsiteY7" fmla="*/ 2018805 h 2535382"/>
                <a:gd name="connsiteX8" fmla="*/ 3443844 w 5391397"/>
                <a:gd name="connsiteY8" fmla="*/ 2090057 h 2535382"/>
                <a:gd name="connsiteX9" fmla="*/ 3265714 w 5391397"/>
                <a:gd name="connsiteY9" fmla="*/ 2125683 h 2535382"/>
                <a:gd name="connsiteX10" fmla="*/ 3051958 w 5391397"/>
                <a:gd name="connsiteY10" fmla="*/ 2173185 h 2535382"/>
                <a:gd name="connsiteX11" fmla="*/ 2861953 w 5391397"/>
                <a:gd name="connsiteY11" fmla="*/ 2256312 h 2535382"/>
                <a:gd name="connsiteX12" fmla="*/ 2671948 w 5391397"/>
                <a:gd name="connsiteY12" fmla="*/ 2351315 h 2535382"/>
                <a:gd name="connsiteX13" fmla="*/ 2529444 w 5391397"/>
                <a:gd name="connsiteY13" fmla="*/ 2434442 h 2535382"/>
                <a:gd name="connsiteX14" fmla="*/ 2375064 w 5391397"/>
                <a:gd name="connsiteY14" fmla="*/ 2505694 h 2535382"/>
                <a:gd name="connsiteX15" fmla="*/ 2149433 w 5391397"/>
                <a:gd name="connsiteY15" fmla="*/ 2529444 h 2535382"/>
                <a:gd name="connsiteX16" fmla="*/ 1840675 w 5391397"/>
                <a:gd name="connsiteY16" fmla="*/ 2470068 h 2535382"/>
                <a:gd name="connsiteX17" fmla="*/ 1603168 w 5391397"/>
                <a:gd name="connsiteY17" fmla="*/ 2351315 h 2535382"/>
                <a:gd name="connsiteX18" fmla="*/ 1413163 w 5391397"/>
                <a:gd name="connsiteY18" fmla="*/ 2256312 h 2535382"/>
                <a:gd name="connsiteX19" fmla="*/ 1258784 w 5391397"/>
                <a:gd name="connsiteY19" fmla="*/ 2125683 h 2535382"/>
                <a:gd name="connsiteX20" fmla="*/ 1163781 w 5391397"/>
                <a:gd name="connsiteY20" fmla="*/ 2018805 h 2535382"/>
                <a:gd name="connsiteX21" fmla="*/ 1009402 w 5391397"/>
                <a:gd name="connsiteY21" fmla="*/ 1745673 h 2535382"/>
                <a:gd name="connsiteX22" fmla="*/ 890649 w 5391397"/>
                <a:gd name="connsiteY22" fmla="*/ 1484416 h 2535382"/>
                <a:gd name="connsiteX23" fmla="*/ 795646 w 5391397"/>
                <a:gd name="connsiteY23" fmla="*/ 1330037 h 2535382"/>
                <a:gd name="connsiteX24" fmla="*/ 581890 w 5391397"/>
                <a:gd name="connsiteY24" fmla="*/ 1104405 h 2535382"/>
                <a:gd name="connsiteX25" fmla="*/ 391885 w 5391397"/>
                <a:gd name="connsiteY25" fmla="*/ 950026 h 2535382"/>
                <a:gd name="connsiteX26" fmla="*/ 237506 w 5391397"/>
                <a:gd name="connsiteY26" fmla="*/ 760021 h 2535382"/>
                <a:gd name="connsiteX27" fmla="*/ 154379 w 5391397"/>
                <a:gd name="connsiteY27" fmla="*/ 570016 h 2535382"/>
                <a:gd name="connsiteX28" fmla="*/ 47501 w 5391397"/>
                <a:gd name="connsiteY28" fmla="*/ 332509 h 2535382"/>
                <a:gd name="connsiteX29" fmla="*/ 0 w 5391397"/>
                <a:gd name="connsiteY29" fmla="*/ 0 h 2535382"/>
                <a:gd name="connsiteX0" fmla="*/ 5391397 w 5391397"/>
                <a:gd name="connsiteY0" fmla="*/ 1710047 h 2535382"/>
                <a:gd name="connsiteX1" fmla="*/ 4773880 w 5391397"/>
                <a:gd name="connsiteY1" fmla="*/ 1757548 h 2535382"/>
                <a:gd name="connsiteX2" fmla="*/ 4476997 w 5391397"/>
                <a:gd name="connsiteY2" fmla="*/ 1805050 h 2535382"/>
                <a:gd name="connsiteX3" fmla="*/ 4227615 w 5391397"/>
                <a:gd name="connsiteY3" fmla="*/ 1888177 h 2535382"/>
                <a:gd name="connsiteX4" fmla="*/ 4085111 w 5391397"/>
                <a:gd name="connsiteY4" fmla="*/ 1947553 h 2535382"/>
                <a:gd name="connsiteX5" fmla="*/ 3990109 w 5391397"/>
                <a:gd name="connsiteY5" fmla="*/ 1971304 h 2535382"/>
                <a:gd name="connsiteX6" fmla="*/ 3657600 w 5391397"/>
                <a:gd name="connsiteY6" fmla="*/ 2018805 h 2535382"/>
                <a:gd name="connsiteX7" fmla="*/ 3443844 w 5391397"/>
                <a:gd name="connsiteY7" fmla="*/ 2090057 h 2535382"/>
                <a:gd name="connsiteX8" fmla="*/ 3265714 w 5391397"/>
                <a:gd name="connsiteY8" fmla="*/ 2125683 h 2535382"/>
                <a:gd name="connsiteX9" fmla="*/ 3051958 w 5391397"/>
                <a:gd name="connsiteY9" fmla="*/ 2173185 h 2535382"/>
                <a:gd name="connsiteX10" fmla="*/ 2861953 w 5391397"/>
                <a:gd name="connsiteY10" fmla="*/ 2256312 h 2535382"/>
                <a:gd name="connsiteX11" fmla="*/ 2671948 w 5391397"/>
                <a:gd name="connsiteY11" fmla="*/ 2351315 h 2535382"/>
                <a:gd name="connsiteX12" fmla="*/ 2529444 w 5391397"/>
                <a:gd name="connsiteY12" fmla="*/ 2434442 h 2535382"/>
                <a:gd name="connsiteX13" fmla="*/ 2375064 w 5391397"/>
                <a:gd name="connsiteY13" fmla="*/ 2505694 h 2535382"/>
                <a:gd name="connsiteX14" fmla="*/ 2149433 w 5391397"/>
                <a:gd name="connsiteY14" fmla="*/ 2529444 h 2535382"/>
                <a:gd name="connsiteX15" fmla="*/ 1840675 w 5391397"/>
                <a:gd name="connsiteY15" fmla="*/ 2470068 h 2535382"/>
                <a:gd name="connsiteX16" fmla="*/ 1603168 w 5391397"/>
                <a:gd name="connsiteY16" fmla="*/ 2351315 h 2535382"/>
                <a:gd name="connsiteX17" fmla="*/ 1413163 w 5391397"/>
                <a:gd name="connsiteY17" fmla="*/ 2256312 h 2535382"/>
                <a:gd name="connsiteX18" fmla="*/ 1258784 w 5391397"/>
                <a:gd name="connsiteY18" fmla="*/ 2125683 h 2535382"/>
                <a:gd name="connsiteX19" fmla="*/ 1163781 w 5391397"/>
                <a:gd name="connsiteY19" fmla="*/ 2018805 h 2535382"/>
                <a:gd name="connsiteX20" fmla="*/ 1009402 w 5391397"/>
                <a:gd name="connsiteY20" fmla="*/ 1745673 h 2535382"/>
                <a:gd name="connsiteX21" fmla="*/ 890649 w 5391397"/>
                <a:gd name="connsiteY21" fmla="*/ 1484416 h 2535382"/>
                <a:gd name="connsiteX22" fmla="*/ 795646 w 5391397"/>
                <a:gd name="connsiteY22" fmla="*/ 1330037 h 2535382"/>
                <a:gd name="connsiteX23" fmla="*/ 581890 w 5391397"/>
                <a:gd name="connsiteY23" fmla="*/ 1104405 h 2535382"/>
                <a:gd name="connsiteX24" fmla="*/ 391885 w 5391397"/>
                <a:gd name="connsiteY24" fmla="*/ 950026 h 2535382"/>
                <a:gd name="connsiteX25" fmla="*/ 237506 w 5391397"/>
                <a:gd name="connsiteY25" fmla="*/ 760021 h 2535382"/>
                <a:gd name="connsiteX26" fmla="*/ 154379 w 5391397"/>
                <a:gd name="connsiteY26" fmla="*/ 570016 h 2535382"/>
                <a:gd name="connsiteX27" fmla="*/ 47501 w 5391397"/>
                <a:gd name="connsiteY27" fmla="*/ 332509 h 2535382"/>
                <a:gd name="connsiteX28" fmla="*/ 0 w 5391397"/>
                <a:gd name="connsiteY28" fmla="*/ 0 h 2535382"/>
                <a:gd name="connsiteX0" fmla="*/ 5391397 w 5391397"/>
                <a:gd name="connsiteY0" fmla="*/ 1710047 h 2535382"/>
                <a:gd name="connsiteX1" fmla="*/ 4773880 w 5391397"/>
                <a:gd name="connsiteY1" fmla="*/ 1757548 h 2535382"/>
                <a:gd name="connsiteX2" fmla="*/ 4476997 w 5391397"/>
                <a:gd name="connsiteY2" fmla="*/ 1805050 h 2535382"/>
                <a:gd name="connsiteX3" fmla="*/ 4085111 w 5391397"/>
                <a:gd name="connsiteY3" fmla="*/ 1947553 h 2535382"/>
                <a:gd name="connsiteX4" fmla="*/ 3990109 w 5391397"/>
                <a:gd name="connsiteY4" fmla="*/ 1971304 h 2535382"/>
                <a:gd name="connsiteX5" fmla="*/ 3657600 w 5391397"/>
                <a:gd name="connsiteY5" fmla="*/ 2018805 h 2535382"/>
                <a:gd name="connsiteX6" fmla="*/ 3443844 w 5391397"/>
                <a:gd name="connsiteY6" fmla="*/ 2090057 h 2535382"/>
                <a:gd name="connsiteX7" fmla="*/ 3265714 w 5391397"/>
                <a:gd name="connsiteY7" fmla="*/ 2125683 h 2535382"/>
                <a:gd name="connsiteX8" fmla="*/ 3051958 w 5391397"/>
                <a:gd name="connsiteY8" fmla="*/ 2173185 h 2535382"/>
                <a:gd name="connsiteX9" fmla="*/ 2861953 w 5391397"/>
                <a:gd name="connsiteY9" fmla="*/ 2256312 h 2535382"/>
                <a:gd name="connsiteX10" fmla="*/ 2671948 w 5391397"/>
                <a:gd name="connsiteY10" fmla="*/ 2351315 h 2535382"/>
                <a:gd name="connsiteX11" fmla="*/ 2529444 w 5391397"/>
                <a:gd name="connsiteY11" fmla="*/ 2434442 h 2535382"/>
                <a:gd name="connsiteX12" fmla="*/ 2375064 w 5391397"/>
                <a:gd name="connsiteY12" fmla="*/ 2505694 h 2535382"/>
                <a:gd name="connsiteX13" fmla="*/ 2149433 w 5391397"/>
                <a:gd name="connsiteY13" fmla="*/ 2529444 h 2535382"/>
                <a:gd name="connsiteX14" fmla="*/ 1840675 w 5391397"/>
                <a:gd name="connsiteY14" fmla="*/ 2470068 h 2535382"/>
                <a:gd name="connsiteX15" fmla="*/ 1603168 w 5391397"/>
                <a:gd name="connsiteY15" fmla="*/ 2351315 h 2535382"/>
                <a:gd name="connsiteX16" fmla="*/ 1413163 w 5391397"/>
                <a:gd name="connsiteY16" fmla="*/ 2256312 h 2535382"/>
                <a:gd name="connsiteX17" fmla="*/ 1258784 w 5391397"/>
                <a:gd name="connsiteY17" fmla="*/ 2125683 h 2535382"/>
                <a:gd name="connsiteX18" fmla="*/ 1163781 w 5391397"/>
                <a:gd name="connsiteY18" fmla="*/ 2018805 h 2535382"/>
                <a:gd name="connsiteX19" fmla="*/ 1009402 w 5391397"/>
                <a:gd name="connsiteY19" fmla="*/ 1745673 h 2535382"/>
                <a:gd name="connsiteX20" fmla="*/ 890649 w 5391397"/>
                <a:gd name="connsiteY20" fmla="*/ 1484416 h 2535382"/>
                <a:gd name="connsiteX21" fmla="*/ 795646 w 5391397"/>
                <a:gd name="connsiteY21" fmla="*/ 1330037 h 2535382"/>
                <a:gd name="connsiteX22" fmla="*/ 581890 w 5391397"/>
                <a:gd name="connsiteY22" fmla="*/ 1104405 h 2535382"/>
                <a:gd name="connsiteX23" fmla="*/ 391885 w 5391397"/>
                <a:gd name="connsiteY23" fmla="*/ 950026 h 2535382"/>
                <a:gd name="connsiteX24" fmla="*/ 237506 w 5391397"/>
                <a:gd name="connsiteY24" fmla="*/ 760021 h 2535382"/>
                <a:gd name="connsiteX25" fmla="*/ 154379 w 5391397"/>
                <a:gd name="connsiteY25" fmla="*/ 570016 h 2535382"/>
                <a:gd name="connsiteX26" fmla="*/ 47501 w 5391397"/>
                <a:gd name="connsiteY26" fmla="*/ 332509 h 2535382"/>
                <a:gd name="connsiteX27" fmla="*/ 0 w 5391397"/>
                <a:gd name="connsiteY27" fmla="*/ 0 h 2535382"/>
                <a:gd name="connsiteX0" fmla="*/ 5391397 w 5391397"/>
                <a:gd name="connsiteY0" fmla="*/ 1710047 h 2535382"/>
                <a:gd name="connsiteX1" fmla="*/ 4773880 w 5391397"/>
                <a:gd name="connsiteY1" fmla="*/ 1757548 h 2535382"/>
                <a:gd name="connsiteX2" fmla="*/ 4085111 w 5391397"/>
                <a:gd name="connsiteY2" fmla="*/ 1947553 h 2535382"/>
                <a:gd name="connsiteX3" fmla="*/ 3990109 w 5391397"/>
                <a:gd name="connsiteY3" fmla="*/ 1971304 h 2535382"/>
                <a:gd name="connsiteX4" fmla="*/ 3657600 w 5391397"/>
                <a:gd name="connsiteY4" fmla="*/ 2018805 h 2535382"/>
                <a:gd name="connsiteX5" fmla="*/ 3443844 w 5391397"/>
                <a:gd name="connsiteY5" fmla="*/ 2090057 h 2535382"/>
                <a:gd name="connsiteX6" fmla="*/ 3265714 w 5391397"/>
                <a:gd name="connsiteY6" fmla="*/ 2125683 h 2535382"/>
                <a:gd name="connsiteX7" fmla="*/ 3051958 w 5391397"/>
                <a:gd name="connsiteY7" fmla="*/ 2173185 h 2535382"/>
                <a:gd name="connsiteX8" fmla="*/ 2861953 w 5391397"/>
                <a:gd name="connsiteY8" fmla="*/ 2256312 h 2535382"/>
                <a:gd name="connsiteX9" fmla="*/ 2671948 w 5391397"/>
                <a:gd name="connsiteY9" fmla="*/ 2351315 h 2535382"/>
                <a:gd name="connsiteX10" fmla="*/ 2529444 w 5391397"/>
                <a:gd name="connsiteY10" fmla="*/ 2434442 h 2535382"/>
                <a:gd name="connsiteX11" fmla="*/ 2375064 w 5391397"/>
                <a:gd name="connsiteY11" fmla="*/ 2505694 h 2535382"/>
                <a:gd name="connsiteX12" fmla="*/ 2149433 w 5391397"/>
                <a:gd name="connsiteY12" fmla="*/ 2529444 h 2535382"/>
                <a:gd name="connsiteX13" fmla="*/ 1840675 w 5391397"/>
                <a:gd name="connsiteY13" fmla="*/ 2470068 h 2535382"/>
                <a:gd name="connsiteX14" fmla="*/ 1603168 w 5391397"/>
                <a:gd name="connsiteY14" fmla="*/ 2351315 h 2535382"/>
                <a:gd name="connsiteX15" fmla="*/ 1413163 w 5391397"/>
                <a:gd name="connsiteY15" fmla="*/ 2256312 h 2535382"/>
                <a:gd name="connsiteX16" fmla="*/ 1258784 w 5391397"/>
                <a:gd name="connsiteY16" fmla="*/ 2125683 h 2535382"/>
                <a:gd name="connsiteX17" fmla="*/ 1163781 w 5391397"/>
                <a:gd name="connsiteY17" fmla="*/ 2018805 h 2535382"/>
                <a:gd name="connsiteX18" fmla="*/ 1009402 w 5391397"/>
                <a:gd name="connsiteY18" fmla="*/ 1745673 h 2535382"/>
                <a:gd name="connsiteX19" fmla="*/ 890649 w 5391397"/>
                <a:gd name="connsiteY19" fmla="*/ 1484416 h 2535382"/>
                <a:gd name="connsiteX20" fmla="*/ 795646 w 5391397"/>
                <a:gd name="connsiteY20" fmla="*/ 1330037 h 2535382"/>
                <a:gd name="connsiteX21" fmla="*/ 581890 w 5391397"/>
                <a:gd name="connsiteY21" fmla="*/ 1104405 h 2535382"/>
                <a:gd name="connsiteX22" fmla="*/ 391885 w 5391397"/>
                <a:gd name="connsiteY22" fmla="*/ 950026 h 2535382"/>
                <a:gd name="connsiteX23" fmla="*/ 237506 w 5391397"/>
                <a:gd name="connsiteY23" fmla="*/ 760021 h 2535382"/>
                <a:gd name="connsiteX24" fmla="*/ 154379 w 5391397"/>
                <a:gd name="connsiteY24" fmla="*/ 570016 h 2535382"/>
                <a:gd name="connsiteX25" fmla="*/ 47501 w 5391397"/>
                <a:gd name="connsiteY25" fmla="*/ 332509 h 2535382"/>
                <a:gd name="connsiteX26" fmla="*/ 0 w 5391397"/>
                <a:gd name="connsiteY26" fmla="*/ 0 h 2535382"/>
                <a:gd name="connsiteX0" fmla="*/ 5391397 w 5391397"/>
                <a:gd name="connsiteY0" fmla="*/ 1710047 h 2535382"/>
                <a:gd name="connsiteX1" fmla="*/ 4085111 w 5391397"/>
                <a:gd name="connsiteY1" fmla="*/ 1947553 h 2535382"/>
                <a:gd name="connsiteX2" fmla="*/ 3990109 w 5391397"/>
                <a:gd name="connsiteY2" fmla="*/ 1971304 h 2535382"/>
                <a:gd name="connsiteX3" fmla="*/ 3657600 w 5391397"/>
                <a:gd name="connsiteY3" fmla="*/ 2018805 h 2535382"/>
                <a:gd name="connsiteX4" fmla="*/ 3443844 w 5391397"/>
                <a:gd name="connsiteY4" fmla="*/ 2090057 h 2535382"/>
                <a:gd name="connsiteX5" fmla="*/ 3265714 w 5391397"/>
                <a:gd name="connsiteY5" fmla="*/ 2125683 h 2535382"/>
                <a:gd name="connsiteX6" fmla="*/ 3051958 w 5391397"/>
                <a:gd name="connsiteY6" fmla="*/ 2173185 h 2535382"/>
                <a:gd name="connsiteX7" fmla="*/ 2861953 w 5391397"/>
                <a:gd name="connsiteY7" fmla="*/ 2256312 h 2535382"/>
                <a:gd name="connsiteX8" fmla="*/ 2671948 w 5391397"/>
                <a:gd name="connsiteY8" fmla="*/ 2351315 h 2535382"/>
                <a:gd name="connsiteX9" fmla="*/ 2529444 w 5391397"/>
                <a:gd name="connsiteY9" fmla="*/ 2434442 h 2535382"/>
                <a:gd name="connsiteX10" fmla="*/ 2375064 w 5391397"/>
                <a:gd name="connsiteY10" fmla="*/ 2505694 h 2535382"/>
                <a:gd name="connsiteX11" fmla="*/ 2149433 w 5391397"/>
                <a:gd name="connsiteY11" fmla="*/ 2529444 h 2535382"/>
                <a:gd name="connsiteX12" fmla="*/ 1840675 w 5391397"/>
                <a:gd name="connsiteY12" fmla="*/ 2470068 h 2535382"/>
                <a:gd name="connsiteX13" fmla="*/ 1603168 w 5391397"/>
                <a:gd name="connsiteY13" fmla="*/ 2351315 h 2535382"/>
                <a:gd name="connsiteX14" fmla="*/ 1413163 w 5391397"/>
                <a:gd name="connsiteY14" fmla="*/ 2256312 h 2535382"/>
                <a:gd name="connsiteX15" fmla="*/ 1258784 w 5391397"/>
                <a:gd name="connsiteY15" fmla="*/ 2125683 h 2535382"/>
                <a:gd name="connsiteX16" fmla="*/ 1163781 w 5391397"/>
                <a:gd name="connsiteY16" fmla="*/ 2018805 h 2535382"/>
                <a:gd name="connsiteX17" fmla="*/ 1009402 w 5391397"/>
                <a:gd name="connsiteY17" fmla="*/ 1745673 h 2535382"/>
                <a:gd name="connsiteX18" fmla="*/ 890649 w 5391397"/>
                <a:gd name="connsiteY18" fmla="*/ 1484416 h 2535382"/>
                <a:gd name="connsiteX19" fmla="*/ 795646 w 5391397"/>
                <a:gd name="connsiteY19" fmla="*/ 1330037 h 2535382"/>
                <a:gd name="connsiteX20" fmla="*/ 581890 w 5391397"/>
                <a:gd name="connsiteY20" fmla="*/ 1104405 h 2535382"/>
                <a:gd name="connsiteX21" fmla="*/ 391885 w 5391397"/>
                <a:gd name="connsiteY21" fmla="*/ 950026 h 2535382"/>
                <a:gd name="connsiteX22" fmla="*/ 237506 w 5391397"/>
                <a:gd name="connsiteY22" fmla="*/ 760021 h 2535382"/>
                <a:gd name="connsiteX23" fmla="*/ 154379 w 5391397"/>
                <a:gd name="connsiteY23" fmla="*/ 570016 h 2535382"/>
                <a:gd name="connsiteX24" fmla="*/ 47501 w 5391397"/>
                <a:gd name="connsiteY24" fmla="*/ 332509 h 2535382"/>
                <a:gd name="connsiteX25" fmla="*/ 0 w 5391397"/>
                <a:gd name="connsiteY25" fmla="*/ 0 h 2535382"/>
                <a:gd name="connsiteX0" fmla="*/ 5391397 w 5391397"/>
                <a:gd name="connsiteY0" fmla="*/ 1710047 h 2535382"/>
                <a:gd name="connsiteX1" fmla="*/ 4085111 w 5391397"/>
                <a:gd name="connsiteY1" fmla="*/ 1947553 h 2535382"/>
                <a:gd name="connsiteX2" fmla="*/ 3657600 w 5391397"/>
                <a:gd name="connsiteY2" fmla="*/ 2018805 h 2535382"/>
                <a:gd name="connsiteX3" fmla="*/ 3443844 w 5391397"/>
                <a:gd name="connsiteY3" fmla="*/ 2090057 h 2535382"/>
                <a:gd name="connsiteX4" fmla="*/ 3265714 w 5391397"/>
                <a:gd name="connsiteY4" fmla="*/ 2125683 h 2535382"/>
                <a:gd name="connsiteX5" fmla="*/ 3051958 w 5391397"/>
                <a:gd name="connsiteY5" fmla="*/ 2173185 h 2535382"/>
                <a:gd name="connsiteX6" fmla="*/ 2861953 w 5391397"/>
                <a:gd name="connsiteY6" fmla="*/ 2256312 h 2535382"/>
                <a:gd name="connsiteX7" fmla="*/ 2671948 w 5391397"/>
                <a:gd name="connsiteY7" fmla="*/ 2351315 h 2535382"/>
                <a:gd name="connsiteX8" fmla="*/ 2529444 w 5391397"/>
                <a:gd name="connsiteY8" fmla="*/ 2434442 h 2535382"/>
                <a:gd name="connsiteX9" fmla="*/ 2375064 w 5391397"/>
                <a:gd name="connsiteY9" fmla="*/ 2505694 h 2535382"/>
                <a:gd name="connsiteX10" fmla="*/ 2149433 w 5391397"/>
                <a:gd name="connsiteY10" fmla="*/ 2529444 h 2535382"/>
                <a:gd name="connsiteX11" fmla="*/ 1840675 w 5391397"/>
                <a:gd name="connsiteY11" fmla="*/ 2470068 h 2535382"/>
                <a:gd name="connsiteX12" fmla="*/ 1603168 w 5391397"/>
                <a:gd name="connsiteY12" fmla="*/ 2351315 h 2535382"/>
                <a:gd name="connsiteX13" fmla="*/ 1413163 w 5391397"/>
                <a:gd name="connsiteY13" fmla="*/ 2256312 h 2535382"/>
                <a:gd name="connsiteX14" fmla="*/ 1258784 w 5391397"/>
                <a:gd name="connsiteY14" fmla="*/ 2125683 h 2535382"/>
                <a:gd name="connsiteX15" fmla="*/ 1163781 w 5391397"/>
                <a:gd name="connsiteY15" fmla="*/ 2018805 h 2535382"/>
                <a:gd name="connsiteX16" fmla="*/ 1009402 w 5391397"/>
                <a:gd name="connsiteY16" fmla="*/ 1745673 h 2535382"/>
                <a:gd name="connsiteX17" fmla="*/ 890649 w 5391397"/>
                <a:gd name="connsiteY17" fmla="*/ 1484416 h 2535382"/>
                <a:gd name="connsiteX18" fmla="*/ 795646 w 5391397"/>
                <a:gd name="connsiteY18" fmla="*/ 1330037 h 2535382"/>
                <a:gd name="connsiteX19" fmla="*/ 581890 w 5391397"/>
                <a:gd name="connsiteY19" fmla="*/ 1104405 h 2535382"/>
                <a:gd name="connsiteX20" fmla="*/ 391885 w 5391397"/>
                <a:gd name="connsiteY20" fmla="*/ 950026 h 2535382"/>
                <a:gd name="connsiteX21" fmla="*/ 237506 w 5391397"/>
                <a:gd name="connsiteY21" fmla="*/ 760021 h 2535382"/>
                <a:gd name="connsiteX22" fmla="*/ 154379 w 5391397"/>
                <a:gd name="connsiteY22" fmla="*/ 570016 h 2535382"/>
                <a:gd name="connsiteX23" fmla="*/ 47501 w 5391397"/>
                <a:gd name="connsiteY23" fmla="*/ 332509 h 2535382"/>
                <a:gd name="connsiteX24" fmla="*/ 0 w 5391397"/>
                <a:gd name="connsiteY24" fmla="*/ 0 h 2535382"/>
                <a:gd name="connsiteX0" fmla="*/ 5391397 w 5391397"/>
                <a:gd name="connsiteY0" fmla="*/ 1710047 h 2535382"/>
                <a:gd name="connsiteX1" fmla="*/ 4085111 w 5391397"/>
                <a:gd name="connsiteY1" fmla="*/ 1947553 h 2535382"/>
                <a:gd name="connsiteX2" fmla="*/ 3443844 w 5391397"/>
                <a:gd name="connsiteY2" fmla="*/ 2090057 h 2535382"/>
                <a:gd name="connsiteX3" fmla="*/ 3265714 w 5391397"/>
                <a:gd name="connsiteY3" fmla="*/ 2125683 h 2535382"/>
                <a:gd name="connsiteX4" fmla="*/ 3051958 w 5391397"/>
                <a:gd name="connsiteY4" fmla="*/ 2173185 h 2535382"/>
                <a:gd name="connsiteX5" fmla="*/ 2861953 w 5391397"/>
                <a:gd name="connsiteY5" fmla="*/ 2256312 h 2535382"/>
                <a:gd name="connsiteX6" fmla="*/ 2671948 w 5391397"/>
                <a:gd name="connsiteY6" fmla="*/ 2351315 h 2535382"/>
                <a:gd name="connsiteX7" fmla="*/ 2529444 w 5391397"/>
                <a:gd name="connsiteY7" fmla="*/ 2434442 h 2535382"/>
                <a:gd name="connsiteX8" fmla="*/ 2375064 w 5391397"/>
                <a:gd name="connsiteY8" fmla="*/ 2505694 h 2535382"/>
                <a:gd name="connsiteX9" fmla="*/ 2149433 w 5391397"/>
                <a:gd name="connsiteY9" fmla="*/ 2529444 h 2535382"/>
                <a:gd name="connsiteX10" fmla="*/ 1840675 w 5391397"/>
                <a:gd name="connsiteY10" fmla="*/ 2470068 h 2535382"/>
                <a:gd name="connsiteX11" fmla="*/ 1603168 w 5391397"/>
                <a:gd name="connsiteY11" fmla="*/ 2351315 h 2535382"/>
                <a:gd name="connsiteX12" fmla="*/ 1413163 w 5391397"/>
                <a:gd name="connsiteY12" fmla="*/ 2256312 h 2535382"/>
                <a:gd name="connsiteX13" fmla="*/ 1258784 w 5391397"/>
                <a:gd name="connsiteY13" fmla="*/ 2125683 h 2535382"/>
                <a:gd name="connsiteX14" fmla="*/ 1163781 w 5391397"/>
                <a:gd name="connsiteY14" fmla="*/ 2018805 h 2535382"/>
                <a:gd name="connsiteX15" fmla="*/ 1009402 w 5391397"/>
                <a:gd name="connsiteY15" fmla="*/ 1745673 h 2535382"/>
                <a:gd name="connsiteX16" fmla="*/ 890649 w 5391397"/>
                <a:gd name="connsiteY16" fmla="*/ 1484416 h 2535382"/>
                <a:gd name="connsiteX17" fmla="*/ 795646 w 5391397"/>
                <a:gd name="connsiteY17" fmla="*/ 1330037 h 2535382"/>
                <a:gd name="connsiteX18" fmla="*/ 581890 w 5391397"/>
                <a:gd name="connsiteY18" fmla="*/ 1104405 h 2535382"/>
                <a:gd name="connsiteX19" fmla="*/ 391885 w 5391397"/>
                <a:gd name="connsiteY19" fmla="*/ 950026 h 2535382"/>
                <a:gd name="connsiteX20" fmla="*/ 237506 w 5391397"/>
                <a:gd name="connsiteY20" fmla="*/ 760021 h 2535382"/>
                <a:gd name="connsiteX21" fmla="*/ 154379 w 5391397"/>
                <a:gd name="connsiteY21" fmla="*/ 570016 h 2535382"/>
                <a:gd name="connsiteX22" fmla="*/ 47501 w 5391397"/>
                <a:gd name="connsiteY22" fmla="*/ 332509 h 2535382"/>
                <a:gd name="connsiteX23" fmla="*/ 0 w 5391397"/>
                <a:gd name="connsiteY23" fmla="*/ 0 h 2535382"/>
                <a:gd name="connsiteX0" fmla="*/ 5391397 w 5391397"/>
                <a:gd name="connsiteY0" fmla="*/ 1710047 h 2535382"/>
                <a:gd name="connsiteX1" fmla="*/ 4085111 w 5391397"/>
                <a:gd name="connsiteY1" fmla="*/ 1947553 h 2535382"/>
                <a:gd name="connsiteX2" fmla="*/ 3265714 w 5391397"/>
                <a:gd name="connsiteY2" fmla="*/ 2125683 h 2535382"/>
                <a:gd name="connsiteX3" fmla="*/ 3051958 w 5391397"/>
                <a:gd name="connsiteY3" fmla="*/ 2173185 h 2535382"/>
                <a:gd name="connsiteX4" fmla="*/ 2861953 w 5391397"/>
                <a:gd name="connsiteY4" fmla="*/ 2256312 h 2535382"/>
                <a:gd name="connsiteX5" fmla="*/ 2671948 w 5391397"/>
                <a:gd name="connsiteY5" fmla="*/ 2351315 h 2535382"/>
                <a:gd name="connsiteX6" fmla="*/ 2529444 w 5391397"/>
                <a:gd name="connsiteY6" fmla="*/ 2434442 h 2535382"/>
                <a:gd name="connsiteX7" fmla="*/ 2375064 w 5391397"/>
                <a:gd name="connsiteY7" fmla="*/ 2505694 h 2535382"/>
                <a:gd name="connsiteX8" fmla="*/ 2149433 w 5391397"/>
                <a:gd name="connsiteY8" fmla="*/ 2529444 h 2535382"/>
                <a:gd name="connsiteX9" fmla="*/ 1840675 w 5391397"/>
                <a:gd name="connsiteY9" fmla="*/ 2470068 h 2535382"/>
                <a:gd name="connsiteX10" fmla="*/ 1603168 w 5391397"/>
                <a:gd name="connsiteY10" fmla="*/ 2351315 h 2535382"/>
                <a:gd name="connsiteX11" fmla="*/ 1413163 w 5391397"/>
                <a:gd name="connsiteY11" fmla="*/ 2256312 h 2535382"/>
                <a:gd name="connsiteX12" fmla="*/ 1258784 w 5391397"/>
                <a:gd name="connsiteY12" fmla="*/ 2125683 h 2535382"/>
                <a:gd name="connsiteX13" fmla="*/ 1163781 w 5391397"/>
                <a:gd name="connsiteY13" fmla="*/ 2018805 h 2535382"/>
                <a:gd name="connsiteX14" fmla="*/ 1009402 w 5391397"/>
                <a:gd name="connsiteY14" fmla="*/ 1745673 h 2535382"/>
                <a:gd name="connsiteX15" fmla="*/ 890649 w 5391397"/>
                <a:gd name="connsiteY15" fmla="*/ 1484416 h 2535382"/>
                <a:gd name="connsiteX16" fmla="*/ 795646 w 5391397"/>
                <a:gd name="connsiteY16" fmla="*/ 1330037 h 2535382"/>
                <a:gd name="connsiteX17" fmla="*/ 581890 w 5391397"/>
                <a:gd name="connsiteY17" fmla="*/ 1104405 h 2535382"/>
                <a:gd name="connsiteX18" fmla="*/ 391885 w 5391397"/>
                <a:gd name="connsiteY18" fmla="*/ 950026 h 2535382"/>
                <a:gd name="connsiteX19" fmla="*/ 237506 w 5391397"/>
                <a:gd name="connsiteY19" fmla="*/ 760021 h 2535382"/>
                <a:gd name="connsiteX20" fmla="*/ 154379 w 5391397"/>
                <a:gd name="connsiteY20" fmla="*/ 570016 h 2535382"/>
                <a:gd name="connsiteX21" fmla="*/ 47501 w 5391397"/>
                <a:gd name="connsiteY21" fmla="*/ 332509 h 2535382"/>
                <a:gd name="connsiteX22" fmla="*/ 0 w 5391397"/>
                <a:gd name="connsiteY22" fmla="*/ 0 h 2535382"/>
                <a:gd name="connsiteX0" fmla="*/ 5391397 w 5391397"/>
                <a:gd name="connsiteY0" fmla="*/ 1710047 h 2535382"/>
                <a:gd name="connsiteX1" fmla="*/ 4085111 w 5391397"/>
                <a:gd name="connsiteY1" fmla="*/ 1947553 h 2535382"/>
                <a:gd name="connsiteX2" fmla="*/ 3265714 w 5391397"/>
                <a:gd name="connsiteY2" fmla="*/ 2125683 h 2535382"/>
                <a:gd name="connsiteX3" fmla="*/ 2861953 w 5391397"/>
                <a:gd name="connsiteY3" fmla="*/ 2256312 h 2535382"/>
                <a:gd name="connsiteX4" fmla="*/ 2671948 w 5391397"/>
                <a:gd name="connsiteY4" fmla="*/ 2351315 h 2535382"/>
                <a:gd name="connsiteX5" fmla="*/ 2529444 w 5391397"/>
                <a:gd name="connsiteY5" fmla="*/ 2434442 h 2535382"/>
                <a:gd name="connsiteX6" fmla="*/ 2375064 w 5391397"/>
                <a:gd name="connsiteY6" fmla="*/ 2505694 h 2535382"/>
                <a:gd name="connsiteX7" fmla="*/ 2149433 w 5391397"/>
                <a:gd name="connsiteY7" fmla="*/ 2529444 h 2535382"/>
                <a:gd name="connsiteX8" fmla="*/ 1840675 w 5391397"/>
                <a:gd name="connsiteY8" fmla="*/ 2470068 h 2535382"/>
                <a:gd name="connsiteX9" fmla="*/ 1603168 w 5391397"/>
                <a:gd name="connsiteY9" fmla="*/ 2351315 h 2535382"/>
                <a:gd name="connsiteX10" fmla="*/ 1413163 w 5391397"/>
                <a:gd name="connsiteY10" fmla="*/ 2256312 h 2535382"/>
                <a:gd name="connsiteX11" fmla="*/ 1258784 w 5391397"/>
                <a:gd name="connsiteY11" fmla="*/ 2125683 h 2535382"/>
                <a:gd name="connsiteX12" fmla="*/ 1163781 w 5391397"/>
                <a:gd name="connsiteY12" fmla="*/ 2018805 h 2535382"/>
                <a:gd name="connsiteX13" fmla="*/ 1009402 w 5391397"/>
                <a:gd name="connsiteY13" fmla="*/ 1745673 h 2535382"/>
                <a:gd name="connsiteX14" fmla="*/ 890649 w 5391397"/>
                <a:gd name="connsiteY14" fmla="*/ 1484416 h 2535382"/>
                <a:gd name="connsiteX15" fmla="*/ 795646 w 5391397"/>
                <a:gd name="connsiteY15" fmla="*/ 1330037 h 2535382"/>
                <a:gd name="connsiteX16" fmla="*/ 581890 w 5391397"/>
                <a:gd name="connsiteY16" fmla="*/ 1104405 h 2535382"/>
                <a:gd name="connsiteX17" fmla="*/ 391885 w 5391397"/>
                <a:gd name="connsiteY17" fmla="*/ 950026 h 2535382"/>
                <a:gd name="connsiteX18" fmla="*/ 237506 w 5391397"/>
                <a:gd name="connsiteY18" fmla="*/ 760021 h 2535382"/>
                <a:gd name="connsiteX19" fmla="*/ 154379 w 5391397"/>
                <a:gd name="connsiteY19" fmla="*/ 570016 h 2535382"/>
                <a:gd name="connsiteX20" fmla="*/ 47501 w 5391397"/>
                <a:gd name="connsiteY20" fmla="*/ 332509 h 2535382"/>
                <a:gd name="connsiteX21" fmla="*/ 0 w 5391397"/>
                <a:gd name="connsiteY21" fmla="*/ 0 h 2535382"/>
                <a:gd name="connsiteX0" fmla="*/ 5391397 w 5391397"/>
                <a:gd name="connsiteY0" fmla="*/ 1710047 h 2535382"/>
                <a:gd name="connsiteX1" fmla="*/ 4085111 w 5391397"/>
                <a:gd name="connsiteY1" fmla="*/ 1947553 h 2535382"/>
                <a:gd name="connsiteX2" fmla="*/ 3265714 w 5391397"/>
                <a:gd name="connsiteY2" fmla="*/ 2125683 h 2535382"/>
                <a:gd name="connsiteX3" fmla="*/ 2671948 w 5391397"/>
                <a:gd name="connsiteY3" fmla="*/ 2351315 h 2535382"/>
                <a:gd name="connsiteX4" fmla="*/ 2529444 w 5391397"/>
                <a:gd name="connsiteY4" fmla="*/ 2434442 h 2535382"/>
                <a:gd name="connsiteX5" fmla="*/ 2375064 w 5391397"/>
                <a:gd name="connsiteY5" fmla="*/ 2505694 h 2535382"/>
                <a:gd name="connsiteX6" fmla="*/ 2149433 w 5391397"/>
                <a:gd name="connsiteY6" fmla="*/ 2529444 h 2535382"/>
                <a:gd name="connsiteX7" fmla="*/ 1840675 w 5391397"/>
                <a:gd name="connsiteY7" fmla="*/ 2470068 h 2535382"/>
                <a:gd name="connsiteX8" fmla="*/ 1603168 w 5391397"/>
                <a:gd name="connsiteY8" fmla="*/ 2351315 h 2535382"/>
                <a:gd name="connsiteX9" fmla="*/ 1413163 w 5391397"/>
                <a:gd name="connsiteY9" fmla="*/ 2256312 h 2535382"/>
                <a:gd name="connsiteX10" fmla="*/ 1258784 w 5391397"/>
                <a:gd name="connsiteY10" fmla="*/ 2125683 h 2535382"/>
                <a:gd name="connsiteX11" fmla="*/ 1163781 w 5391397"/>
                <a:gd name="connsiteY11" fmla="*/ 2018805 h 2535382"/>
                <a:gd name="connsiteX12" fmla="*/ 1009402 w 5391397"/>
                <a:gd name="connsiteY12" fmla="*/ 1745673 h 2535382"/>
                <a:gd name="connsiteX13" fmla="*/ 890649 w 5391397"/>
                <a:gd name="connsiteY13" fmla="*/ 1484416 h 2535382"/>
                <a:gd name="connsiteX14" fmla="*/ 795646 w 5391397"/>
                <a:gd name="connsiteY14" fmla="*/ 1330037 h 2535382"/>
                <a:gd name="connsiteX15" fmla="*/ 581890 w 5391397"/>
                <a:gd name="connsiteY15" fmla="*/ 1104405 h 2535382"/>
                <a:gd name="connsiteX16" fmla="*/ 391885 w 5391397"/>
                <a:gd name="connsiteY16" fmla="*/ 950026 h 2535382"/>
                <a:gd name="connsiteX17" fmla="*/ 237506 w 5391397"/>
                <a:gd name="connsiteY17" fmla="*/ 760021 h 2535382"/>
                <a:gd name="connsiteX18" fmla="*/ 154379 w 5391397"/>
                <a:gd name="connsiteY18" fmla="*/ 570016 h 2535382"/>
                <a:gd name="connsiteX19" fmla="*/ 47501 w 5391397"/>
                <a:gd name="connsiteY19" fmla="*/ 332509 h 2535382"/>
                <a:gd name="connsiteX20" fmla="*/ 0 w 5391397"/>
                <a:gd name="connsiteY20" fmla="*/ 0 h 2535382"/>
                <a:gd name="connsiteX0" fmla="*/ 5391397 w 5391397"/>
                <a:gd name="connsiteY0" fmla="*/ 1710047 h 2535382"/>
                <a:gd name="connsiteX1" fmla="*/ 4085111 w 5391397"/>
                <a:gd name="connsiteY1" fmla="*/ 1947553 h 2535382"/>
                <a:gd name="connsiteX2" fmla="*/ 3265714 w 5391397"/>
                <a:gd name="connsiteY2" fmla="*/ 2125683 h 2535382"/>
                <a:gd name="connsiteX3" fmla="*/ 2529444 w 5391397"/>
                <a:gd name="connsiteY3" fmla="*/ 2434442 h 2535382"/>
                <a:gd name="connsiteX4" fmla="*/ 2375064 w 5391397"/>
                <a:gd name="connsiteY4" fmla="*/ 2505694 h 2535382"/>
                <a:gd name="connsiteX5" fmla="*/ 2149433 w 5391397"/>
                <a:gd name="connsiteY5" fmla="*/ 2529444 h 2535382"/>
                <a:gd name="connsiteX6" fmla="*/ 1840675 w 5391397"/>
                <a:gd name="connsiteY6" fmla="*/ 2470068 h 2535382"/>
                <a:gd name="connsiteX7" fmla="*/ 1603168 w 5391397"/>
                <a:gd name="connsiteY7" fmla="*/ 2351315 h 2535382"/>
                <a:gd name="connsiteX8" fmla="*/ 1413163 w 5391397"/>
                <a:gd name="connsiteY8" fmla="*/ 2256312 h 2535382"/>
                <a:gd name="connsiteX9" fmla="*/ 1258784 w 5391397"/>
                <a:gd name="connsiteY9" fmla="*/ 2125683 h 2535382"/>
                <a:gd name="connsiteX10" fmla="*/ 1163781 w 5391397"/>
                <a:gd name="connsiteY10" fmla="*/ 2018805 h 2535382"/>
                <a:gd name="connsiteX11" fmla="*/ 1009402 w 5391397"/>
                <a:gd name="connsiteY11" fmla="*/ 1745673 h 2535382"/>
                <a:gd name="connsiteX12" fmla="*/ 890649 w 5391397"/>
                <a:gd name="connsiteY12" fmla="*/ 1484416 h 2535382"/>
                <a:gd name="connsiteX13" fmla="*/ 795646 w 5391397"/>
                <a:gd name="connsiteY13" fmla="*/ 1330037 h 2535382"/>
                <a:gd name="connsiteX14" fmla="*/ 581890 w 5391397"/>
                <a:gd name="connsiteY14" fmla="*/ 1104405 h 2535382"/>
                <a:gd name="connsiteX15" fmla="*/ 391885 w 5391397"/>
                <a:gd name="connsiteY15" fmla="*/ 950026 h 2535382"/>
                <a:gd name="connsiteX16" fmla="*/ 237506 w 5391397"/>
                <a:gd name="connsiteY16" fmla="*/ 760021 h 2535382"/>
                <a:gd name="connsiteX17" fmla="*/ 154379 w 5391397"/>
                <a:gd name="connsiteY17" fmla="*/ 570016 h 2535382"/>
                <a:gd name="connsiteX18" fmla="*/ 47501 w 5391397"/>
                <a:gd name="connsiteY18" fmla="*/ 332509 h 2535382"/>
                <a:gd name="connsiteX19" fmla="*/ 0 w 5391397"/>
                <a:gd name="connsiteY19" fmla="*/ 0 h 2535382"/>
                <a:gd name="connsiteX0" fmla="*/ 5391397 w 5391397"/>
                <a:gd name="connsiteY0" fmla="*/ 1710047 h 2529444"/>
                <a:gd name="connsiteX1" fmla="*/ 4085111 w 5391397"/>
                <a:gd name="connsiteY1" fmla="*/ 1947553 h 2529444"/>
                <a:gd name="connsiteX2" fmla="*/ 3265714 w 5391397"/>
                <a:gd name="connsiteY2" fmla="*/ 2125683 h 2529444"/>
                <a:gd name="connsiteX3" fmla="*/ 2529444 w 5391397"/>
                <a:gd name="connsiteY3" fmla="*/ 2434442 h 2529444"/>
                <a:gd name="connsiteX4" fmla="*/ 2149433 w 5391397"/>
                <a:gd name="connsiteY4" fmla="*/ 2529444 h 2529444"/>
                <a:gd name="connsiteX5" fmla="*/ 1840675 w 5391397"/>
                <a:gd name="connsiteY5" fmla="*/ 2470068 h 2529444"/>
                <a:gd name="connsiteX6" fmla="*/ 1603168 w 5391397"/>
                <a:gd name="connsiteY6" fmla="*/ 2351315 h 2529444"/>
                <a:gd name="connsiteX7" fmla="*/ 1413163 w 5391397"/>
                <a:gd name="connsiteY7" fmla="*/ 2256312 h 2529444"/>
                <a:gd name="connsiteX8" fmla="*/ 1258784 w 5391397"/>
                <a:gd name="connsiteY8" fmla="*/ 2125683 h 2529444"/>
                <a:gd name="connsiteX9" fmla="*/ 1163781 w 5391397"/>
                <a:gd name="connsiteY9" fmla="*/ 2018805 h 2529444"/>
                <a:gd name="connsiteX10" fmla="*/ 1009402 w 5391397"/>
                <a:gd name="connsiteY10" fmla="*/ 1745673 h 2529444"/>
                <a:gd name="connsiteX11" fmla="*/ 890649 w 5391397"/>
                <a:gd name="connsiteY11" fmla="*/ 1484416 h 2529444"/>
                <a:gd name="connsiteX12" fmla="*/ 795646 w 5391397"/>
                <a:gd name="connsiteY12" fmla="*/ 1330037 h 2529444"/>
                <a:gd name="connsiteX13" fmla="*/ 581890 w 5391397"/>
                <a:gd name="connsiteY13" fmla="*/ 1104405 h 2529444"/>
                <a:gd name="connsiteX14" fmla="*/ 391885 w 5391397"/>
                <a:gd name="connsiteY14" fmla="*/ 950026 h 2529444"/>
                <a:gd name="connsiteX15" fmla="*/ 237506 w 5391397"/>
                <a:gd name="connsiteY15" fmla="*/ 760021 h 2529444"/>
                <a:gd name="connsiteX16" fmla="*/ 154379 w 5391397"/>
                <a:gd name="connsiteY16" fmla="*/ 570016 h 2529444"/>
                <a:gd name="connsiteX17" fmla="*/ 47501 w 5391397"/>
                <a:gd name="connsiteY17" fmla="*/ 332509 h 2529444"/>
                <a:gd name="connsiteX18" fmla="*/ 0 w 5391397"/>
                <a:gd name="connsiteY18" fmla="*/ 0 h 2529444"/>
                <a:gd name="connsiteX0" fmla="*/ 5391397 w 5391397"/>
                <a:gd name="connsiteY0" fmla="*/ 1710047 h 2529444"/>
                <a:gd name="connsiteX1" fmla="*/ 4085111 w 5391397"/>
                <a:gd name="connsiteY1" fmla="*/ 1947553 h 2529444"/>
                <a:gd name="connsiteX2" fmla="*/ 3285506 w 5391397"/>
                <a:gd name="connsiteY2" fmla="*/ 2301834 h 2529444"/>
                <a:gd name="connsiteX3" fmla="*/ 2529444 w 5391397"/>
                <a:gd name="connsiteY3" fmla="*/ 2434442 h 2529444"/>
                <a:gd name="connsiteX4" fmla="*/ 2149433 w 5391397"/>
                <a:gd name="connsiteY4" fmla="*/ 2529444 h 2529444"/>
                <a:gd name="connsiteX5" fmla="*/ 1840675 w 5391397"/>
                <a:gd name="connsiteY5" fmla="*/ 2470068 h 2529444"/>
                <a:gd name="connsiteX6" fmla="*/ 1603168 w 5391397"/>
                <a:gd name="connsiteY6" fmla="*/ 2351315 h 2529444"/>
                <a:gd name="connsiteX7" fmla="*/ 1413163 w 5391397"/>
                <a:gd name="connsiteY7" fmla="*/ 2256312 h 2529444"/>
                <a:gd name="connsiteX8" fmla="*/ 1258784 w 5391397"/>
                <a:gd name="connsiteY8" fmla="*/ 2125683 h 2529444"/>
                <a:gd name="connsiteX9" fmla="*/ 1163781 w 5391397"/>
                <a:gd name="connsiteY9" fmla="*/ 2018805 h 2529444"/>
                <a:gd name="connsiteX10" fmla="*/ 1009402 w 5391397"/>
                <a:gd name="connsiteY10" fmla="*/ 1745673 h 2529444"/>
                <a:gd name="connsiteX11" fmla="*/ 890649 w 5391397"/>
                <a:gd name="connsiteY11" fmla="*/ 1484416 h 2529444"/>
                <a:gd name="connsiteX12" fmla="*/ 795646 w 5391397"/>
                <a:gd name="connsiteY12" fmla="*/ 1330037 h 2529444"/>
                <a:gd name="connsiteX13" fmla="*/ 581890 w 5391397"/>
                <a:gd name="connsiteY13" fmla="*/ 1104405 h 2529444"/>
                <a:gd name="connsiteX14" fmla="*/ 391885 w 5391397"/>
                <a:gd name="connsiteY14" fmla="*/ 950026 h 2529444"/>
                <a:gd name="connsiteX15" fmla="*/ 237506 w 5391397"/>
                <a:gd name="connsiteY15" fmla="*/ 760021 h 2529444"/>
                <a:gd name="connsiteX16" fmla="*/ 154379 w 5391397"/>
                <a:gd name="connsiteY16" fmla="*/ 570016 h 2529444"/>
                <a:gd name="connsiteX17" fmla="*/ 47501 w 5391397"/>
                <a:gd name="connsiteY17" fmla="*/ 332509 h 2529444"/>
                <a:gd name="connsiteX18" fmla="*/ 0 w 5391397"/>
                <a:gd name="connsiteY18" fmla="*/ 0 h 2529444"/>
                <a:gd name="connsiteX0" fmla="*/ 5391397 w 5391397"/>
                <a:gd name="connsiteY0" fmla="*/ 1710047 h 2529444"/>
                <a:gd name="connsiteX1" fmla="*/ 4352306 w 5391397"/>
                <a:gd name="connsiteY1" fmla="*/ 1997034 h 2529444"/>
                <a:gd name="connsiteX2" fmla="*/ 3285506 w 5391397"/>
                <a:gd name="connsiteY2" fmla="*/ 2301834 h 2529444"/>
                <a:gd name="connsiteX3" fmla="*/ 2529444 w 5391397"/>
                <a:gd name="connsiteY3" fmla="*/ 2434442 h 2529444"/>
                <a:gd name="connsiteX4" fmla="*/ 2149433 w 5391397"/>
                <a:gd name="connsiteY4" fmla="*/ 2529444 h 2529444"/>
                <a:gd name="connsiteX5" fmla="*/ 1840675 w 5391397"/>
                <a:gd name="connsiteY5" fmla="*/ 2470068 h 2529444"/>
                <a:gd name="connsiteX6" fmla="*/ 1603168 w 5391397"/>
                <a:gd name="connsiteY6" fmla="*/ 2351315 h 2529444"/>
                <a:gd name="connsiteX7" fmla="*/ 1413163 w 5391397"/>
                <a:gd name="connsiteY7" fmla="*/ 2256312 h 2529444"/>
                <a:gd name="connsiteX8" fmla="*/ 1258784 w 5391397"/>
                <a:gd name="connsiteY8" fmla="*/ 2125683 h 2529444"/>
                <a:gd name="connsiteX9" fmla="*/ 1163781 w 5391397"/>
                <a:gd name="connsiteY9" fmla="*/ 2018805 h 2529444"/>
                <a:gd name="connsiteX10" fmla="*/ 1009402 w 5391397"/>
                <a:gd name="connsiteY10" fmla="*/ 1745673 h 2529444"/>
                <a:gd name="connsiteX11" fmla="*/ 890649 w 5391397"/>
                <a:gd name="connsiteY11" fmla="*/ 1484416 h 2529444"/>
                <a:gd name="connsiteX12" fmla="*/ 795646 w 5391397"/>
                <a:gd name="connsiteY12" fmla="*/ 1330037 h 2529444"/>
                <a:gd name="connsiteX13" fmla="*/ 581890 w 5391397"/>
                <a:gd name="connsiteY13" fmla="*/ 1104405 h 2529444"/>
                <a:gd name="connsiteX14" fmla="*/ 391885 w 5391397"/>
                <a:gd name="connsiteY14" fmla="*/ 950026 h 2529444"/>
                <a:gd name="connsiteX15" fmla="*/ 237506 w 5391397"/>
                <a:gd name="connsiteY15" fmla="*/ 760021 h 2529444"/>
                <a:gd name="connsiteX16" fmla="*/ 154379 w 5391397"/>
                <a:gd name="connsiteY16" fmla="*/ 570016 h 2529444"/>
                <a:gd name="connsiteX17" fmla="*/ 47501 w 5391397"/>
                <a:gd name="connsiteY17" fmla="*/ 332509 h 2529444"/>
                <a:gd name="connsiteX18" fmla="*/ 0 w 5391397"/>
                <a:gd name="connsiteY18" fmla="*/ 0 h 2529444"/>
                <a:gd name="connsiteX0" fmla="*/ 5391397 w 5391397"/>
                <a:gd name="connsiteY0" fmla="*/ 1710047 h 2529444"/>
                <a:gd name="connsiteX1" fmla="*/ 4352306 w 5391397"/>
                <a:gd name="connsiteY1" fmla="*/ 1997034 h 2529444"/>
                <a:gd name="connsiteX2" fmla="*/ 3285506 w 5391397"/>
                <a:gd name="connsiteY2" fmla="*/ 2301834 h 2529444"/>
                <a:gd name="connsiteX3" fmla="*/ 2675906 w 5391397"/>
                <a:gd name="connsiteY3" fmla="*/ 2378034 h 2529444"/>
                <a:gd name="connsiteX4" fmla="*/ 2149433 w 5391397"/>
                <a:gd name="connsiteY4" fmla="*/ 2529444 h 2529444"/>
                <a:gd name="connsiteX5" fmla="*/ 1840675 w 5391397"/>
                <a:gd name="connsiteY5" fmla="*/ 2470068 h 2529444"/>
                <a:gd name="connsiteX6" fmla="*/ 1603168 w 5391397"/>
                <a:gd name="connsiteY6" fmla="*/ 2351315 h 2529444"/>
                <a:gd name="connsiteX7" fmla="*/ 1413163 w 5391397"/>
                <a:gd name="connsiteY7" fmla="*/ 2256312 h 2529444"/>
                <a:gd name="connsiteX8" fmla="*/ 1258784 w 5391397"/>
                <a:gd name="connsiteY8" fmla="*/ 2125683 h 2529444"/>
                <a:gd name="connsiteX9" fmla="*/ 1163781 w 5391397"/>
                <a:gd name="connsiteY9" fmla="*/ 2018805 h 2529444"/>
                <a:gd name="connsiteX10" fmla="*/ 1009402 w 5391397"/>
                <a:gd name="connsiteY10" fmla="*/ 1745673 h 2529444"/>
                <a:gd name="connsiteX11" fmla="*/ 890649 w 5391397"/>
                <a:gd name="connsiteY11" fmla="*/ 1484416 h 2529444"/>
                <a:gd name="connsiteX12" fmla="*/ 795646 w 5391397"/>
                <a:gd name="connsiteY12" fmla="*/ 1330037 h 2529444"/>
                <a:gd name="connsiteX13" fmla="*/ 581890 w 5391397"/>
                <a:gd name="connsiteY13" fmla="*/ 1104405 h 2529444"/>
                <a:gd name="connsiteX14" fmla="*/ 391885 w 5391397"/>
                <a:gd name="connsiteY14" fmla="*/ 950026 h 2529444"/>
                <a:gd name="connsiteX15" fmla="*/ 237506 w 5391397"/>
                <a:gd name="connsiteY15" fmla="*/ 760021 h 2529444"/>
                <a:gd name="connsiteX16" fmla="*/ 154379 w 5391397"/>
                <a:gd name="connsiteY16" fmla="*/ 570016 h 2529444"/>
                <a:gd name="connsiteX17" fmla="*/ 47501 w 5391397"/>
                <a:gd name="connsiteY17" fmla="*/ 332509 h 2529444"/>
                <a:gd name="connsiteX18" fmla="*/ 0 w 5391397"/>
                <a:gd name="connsiteY18" fmla="*/ 0 h 2529444"/>
                <a:gd name="connsiteX0" fmla="*/ 5391397 w 5391397"/>
                <a:gd name="connsiteY0" fmla="*/ 1710047 h 2529444"/>
                <a:gd name="connsiteX1" fmla="*/ 4352306 w 5391397"/>
                <a:gd name="connsiteY1" fmla="*/ 1997034 h 2529444"/>
                <a:gd name="connsiteX2" fmla="*/ 3285506 w 5391397"/>
                <a:gd name="connsiteY2" fmla="*/ 2301834 h 2529444"/>
                <a:gd name="connsiteX3" fmla="*/ 2675906 w 5391397"/>
                <a:gd name="connsiteY3" fmla="*/ 2378034 h 2529444"/>
                <a:gd name="connsiteX4" fmla="*/ 2149433 w 5391397"/>
                <a:gd name="connsiteY4" fmla="*/ 2529444 h 2529444"/>
                <a:gd name="connsiteX5" fmla="*/ 1840675 w 5391397"/>
                <a:gd name="connsiteY5" fmla="*/ 2470068 h 2529444"/>
                <a:gd name="connsiteX6" fmla="*/ 1603168 w 5391397"/>
                <a:gd name="connsiteY6" fmla="*/ 2351315 h 2529444"/>
                <a:gd name="connsiteX7" fmla="*/ 1413163 w 5391397"/>
                <a:gd name="connsiteY7" fmla="*/ 2256312 h 2529444"/>
                <a:gd name="connsiteX8" fmla="*/ 1258784 w 5391397"/>
                <a:gd name="connsiteY8" fmla="*/ 2125683 h 2529444"/>
                <a:gd name="connsiteX9" fmla="*/ 1163781 w 5391397"/>
                <a:gd name="connsiteY9" fmla="*/ 2018805 h 2529444"/>
                <a:gd name="connsiteX10" fmla="*/ 1009402 w 5391397"/>
                <a:gd name="connsiteY10" fmla="*/ 1745673 h 2529444"/>
                <a:gd name="connsiteX11" fmla="*/ 890649 w 5391397"/>
                <a:gd name="connsiteY11" fmla="*/ 1484416 h 2529444"/>
                <a:gd name="connsiteX12" fmla="*/ 795646 w 5391397"/>
                <a:gd name="connsiteY12" fmla="*/ 1330037 h 2529444"/>
                <a:gd name="connsiteX13" fmla="*/ 581890 w 5391397"/>
                <a:gd name="connsiteY13" fmla="*/ 1104405 h 2529444"/>
                <a:gd name="connsiteX14" fmla="*/ 391885 w 5391397"/>
                <a:gd name="connsiteY14" fmla="*/ 950026 h 2529444"/>
                <a:gd name="connsiteX15" fmla="*/ 237506 w 5391397"/>
                <a:gd name="connsiteY15" fmla="*/ 760021 h 2529444"/>
                <a:gd name="connsiteX16" fmla="*/ 154379 w 5391397"/>
                <a:gd name="connsiteY16" fmla="*/ 570016 h 2529444"/>
                <a:gd name="connsiteX17" fmla="*/ 47501 w 5391397"/>
                <a:gd name="connsiteY17" fmla="*/ 332509 h 2529444"/>
                <a:gd name="connsiteX18" fmla="*/ 0 w 5391397"/>
                <a:gd name="connsiteY18" fmla="*/ 0 h 2529444"/>
                <a:gd name="connsiteX0" fmla="*/ 5391397 w 5391397"/>
                <a:gd name="connsiteY0" fmla="*/ 1710047 h 2560122"/>
                <a:gd name="connsiteX1" fmla="*/ 4352306 w 5391397"/>
                <a:gd name="connsiteY1" fmla="*/ 1997034 h 2560122"/>
                <a:gd name="connsiteX2" fmla="*/ 3285506 w 5391397"/>
                <a:gd name="connsiteY2" fmla="*/ 2301834 h 2560122"/>
                <a:gd name="connsiteX3" fmla="*/ 2675906 w 5391397"/>
                <a:gd name="connsiteY3" fmla="*/ 2378034 h 2560122"/>
                <a:gd name="connsiteX4" fmla="*/ 2149433 w 5391397"/>
                <a:gd name="connsiteY4" fmla="*/ 2529444 h 2560122"/>
                <a:gd name="connsiteX5" fmla="*/ 1761506 w 5391397"/>
                <a:gd name="connsiteY5" fmla="*/ 2530434 h 2560122"/>
                <a:gd name="connsiteX6" fmla="*/ 1603168 w 5391397"/>
                <a:gd name="connsiteY6" fmla="*/ 2351315 h 2560122"/>
                <a:gd name="connsiteX7" fmla="*/ 1413163 w 5391397"/>
                <a:gd name="connsiteY7" fmla="*/ 2256312 h 2560122"/>
                <a:gd name="connsiteX8" fmla="*/ 1258784 w 5391397"/>
                <a:gd name="connsiteY8" fmla="*/ 2125683 h 2560122"/>
                <a:gd name="connsiteX9" fmla="*/ 1163781 w 5391397"/>
                <a:gd name="connsiteY9" fmla="*/ 2018805 h 2560122"/>
                <a:gd name="connsiteX10" fmla="*/ 1009402 w 5391397"/>
                <a:gd name="connsiteY10" fmla="*/ 1745673 h 2560122"/>
                <a:gd name="connsiteX11" fmla="*/ 890649 w 5391397"/>
                <a:gd name="connsiteY11" fmla="*/ 1484416 h 2560122"/>
                <a:gd name="connsiteX12" fmla="*/ 795646 w 5391397"/>
                <a:gd name="connsiteY12" fmla="*/ 1330037 h 2560122"/>
                <a:gd name="connsiteX13" fmla="*/ 581890 w 5391397"/>
                <a:gd name="connsiteY13" fmla="*/ 1104405 h 2560122"/>
                <a:gd name="connsiteX14" fmla="*/ 391885 w 5391397"/>
                <a:gd name="connsiteY14" fmla="*/ 950026 h 2560122"/>
                <a:gd name="connsiteX15" fmla="*/ 237506 w 5391397"/>
                <a:gd name="connsiteY15" fmla="*/ 760021 h 2560122"/>
                <a:gd name="connsiteX16" fmla="*/ 154379 w 5391397"/>
                <a:gd name="connsiteY16" fmla="*/ 570016 h 2560122"/>
                <a:gd name="connsiteX17" fmla="*/ 47501 w 5391397"/>
                <a:gd name="connsiteY17" fmla="*/ 332509 h 2560122"/>
                <a:gd name="connsiteX18" fmla="*/ 0 w 5391397"/>
                <a:gd name="connsiteY18" fmla="*/ 0 h 2560122"/>
                <a:gd name="connsiteX0" fmla="*/ 5391397 w 5391397"/>
                <a:gd name="connsiteY0" fmla="*/ 1710047 h 2560122"/>
                <a:gd name="connsiteX1" fmla="*/ 4352306 w 5391397"/>
                <a:gd name="connsiteY1" fmla="*/ 1997034 h 2560122"/>
                <a:gd name="connsiteX2" fmla="*/ 3285506 w 5391397"/>
                <a:gd name="connsiteY2" fmla="*/ 2301834 h 2560122"/>
                <a:gd name="connsiteX3" fmla="*/ 2675906 w 5391397"/>
                <a:gd name="connsiteY3" fmla="*/ 2378034 h 2560122"/>
                <a:gd name="connsiteX4" fmla="*/ 2149433 w 5391397"/>
                <a:gd name="connsiteY4" fmla="*/ 2529444 h 2560122"/>
                <a:gd name="connsiteX5" fmla="*/ 1761506 w 5391397"/>
                <a:gd name="connsiteY5" fmla="*/ 2530434 h 2560122"/>
                <a:gd name="connsiteX6" fmla="*/ 1456706 w 5391397"/>
                <a:gd name="connsiteY6" fmla="*/ 2454234 h 2560122"/>
                <a:gd name="connsiteX7" fmla="*/ 1413163 w 5391397"/>
                <a:gd name="connsiteY7" fmla="*/ 2256312 h 2560122"/>
                <a:gd name="connsiteX8" fmla="*/ 1258784 w 5391397"/>
                <a:gd name="connsiteY8" fmla="*/ 2125683 h 2560122"/>
                <a:gd name="connsiteX9" fmla="*/ 1163781 w 5391397"/>
                <a:gd name="connsiteY9" fmla="*/ 2018805 h 2560122"/>
                <a:gd name="connsiteX10" fmla="*/ 1009402 w 5391397"/>
                <a:gd name="connsiteY10" fmla="*/ 1745673 h 2560122"/>
                <a:gd name="connsiteX11" fmla="*/ 890649 w 5391397"/>
                <a:gd name="connsiteY11" fmla="*/ 1484416 h 2560122"/>
                <a:gd name="connsiteX12" fmla="*/ 795646 w 5391397"/>
                <a:gd name="connsiteY12" fmla="*/ 1330037 h 2560122"/>
                <a:gd name="connsiteX13" fmla="*/ 581890 w 5391397"/>
                <a:gd name="connsiteY13" fmla="*/ 1104405 h 2560122"/>
                <a:gd name="connsiteX14" fmla="*/ 391885 w 5391397"/>
                <a:gd name="connsiteY14" fmla="*/ 950026 h 2560122"/>
                <a:gd name="connsiteX15" fmla="*/ 237506 w 5391397"/>
                <a:gd name="connsiteY15" fmla="*/ 760021 h 2560122"/>
                <a:gd name="connsiteX16" fmla="*/ 154379 w 5391397"/>
                <a:gd name="connsiteY16" fmla="*/ 570016 h 2560122"/>
                <a:gd name="connsiteX17" fmla="*/ 47501 w 5391397"/>
                <a:gd name="connsiteY17" fmla="*/ 332509 h 2560122"/>
                <a:gd name="connsiteX18" fmla="*/ 0 w 5391397"/>
                <a:gd name="connsiteY18" fmla="*/ 0 h 2560122"/>
                <a:gd name="connsiteX0" fmla="*/ 5391397 w 5391397"/>
                <a:gd name="connsiteY0" fmla="*/ 1710047 h 2560122"/>
                <a:gd name="connsiteX1" fmla="*/ 4352306 w 5391397"/>
                <a:gd name="connsiteY1" fmla="*/ 1997034 h 2560122"/>
                <a:gd name="connsiteX2" fmla="*/ 3285506 w 5391397"/>
                <a:gd name="connsiteY2" fmla="*/ 2301834 h 2560122"/>
                <a:gd name="connsiteX3" fmla="*/ 2675906 w 5391397"/>
                <a:gd name="connsiteY3" fmla="*/ 2378034 h 2560122"/>
                <a:gd name="connsiteX4" fmla="*/ 2149433 w 5391397"/>
                <a:gd name="connsiteY4" fmla="*/ 2529444 h 2560122"/>
                <a:gd name="connsiteX5" fmla="*/ 1761506 w 5391397"/>
                <a:gd name="connsiteY5" fmla="*/ 2530434 h 2560122"/>
                <a:gd name="connsiteX6" fmla="*/ 1413163 w 5391397"/>
                <a:gd name="connsiteY6" fmla="*/ 2256312 h 2560122"/>
                <a:gd name="connsiteX7" fmla="*/ 1258784 w 5391397"/>
                <a:gd name="connsiteY7" fmla="*/ 2125683 h 2560122"/>
                <a:gd name="connsiteX8" fmla="*/ 1163781 w 5391397"/>
                <a:gd name="connsiteY8" fmla="*/ 2018805 h 2560122"/>
                <a:gd name="connsiteX9" fmla="*/ 1009402 w 5391397"/>
                <a:gd name="connsiteY9" fmla="*/ 1745673 h 2560122"/>
                <a:gd name="connsiteX10" fmla="*/ 890649 w 5391397"/>
                <a:gd name="connsiteY10" fmla="*/ 1484416 h 2560122"/>
                <a:gd name="connsiteX11" fmla="*/ 795646 w 5391397"/>
                <a:gd name="connsiteY11" fmla="*/ 1330037 h 2560122"/>
                <a:gd name="connsiteX12" fmla="*/ 581890 w 5391397"/>
                <a:gd name="connsiteY12" fmla="*/ 1104405 h 2560122"/>
                <a:gd name="connsiteX13" fmla="*/ 391885 w 5391397"/>
                <a:gd name="connsiteY13" fmla="*/ 950026 h 2560122"/>
                <a:gd name="connsiteX14" fmla="*/ 237506 w 5391397"/>
                <a:gd name="connsiteY14" fmla="*/ 760021 h 2560122"/>
                <a:gd name="connsiteX15" fmla="*/ 154379 w 5391397"/>
                <a:gd name="connsiteY15" fmla="*/ 570016 h 2560122"/>
                <a:gd name="connsiteX16" fmla="*/ 47501 w 5391397"/>
                <a:gd name="connsiteY16" fmla="*/ 332509 h 2560122"/>
                <a:gd name="connsiteX17" fmla="*/ 0 w 5391397"/>
                <a:gd name="connsiteY17" fmla="*/ 0 h 2560122"/>
                <a:gd name="connsiteX0" fmla="*/ 5391397 w 5391397"/>
                <a:gd name="connsiteY0" fmla="*/ 1710047 h 2560122"/>
                <a:gd name="connsiteX1" fmla="*/ 4352306 w 5391397"/>
                <a:gd name="connsiteY1" fmla="*/ 1997034 h 2560122"/>
                <a:gd name="connsiteX2" fmla="*/ 3285506 w 5391397"/>
                <a:gd name="connsiteY2" fmla="*/ 2301834 h 2560122"/>
                <a:gd name="connsiteX3" fmla="*/ 2675906 w 5391397"/>
                <a:gd name="connsiteY3" fmla="*/ 2378034 h 2560122"/>
                <a:gd name="connsiteX4" fmla="*/ 2149433 w 5391397"/>
                <a:gd name="connsiteY4" fmla="*/ 2529444 h 2560122"/>
                <a:gd name="connsiteX5" fmla="*/ 1761506 w 5391397"/>
                <a:gd name="connsiteY5" fmla="*/ 2530434 h 2560122"/>
                <a:gd name="connsiteX6" fmla="*/ 1304306 w 5391397"/>
                <a:gd name="connsiteY6" fmla="*/ 2378034 h 2560122"/>
                <a:gd name="connsiteX7" fmla="*/ 1258784 w 5391397"/>
                <a:gd name="connsiteY7" fmla="*/ 2125683 h 2560122"/>
                <a:gd name="connsiteX8" fmla="*/ 1163781 w 5391397"/>
                <a:gd name="connsiteY8" fmla="*/ 2018805 h 2560122"/>
                <a:gd name="connsiteX9" fmla="*/ 1009402 w 5391397"/>
                <a:gd name="connsiteY9" fmla="*/ 1745673 h 2560122"/>
                <a:gd name="connsiteX10" fmla="*/ 890649 w 5391397"/>
                <a:gd name="connsiteY10" fmla="*/ 1484416 h 2560122"/>
                <a:gd name="connsiteX11" fmla="*/ 795646 w 5391397"/>
                <a:gd name="connsiteY11" fmla="*/ 1330037 h 2560122"/>
                <a:gd name="connsiteX12" fmla="*/ 581890 w 5391397"/>
                <a:gd name="connsiteY12" fmla="*/ 1104405 h 2560122"/>
                <a:gd name="connsiteX13" fmla="*/ 391885 w 5391397"/>
                <a:gd name="connsiteY13" fmla="*/ 950026 h 2560122"/>
                <a:gd name="connsiteX14" fmla="*/ 237506 w 5391397"/>
                <a:gd name="connsiteY14" fmla="*/ 760021 h 2560122"/>
                <a:gd name="connsiteX15" fmla="*/ 154379 w 5391397"/>
                <a:gd name="connsiteY15" fmla="*/ 570016 h 2560122"/>
                <a:gd name="connsiteX16" fmla="*/ 47501 w 5391397"/>
                <a:gd name="connsiteY16" fmla="*/ 332509 h 2560122"/>
                <a:gd name="connsiteX17" fmla="*/ 0 w 5391397"/>
                <a:gd name="connsiteY17" fmla="*/ 0 h 2560122"/>
                <a:gd name="connsiteX0" fmla="*/ 5391397 w 5391397"/>
                <a:gd name="connsiteY0" fmla="*/ 1710047 h 2560122"/>
                <a:gd name="connsiteX1" fmla="*/ 4352306 w 5391397"/>
                <a:gd name="connsiteY1" fmla="*/ 1997034 h 2560122"/>
                <a:gd name="connsiteX2" fmla="*/ 3285506 w 5391397"/>
                <a:gd name="connsiteY2" fmla="*/ 2301834 h 2560122"/>
                <a:gd name="connsiteX3" fmla="*/ 2675906 w 5391397"/>
                <a:gd name="connsiteY3" fmla="*/ 2378034 h 2560122"/>
                <a:gd name="connsiteX4" fmla="*/ 2149433 w 5391397"/>
                <a:gd name="connsiteY4" fmla="*/ 2529444 h 2560122"/>
                <a:gd name="connsiteX5" fmla="*/ 1761506 w 5391397"/>
                <a:gd name="connsiteY5" fmla="*/ 2530434 h 2560122"/>
                <a:gd name="connsiteX6" fmla="*/ 1304306 w 5391397"/>
                <a:gd name="connsiteY6" fmla="*/ 2378034 h 2560122"/>
                <a:gd name="connsiteX7" fmla="*/ 1163781 w 5391397"/>
                <a:gd name="connsiteY7" fmla="*/ 2018805 h 2560122"/>
                <a:gd name="connsiteX8" fmla="*/ 1009402 w 5391397"/>
                <a:gd name="connsiteY8" fmla="*/ 1745673 h 2560122"/>
                <a:gd name="connsiteX9" fmla="*/ 890649 w 5391397"/>
                <a:gd name="connsiteY9" fmla="*/ 1484416 h 2560122"/>
                <a:gd name="connsiteX10" fmla="*/ 795646 w 5391397"/>
                <a:gd name="connsiteY10" fmla="*/ 1330037 h 2560122"/>
                <a:gd name="connsiteX11" fmla="*/ 581890 w 5391397"/>
                <a:gd name="connsiteY11" fmla="*/ 1104405 h 2560122"/>
                <a:gd name="connsiteX12" fmla="*/ 391885 w 5391397"/>
                <a:gd name="connsiteY12" fmla="*/ 950026 h 2560122"/>
                <a:gd name="connsiteX13" fmla="*/ 237506 w 5391397"/>
                <a:gd name="connsiteY13" fmla="*/ 760021 h 2560122"/>
                <a:gd name="connsiteX14" fmla="*/ 154379 w 5391397"/>
                <a:gd name="connsiteY14" fmla="*/ 570016 h 2560122"/>
                <a:gd name="connsiteX15" fmla="*/ 47501 w 5391397"/>
                <a:gd name="connsiteY15" fmla="*/ 332509 h 2560122"/>
                <a:gd name="connsiteX16" fmla="*/ 0 w 5391397"/>
                <a:gd name="connsiteY16" fmla="*/ 0 h 2560122"/>
                <a:gd name="connsiteX0" fmla="*/ 5391397 w 5391397"/>
                <a:gd name="connsiteY0" fmla="*/ 1710047 h 2560122"/>
                <a:gd name="connsiteX1" fmla="*/ 4352306 w 5391397"/>
                <a:gd name="connsiteY1" fmla="*/ 1997034 h 2560122"/>
                <a:gd name="connsiteX2" fmla="*/ 3285506 w 5391397"/>
                <a:gd name="connsiteY2" fmla="*/ 2301834 h 2560122"/>
                <a:gd name="connsiteX3" fmla="*/ 2675906 w 5391397"/>
                <a:gd name="connsiteY3" fmla="*/ 2378034 h 2560122"/>
                <a:gd name="connsiteX4" fmla="*/ 2149433 w 5391397"/>
                <a:gd name="connsiteY4" fmla="*/ 2529444 h 2560122"/>
                <a:gd name="connsiteX5" fmla="*/ 1761506 w 5391397"/>
                <a:gd name="connsiteY5" fmla="*/ 2530434 h 2560122"/>
                <a:gd name="connsiteX6" fmla="*/ 1304306 w 5391397"/>
                <a:gd name="connsiteY6" fmla="*/ 2378034 h 2560122"/>
                <a:gd name="connsiteX7" fmla="*/ 999506 w 5391397"/>
                <a:gd name="connsiteY7" fmla="*/ 2073234 h 2560122"/>
                <a:gd name="connsiteX8" fmla="*/ 1009402 w 5391397"/>
                <a:gd name="connsiteY8" fmla="*/ 1745673 h 2560122"/>
                <a:gd name="connsiteX9" fmla="*/ 890649 w 5391397"/>
                <a:gd name="connsiteY9" fmla="*/ 1484416 h 2560122"/>
                <a:gd name="connsiteX10" fmla="*/ 795646 w 5391397"/>
                <a:gd name="connsiteY10" fmla="*/ 1330037 h 2560122"/>
                <a:gd name="connsiteX11" fmla="*/ 581890 w 5391397"/>
                <a:gd name="connsiteY11" fmla="*/ 1104405 h 2560122"/>
                <a:gd name="connsiteX12" fmla="*/ 391885 w 5391397"/>
                <a:gd name="connsiteY12" fmla="*/ 950026 h 2560122"/>
                <a:gd name="connsiteX13" fmla="*/ 237506 w 5391397"/>
                <a:gd name="connsiteY13" fmla="*/ 760021 h 2560122"/>
                <a:gd name="connsiteX14" fmla="*/ 154379 w 5391397"/>
                <a:gd name="connsiteY14" fmla="*/ 570016 h 2560122"/>
                <a:gd name="connsiteX15" fmla="*/ 47501 w 5391397"/>
                <a:gd name="connsiteY15" fmla="*/ 332509 h 2560122"/>
                <a:gd name="connsiteX16" fmla="*/ 0 w 5391397"/>
                <a:gd name="connsiteY16" fmla="*/ 0 h 2560122"/>
                <a:gd name="connsiteX0" fmla="*/ 5391397 w 5391397"/>
                <a:gd name="connsiteY0" fmla="*/ 1710047 h 2560122"/>
                <a:gd name="connsiteX1" fmla="*/ 4352306 w 5391397"/>
                <a:gd name="connsiteY1" fmla="*/ 1997034 h 2560122"/>
                <a:gd name="connsiteX2" fmla="*/ 3285506 w 5391397"/>
                <a:gd name="connsiteY2" fmla="*/ 2301834 h 2560122"/>
                <a:gd name="connsiteX3" fmla="*/ 2675906 w 5391397"/>
                <a:gd name="connsiteY3" fmla="*/ 2378034 h 2560122"/>
                <a:gd name="connsiteX4" fmla="*/ 2149433 w 5391397"/>
                <a:gd name="connsiteY4" fmla="*/ 2529444 h 2560122"/>
                <a:gd name="connsiteX5" fmla="*/ 1761506 w 5391397"/>
                <a:gd name="connsiteY5" fmla="*/ 2530434 h 2560122"/>
                <a:gd name="connsiteX6" fmla="*/ 1304306 w 5391397"/>
                <a:gd name="connsiteY6" fmla="*/ 2378034 h 2560122"/>
                <a:gd name="connsiteX7" fmla="*/ 999506 w 5391397"/>
                <a:gd name="connsiteY7" fmla="*/ 2073234 h 2560122"/>
                <a:gd name="connsiteX8" fmla="*/ 890649 w 5391397"/>
                <a:gd name="connsiteY8" fmla="*/ 1484416 h 2560122"/>
                <a:gd name="connsiteX9" fmla="*/ 795646 w 5391397"/>
                <a:gd name="connsiteY9" fmla="*/ 1330037 h 2560122"/>
                <a:gd name="connsiteX10" fmla="*/ 581890 w 5391397"/>
                <a:gd name="connsiteY10" fmla="*/ 1104405 h 2560122"/>
                <a:gd name="connsiteX11" fmla="*/ 391885 w 5391397"/>
                <a:gd name="connsiteY11" fmla="*/ 950026 h 2560122"/>
                <a:gd name="connsiteX12" fmla="*/ 237506 w 5391397"/>
                <a:gd name="connsiteY12" fmla="*/ 760021 h 2560122"/>
                <a:gd name="connsiteX13" fmla="*/ 154379 w 5391397"/>
                <a:gd name="connsiteY13" fmla="*/ 570016 h 2560122"/>
                <a:gd name="connsiteX14" fmla="*/ 47501 w 5391397"/>
                <a:gd name="connsiteY14" fmla="*/ 332509 h 2560122"/>
                <a:gd name="connsiteX15" fmla="*/ 0 w 5391397"/>
                <a:gd name="connsiteY15" fmla="*/ 0 h 2560122"/>
                <a:gd name="connsiteX0" fmla="*/ 5391397 w 5391397"/>
                <a:gd name="connsiteY0" fmla="*/ 1710047 h 2560122"/>
                <a:gd name="connsiteX1" fmla="*/ 4352306 w 5391397"/>
                <a:gd name="connsiteY1" fmla="*/ 1997034 h 2560122"/>
                <a:gd name="connsiteX2" fmla="*/ 3285506 w 5391397"/>
                <a:gd name="connsiteY2" fmla="*/ 2301834 h 2560122"/>
                <a:gd name="connsiteX3" fmla="*/ 2675906 w 5391397"/>
                <a:gd name="connsiteY3" fmla="*/ 2378034 h 2560122"/>
                <a:gd name="connsiteX4" fmla="*/ 2149433 w 5391397"/>
                <a:gd name="connsiteY4" fmla="*/ 2529444 h 2560122"/>
                <a:gd name="connsiteX5" fmla="*/ 1761506 w 5391397"/>
                <a:gd name="connsiteY5" fmla="*/ 2530434 h 2560122"/>
                <a:gd name="connsiteX6" fmla="*/ 1304306 w 5391397"/>
                <a:gd name="connsiteY6" fmla="*/ 2378034 h 2560122"/>
                <a:gd name="connsiteX7" fmla="*/ 999506 w 5391397"/>
                <a:gd name="connsiteY7" fmla="*/ 2073234 h 2560122"/>
                <a:gd name="connsiteX8" fmla="*/ 770906 w 5391397"/>
                <a:gd name="connsiteY8" fmla="*/ 1539834 h 2560122"/>
                <a:gd name="connsiteX9" fmla="*/ 795646 w 5391397"/>
                <a:gd name="connsiteY9" fmla="*/ 1330037 h 2560122"/>
                <a:gd name="connsiteX10" fmla="*/ 581890 w 5391397"/>
                <a:gd name="connsiteY10" fmla="*/ 1104405 h 2560122"/>
                <a:gd name="connsiteX11" fmla="*/ 391885 w 5391397"/>
                <a:gd name="connsiteY11" fmla="*/ 950026 h 2560122"/>
                <a:gd name="connsiteX12" fmla="*/ 237506 w 5391397"/>
                <a:gd name="connsiteY12" fmla="*/ 760021 h 2560122"/>
                <a:gd name="connsiteX13" fmla="*/ 154379 w 5391397"/>
                <a:gd name="connsiteY13" fmla="*/ 570016 h 2560122"/>
                <a:gd name="connsiteX14" fmla="*/ 47501 w 5391397"/>
                <a:gd name="connsiteY14" fmla="*/ 332509 h 2560122"/>
                <a:gd name="connsiteX15" fmla="*/ 0 w 5391397"/>
                <a:gd name="connsiteY15" fmla="*/ 0 h 2560122"/>
                <a:gd name="connsiteX0" fmla="*/ 5391397 w 5391397"/>
                <a:gd name="connsiteY0" fmla="*/ 1710047 h 2560122"/>
                <a:gd name="connsiteX1" fmla="*/ 4352306 w 5391397"/>
                <a:gd name="connsiteY1" fmla="*/ 1997034 h 2560122"/>
                <a:gd name="connsiteX2" fmla="*/ 3285506 w 5391397"/>
                <a:gd name="connsiteY2" fmla="*/ 2301834 h 2560122"/>
                <a:gd name="connsiteX3" fmla="*/ 2675906 w 5391397"/>
                <a:gd name="connsiteY3" fmla="*/ 2378034 h 2560122"/>
                <a:gd name="connsiteX4" fmla="*/ 2149433 w 5391397"/>
                <a:gd name="connsiteY4" fmla="*/ 2529444 h 2560122"/>
                <a:gd name="connsiteX5" fmla="*/ 1761506 w 5391397"/>
                <a:gd name="connsiteY5" fmla="*/ 2530434 h 2560122"/>
                <a:gd name="connsiteX6" fmla="*/ 1304306 w 5391397"/>
                <a:gd name="connsiteY6" fmla="*/ 2378034 h 2560122"/>
                <a:gd name="connsiteX7" fmla="*/ 999506 w 5391397"/>
                <a:gd name="connsiteY7" fmla="*/ 2073234 h 2560122"/>
                <a:gd name="connsiteX8" fmla="*/ 770906 w 5391397"/>
                <a:gd name="connsiteY8" fmla="*/ 1539834 h 2560122"/>
                <a:gd name="connsiteX9" fmla="*/ 581890 w 5391397"/>
                <a:gd name="connsiteY9" fmla="*/ 1104405 h 2560122"/>
                <a:gd name="connsiteX10" fmla="*/ 391885 w 5391397"/>
                <a:gd name="connsiteY10" fmla="*/ 950026 h 2560122"/>
                <a:gd name="connsiteX11" fmla="*/ 237506 w 5391397"/>
                <a:gd name="connsiteY11" fmla="*/ 760021 h 2560122"/>
                <a:gd name="connsiteX12" fmla="*/ 154379 w 5391397"/>
                <a:gd name="connsiteY12" fmla="*/ 570016 h 2560122"/>
                <a:gd name="connsiteX13" fmla="*/ 47501 w 5391397"/>
                <a:gd name="connsiteY13" fmla="*/ 332509 h 2560122"/>
                <a:gd name="connsiteX14" fmla="*/ 0 w 5391397"/>
                <a:gd name="connsiteY14" fmla="*/ 0 h 2560122"/>
                <a:gd name="connsiteX0" fmla="*/ 5391397 w 5391397"/>
                <a:gd name="connsiteY0" fmla="*/ 1710047 h 2560122"/>
                <a:gd name="connsiteX1" fmla="*/ 4352306 w 5391397"/>
                <a:gd name="connsiteY1" fmla="*/ 1997034 h 2560122"/>
                <a:gd name="connsiteX2" fmla="*/ 3285506 w 5391397"/>
                <a:gd name="connsiteY2" fmla="*/ 2301834 h 2560122"/>
                <a:gd name="connsiteX3" fmla="*/ 2675906 w 5391397"/>
                <a:gd name="connsiteY3" fmla="*/ 2378034 h 2560122"/>
                <a:gd name="connsiteX4" fmla="*/ 2149433 w 5391397"/>
                <a:gd name="connsiteY4" fmla="*/ 2529444 h 2560122"/>
                <a:gd name="connsiteX5" fmla="*/ 1761506 w 5391397"/>
                <a:gd name="connsiteY5" fmla="*/ 2530434 h 2560122"/>
                <a:gd name="connsiteX6" fmla="*/ 1304306 w 5391397"/>
                <a:gd name="connsiteY6" fmla="*/ 2378034 h 2560122"/>
                <a:gd name="connsiteX7" fmla="*/ 999506 w 5391397"/>
                <a:gd name="connsiteY7" fmla="*/ 2073234 h 2560122"/>
                <a:gd name="connsiteX8" fmla="*/ 770906 w 5391397"/>
                <a:gd name="connsiteY8" fmla="*/ 1539834 h 2560122"/>
                <a:gd name="connsiteX9" fmla="*/ 618506 w 5391397"/>
                <a:gd name="connsiteY9" fmla="*/ 1158834 h 2560122"/>
                <a:gd name="connsiteX10" fmla="*/ 391885 w 5391397"/>
                <a:gd name="connsiteY10" fmla="*/ 950026 h 2560122"/>
                <a:gd name="connsiteX11" fmla="*/ 237506 w 5391397"/>
                <a:gd name="connsiteY11" fmla="*/ 760021 h 2560122"/>
                <a:gd name="connsiteX12" fmla="*/ 154379 w 5391397"/>
                <a:gd name="connsiteY12" fmla="*/ 570016 h 2560122"/>
                <a:gd name="connsiteX13" fmla="*/ 47501 w 5391397"/>
                <a:gd name="connsiteY13" fmla="*/ 332509 h 2560122"/>
                <a:gd name="connsiteX14" fmla="*/ 0 w 5391397"/>
                <a:gd name="connsiteY14" fmla="*/ 0 h 2560122"/>
                <a:gd name="connsiteX0" fmla="*/ 5391397 w 5391397"/>
                <a:gd name="connsiteY0" fmla="*/ 1710047 h 2560122"/>
                <a:gd name="connsiteX1" fmla="*/ 4352306 w 5391397"/>
                <a:gd name="connsiteY1" fmla="*/ 1997034 h 2560122"/>
                <a:gd name="connsiteX2" fmla="*/ 3285506 w 5391397"/>
                <a:gd name="connsiteY2" fmla="*/ 2301834 h 2560122"/>
                <a:gd name="connsiteX3" fmla="*/ 2675906 w 5391397"/>
                <a:gd name="connsiteY3" fmla="*/ 2378034 h 2560122"/>
                <a:gd name="connsiteX4" fmla="*/ 2149433 w 5391397"/>
                <a:gd name="connsiteY4" fmla="*/ 2529444 h 2560122"/>
                <a:gd name="connsiteX5" fmla="*/ 1761506 w 5391397"/>
                <a:gd name="connsiteY5" fmla="*/ 2530434 h 2560122"/>
                <a:gd name="connsiteX6" fmla="*/ 1304306 w 5391397"/>
                <a:gd name="connsiteY6" fmla="*/ 2378034 h 2560122"/>
                <a:gd name="connsiteX7" fmla="*/ 999506 w 5391397"/>
                <a:gd name="connsiteY7" fmla="*/ 2073234 h 2560122"/>
                <a:gd name="connsiteX8" fmla="*/ 770906 w 5391397"/>
                <a:gd name="connsiteY8" fmla="*/ 1539834 h 2560122"/>
                <a:gd name="connsiteX9" fmla="*/ 618506 w 5391397"/>
                <a:gd name="connsiteY9" fmla="*/ 1158834 h 2560122"/>
                <a:gd name="connsiteX10" fmla="*/ 313706 w 5391397"/>
                <a:gd name="connsiteY10" fmla="*/ 930234 h 2560122"/>
                <a:gd name="connsiteX11" fmla="*/ 237506 w 5391397"/>
                <a:gd name="connsiteY11" fmla="*/ 760021 h 2560122"/>
                <a:gd name="connsiteX12" fmla="*/ 154379 w 5391397"/>
                <a:gd name="connsiteY12" fmla="*/ 570016 h 2560122"/>
                <a:gd name="connsiteX13" fmla="*/ 47501 w 5391397"/>
                <a:gd name="connsiteY13" fmla="*/ 332509 h 2560122"/>
                <a:gd name="connsiteX14" fmla="*/ 0 w 5391397"/>
                <a:gd name="connsiteY14" fmla="*/ 0 h 2560122"/>
                <a:gd name="connsiteX0" fmla="*/ 5391397 w 5391397"/>
                <a:gd name="connsiteY0" fmla="*/ 1710047 h 2560122"/>
                <a:gd name="connsiteX1" fmla="*/ 4352306 w 5391397"/>
                <a:gd name="connsiteY1" fmla="*/ 1997034 h 2560122"/>
                <a:gd name="connsiteX2" fmla="*/ 3285506 w 5391397"/>
                <a:gd name="connsiteY2" fmla="*/ 2301834 h 2560122"/>
                <a:gd name="connsiteX3" fmla="*/ 2675906 w 5391397"/>
                <a:gd name="connsiteY3" fmla="*/ 2378034 h 2560122"/>
                <a:gd name="connsiteX4" fmla="*/ 2149433 w 5391397"/>
                <a:gd name="connsiteY4" fmla="*/ 2529444 h 2560122"/>
                <a:gd name="connsiteX5" fmla="*/ 1761506 w 5391397"/>
                <a:gd name="connsiteY5" fmla="*/ 2530434 h 2560122"/>
                <a:gd name="connsiteX6" fmla="*/ 1304306 w 5391397"/>
                <a:gd name="connsiteY6" fmla="*/ 2378034 h 2560122"/>
                <a:gd name="connsiteX7" fmla="*/ 999506 w 5391397"/>
                <a:gd name="connsiteY7" fmla="*/ 2073234 h 2560122"/>
                <a:gd name="connsiteX8" fmla="*/ 770906 w 5391397"/>
                <a:gd name="connsiteY8" fmla="*/ 1539834 h 2560122"/>
                <a:gd name="connsiteX9" fmla="*/ 618506 w 5391397"/>
                <a:gd name="connsiteY9" fmla="*/ 1158834 h 2560122"/>
                <a:gd name="connsiteX10" fmla="*/ 313706 w 5391397"/>
                <a:gd name="connsiteY10" fmla="*/ 930234 h 2560122"/>
                <a:gd name="connsiteX11" fmla="*/ 237506 w 5391397"/>
                <a:gd name="connsiteY11" fmla="*/ 760021 h 2560122"/>
                <a:gd name="connsiteX12" fmla="*/ 47501 w 5391397"/>
                <a:gd name="connsiteY12" fmla="*/ 332509 h 2560122"/>
                <a:gd name="connsiteX13" fmla="*/ 0 w 5391397"/>
                <a:gd name="connsiteY13" fmla="*/ 0 h 2560122"/>
                <a:gd name="connsiteX0" fmla="*/ 5391397 w 5391397"/>
                <a:gd name="connsiteY0" fmla="*/ 1710047 h 2560122"/>
                <a:gd name="connsiteX1" fmla="*/ 4352306 w 5391397"/>
                <a:gd name="connsiteY1" fmla="*/ 1997034 h 2560122"/>
                <a:gd name="connsiteX2" fmla="*/ 3285506 w 5391397"/>
                <a:gd name="connsiteY2" fmla="*/ 2301834 h 2560122"/>
                <a:gd name="connsiteX3" fmla="*/ 2675906 w 5391397"/>
                <a:gd name="connsiteY3" fmla="*/ 2378034 h 2560122"/>
                <a:gd name="connsiteX4" fmla="*/ 2149433 w 5391397"/>
                <a:gd name="connsiteY4" fmla="*/ 2529444 h 2560122"/>
                <a:gd name="connsiteX5" fmla="*/ 1761506 w 5391397"/>
                <a:gd name="connsiteY5" fmla="*/ 2530434 h 2560122"/>
                <a:gd name="connsiteX6" fmla="*/ 1304306 w 5391397"/>
                <a:gd name="connsiteY6" fmla="*/ 2378034 h 2560122"/>
                <a:gd name="connsiteX7" fmla="*/ 999506 w 5391397"/>
                <a:gd name="connsiteY7" fmla="*/ 2073234 h 2560122"/>
                <a:gd name="connsiteX8" fmla="*/ 770906 w 5391397"/>
                <a:gd name="connsiteY8" fmla="*/ 1539834 h 2560122"/>
                <a:gd name="connsiteX9" fmla="*/ 618506 w 5391397"/>
                <a:gd name="connsiteY9" fmla="*/ 1158834 h 2560122"/>
                <a:gd name="connsiteX10" fmla="*/ 313706 w 5391397"/>
                <a:gd name="connsiteY10" fmla="*/ 930234 h 2560122"/>
                <a:gd name="connsiteX11" fmla="*/ 47501 w 5391397"/>
                <a:gd name="connsiteY11" fmla="*/ 332509 h 2560122"/>
                <a:gd name="connsiteX12" fmla="*/ 0 w 5391397"/>
                <a:gd name="connsiteY12" fmla="*/ 0 h 2560122"/>
                <a:gd name="connsiteX0" fmla="*/ 5391397 w 5391397"/>
                <a:gd name="connsiteY0" fmla="*/ 1710047 h 2560122"/>
                <a:gd name="connsiteX1" fmla="*/ 4352306 w 5391397"/>
                <a:gd name="connsiteY1" fmla="*/ 1997034 h 2560122"/>
                <a:gd name="connsiteX2" fmla="*/ 3514106 w 5391397"/>
                <a:gd name="connsiteY2" fmla="*/ 2225634 h 2560122"/>
                <a:gd name="connsiteX3" fmla="*/ 2675906 w 5391397"/>
                <a:gd name="connsiteY3" fmla="*/ 2378034 h 2560122"/>
                <a:gd name="connsiteX4" fmla="*/ 2149433 w 5391397"/>
                <a:gd name="connsiteY4" fmla="*/ 2529444 h 2560122"/>
                <a:gd name="connsiteX5" fmla="*/ 1761506 w 5391397"/>
                <a:gd name="connsiteY5" fmla="*/ 2530434 h 2560122"/>
                <a:gd name="connsiteX6" fmla="*/ 1304306 w 5391397"/>
                <a:gd name="connsiteY6" fmla="*/ 2378034 h 2560122"/>
                <a:gd name="connsiteX7" fmla="*/ 999506 w 5391397"/>
                <a:gd name="connsiteY7" fmla="*/ 2073234 h 2560122"/>
                <a:gd name="connsiteX8" fmla="*/ 770906 w 5391397"/>
                <a:gd name="connsiteY8" fmla="*/ 1539834 h 2560122"/>
                <a:gd name="connsiteX9" fmla="*/ 618506 w 5391397"/>
                <a:gd name="connsiteY9" fmla="*/ 1158834 h 2560122"/>
                <a:gd name="connsiteX10" fmla="*/ 313706 w 5391397"/>
                <a:gd name="connsiteY10" fmla="*/ 930234 h 2560122"/>
                <a:gd name="connsiteX11" fmla="*/ 47501 w 5391397"/>
                <a:gd name="connsiteY11" fmla="*/ 332509 h 2560122"/>
                <a:gd name="connsiteX12" fmla="*/ 0 w 5391397"/>
                <a:gd name="connsiteY12" fmla="*/ 0 h 2560122"/>
                <a:gd name="connsiteX0" fmla="*/ 5391397 w 5391397"/>
                <a:gd name="connsiteY0" fmla="*/ 1710047 h 2560122"/>
                <a:gd name="connsiteX1" fmla="*/ 4352306 w 5391397"/>
                <a:gd name="connsiteY1" fmla="*/ 1997034 h 2560122"/>
                <a:gd name="connsiteX2" fmla="*/ 3514106 w 5391397"/>
                <a:gd name="connsiteY2" fmla="*/ 2225634 h 2560122"/>
                <a:gd name="connsiteX3" fmla="*/ 2675906 w 5391397"/>
                <a:gd name="connsiteY3" fmla="*/ 2378034 h 2560122"/>
                <a:gd name="connsiteX4" fmla="*/ 2149433 w 5391397"/>
                <a:gd name="connsiteY4" fmla="*/ 2529444 h 2560122"/>
                <a:gd name="connsiteX5" fmla="*/ 1761506 w 5391397"/>
                <a:gd name="connsiteY5" fmla="*/ 2530434 h 2560122"/>
                <a:gd name="connsiteX6" fmla="*/ 1304306 w 5391397"/>
                <a:gd name="connsiteY6" fmla="*/ 2378034 h 2560122"/>
                <a:gd name="connsiteX7" fmla="*/ 999506 w 5391397"/>
                <a:gd name="connsiteY7" fmla="*/ 2073234 h 2560122"/>
                <a:gd name="connsiteX8" fmla="*/ 770906 w 5391397"/>
                <a:gd name="connsiteY8" fmla="*/ 1539834 h 2560122"/>
                <a:gd name="connsiteX9" fmla="*/ 618506 w 5391397"/>
                <a:gd name="connsiteY9" fmla="*/ 1158834 h 2560122"/>
                <a:gd name="connsiteX10" fmla="*/ 313706 w 5391397"/>
                <a:gd name="connsiteY10" fmla="*/ 930234 h 2560122"/>
                <a:gd name="connsiteX11" fmla="*/ 47501 w 5391397"/>
                <a:gd name="connsiteY11" fmla="*/ 332509 h 2560122"/>
                <a:gd name="connsiteX12" fmla="*/ 0 w 5391397"/>
                <a:gd name="connsiteY12" fmla="*/ 0 h 2560122"/>
                <a:gd name="connsiteX0" fmla="*/ 5391397 w 5391397"/>
                <a:gd name="connsiteY0" fmla="*/ 1710047 h 2560122"/>
                <a:gd name="connsiteX1" fmla="*/ 4352306 w 5391397"/>
                <a:gd name="connsiteY1" fmla="*/ 1997034 h 2560122"/>
                <a:gd name="connsiteX2" fmla="*/ 3514106 w 5391397"/>
                <a:gd name="connsiteY2" fmla="*/ 2225634 h 2560122"/>
                <a:gd name="connsiteX3" fmla="*/ 2675906 w 5391397"/>
                <a:gd name="connsiteY3" fmla="*/ 2378034 h 2560122"/>
                <a:gd name="connsiteX4" fmla="*/ 2149433 w 5391397"/>
                <a:gd name="connsiteY4" fmla="*/ 2529444 h 2560122"/>
                <a:gd name="connsiteX5" fmla="*/ 1761506 w 5391397"/>
                <a:gd name="connsiteY5" fmla="*/ 2530434 h 2560122"/>
                <a:gd name="connsiteX6" fmla="*/ 1304306 w 5391397"/>
                <a:gd name="connsiteY6" fmla="*/ 2378034 h 2560122"/>
                <a:gd name="connsiteX7" fmla="*/ 999506 w 5391397"/>
                <a:gd name="connsiteY7" fmla="*/ 2073234 h 2560122"/>
                <a:gd name="connsiteX8" fmla="*/ 770906 w 5391397"/>
                <a:gd name="connsiteY8" fmla="*/ 1539834 h 2560122"/>
                <a:gd name="connsiteX9" fmla="*/ 618506 w 5391397"/>
                <a:gd name="connsiteY9" fmla="*/ 1158834 h 2560122"/>
                <a:gd name="connsiteX10" fmla="*/ 313706 w 5391397"/>
                <a:gd name="connsiteY10" fmla="*/ 930234 h 2560122"/>
                <a:gd name="connsiteX11" fmla="*/ 47501 w 5391397"/>
                <a:gd name="connsiteY11" fmla="*/ 332509 h 2560122"/>
                <a:gd name="connsiteX12" fmla="*/ 0 w 5391397"/>
                <a:gd name="connsiteY12" fmla="*/ 0 h 2560122"/>
                <a:gd name="connsiteX0" fmla="*/ 5391397 w 5391397"/>
                <a:gd name="connsiteY0" fmla="*/ 1710047 h 2560122"/>
                <a:gd name="connsiteX1" fmla="*/ 4352306 w 5391397"/>
                <a:gd name="connsiteY1" fmla="*/ 1997034 h 2560122"/>
                <a:gd name="connsiteX2" fmla="*/ 3514106 w 5391397"/>
                <a:gd name="connsiteY2" fmla="*/ 2225634 h 2560122"/>
                <a:gd name="connsiteX3" fmla="*/ 2675906 w 5391397"/>
                <a:gd name="connsiteY3" fmla="*/ 2378034 h 2560122"/>
                <a:gd name="connsiteX4" fmla="*/ 2149433 w 5391397"/>
                <a:gd name="connsiteY4" fmla="*/ 2529444 h 2560122"/>
                <a:gd name="connsiteX5" fmla="*/ 1761506 w 5391397"/>
                <a:gd name="connsiteY5" fmla="*/ 2530434 h 2560122"/>
                <a:gd name="connsiteX6" fmla="*/ 1304306 w 5391397"/>
                <a:gd name="connsiteY6" fmla="*/ 2378034 h 2560122"/>
                <a:gd name="connsiteX7" fmla="*/ 999506 w 5391397"/>
                <a:gd name="connsiteY7" fmla="*/ 2073234 h 2560122"/>
                <a:gd name="connsiteX8" fmla="*/ 770906 w 5391397"/>
                <a:gd name="connsiteY8" fmla="*/ 1539834 h 2560122"/>
                <a:gd name="connsiteX9" fmla="*/ 618506 w 5391397"/>
                <a:gd name="connsiteY9" fmla="*/ 1158834 h 2560122"/>
                <a:gd name="connsiteX10" fmla="*/ 313706 w 5391397"/>
                <a:gd name="connsiteY10" fmla="*/ 930234 h 2560122"/>
                <a:gd name="connsiteX11" fmla="*/ 47501 w 5391397"/>
                <a:gd name="connsiteY11" fmla="*/ 332509 h 2560122"/>
                <a:gd name="connsiteX12" fmla="*/ 0 w 5391397"/>
                <a:gd name="connsiteY12" fmla="*/ 0 h 2560122"/>
                <a:gd name="connsiteX0" fmla="*/ 5391397 w 5391397"/>
                <a:gd name="connsiteY0" fmla="*/ 1710047 h 2560122"/>
                <a:gd name="connsiteX1" fmla="*/ 4352306 w 5391397"/>
                <a:gd name="connsiteY1" fmla="*/ 1997034 h 2560122"/>
                <a:gd name="connsiteX2" fmla="*/ 3514106 w 5391397"/>
                <a:gd name="connsiteY2" fmla="*/ 2225634 h 2560122"/>
                <a:gd name="connsiteX3" fmla="*/ 2828306 w 5391397"/>
                <a:gd name="connsiteY3" fmla="*/ 2378034 h 2560122"/>
                <a:gd name="connsiteX4" fmla="*/ 2149433 w 5391397"/>
                <a:gd name="connsiteY4" fmla="*/ 2529444 h 2560122"/>
                <a:gd name="connsiteX5" fmla="*/ 1761506 w 5391397"/>
                <a:gd name="connsiteY5" fmla="*/ 2530434 h 2560122"/>
                <a:gd name="connsiteX6" fmla="*/ 1304306 w 5391397"/>
                <a:gd name="connsiteY6" fmla="*/ 2378034 h 2560122"/>
                <a:gd name="connsiteX7" fmla="*/ 999506 w 5391397"/>
                <a:gd name="connsiteY7" fmla="*/ 2073234 h 2560122"/>
                <a:gd name="connsiteX8" fmla="*/ 770906 w 5391397"/>
                <a:gd name="connsiteY8" fmla="*/ 1539834 h 2560122"/>
                <a:gd name="connsiteX9" fmla="*/ 618506 w 5391397"/>
                <a:gd name="connsiteY9" fmla="*/ 1158834 h 2560122"/>
                <a:gd name="connsiteX10" fmla="*/ 313706 w 5391397"/>
                <a:gd name="connsiteY10" fmla="*/ 930234 h 2560122"/>
                <a:gd name="connsiteX11" fmla="*/ 47501 w 5391397"/>
                <a:gd name="connsiteY11" fmla="*/ 332509 h 2560122"/>
                <a:gd name="connsiteX12" fmla="*/ 0 w 5391397"/>
                <a:gd name="connsiteY12" fmla="*/ 0 h 2560122"/>
                <a:gd name="connsiteX0" fmla="*/ 5391397 w 5391397"/>
                <a:gd name="connsiteY0" fmla="*/ 1710047 h 2560122"/>
                <a:gd name="connsiteX1" fmla="*/ 4352306 w 5391397"/>
                <a:gd name="connsiteY1" fmla="*/ 1997034 h 2560122"/>
                <a:gd name="connsiteX2" fmla="*/ 3514106 w 5391397"/>
                <a:gd name="connsiteY2" fmla="*/ 2225634 h 2560122"/>
                <a:gd name="connsiteX3" fmla="*/ 2828306 w 5391397"/>
                <a:gd name="connsiteY3" fmla="*/ 2378034 h 2560122"/>
                <a:gd name="connsiteX4" fmla="*/ 2149433 w 5391397"/>
                <a:gd name="connsiteY4" fmla="*/ 2529444 h 2560122"/>
                <a:gd name="connsiteX5" fmla="*/ 1761506 w 5391397"/>
                <a:gd name="connsiteY5" fmla="*/ 2530434 h 2560122"/>
                <a:gd name="connsiteX6" fmla="*/ 1304306 w 5391397"/>
                <a:gd name="connsiteY6" fmla="*/ 2378034 h 2560122"/>
                <a:gd name="connsiteX7" fmla="*/ 999506 w 5391397"/>
                <a:gd name="connsiteY7" fmla="*/ 2073234 h 2560122"/>
                <a:gd name="connsiteX8" fmla="*/ 770906 w 5391397"/>
                <a:gd name="connsiteY8" fmla="*/ 1539834 h 2560122"/>
                <a:gd name="connsiteX9" fmla="*/ 618506 w 5391397"/>
                <a:gd name="connsiteY9" fmla="*/ 1158834 h 2560122"/>
                <a:gd name="connsiteX10" fmla="*/ 313706 w 5391397"/>
                <a:gd name="connsiteY10" fmla="*/ 930234 h 2560122"/>
                <a:gd name="connsiteX11" fmla="*/ 47501 w 5391397"/>
                <a:gd name="connsiteY11" fmla="*/ 332509 h 2560122"/>
                <a:gd name="connsiteX12" fmla="*/ 0 w 5391397"/>
                <a:gd name="connsiteY12" fmla="*/ 0 h 2560122"/>
                <a:gd name="connsiteX0" fmla="*/ 5391397 w 5391397"/>
                <a:gd name="connsiteY0" fmla="*/ 1710047 h 2560122"/>
                <a:gd name="connsiteX1" fmla="*/ 4352306 w 5391397"/>
                <a:gd name="connsiteY1" fmla="*/ 1997034 h 2560122"/>
                <a:gd name="connsiteX2" fmla="*/ 3514106 w 5391397"/>
                <a:gd name="connsiteY2" fmla="*/ 2225634 h 2560122"/>
                <a:gd name="connsiteX3" fmla="*/ 2828306 w 5391397"/>
                <a:gd name="connsiteY3" fmla="*/ 2378034 h 2560122"/>
                <a:gd name="connsiteX4" fmla="*/ 2149433 w 5391397"/>
                <a:gd name="connsiteY4" fmla="*/ 2529444 h 2560122"/>
                <a:gd name="connsiteX5" fmla="*/ 1761506 w 5391397"/>
                <a:gd name="connsiteY5" fmla="*/ 2530434 h 2560122"/>
                <a:gd name="connsiteX6" fmla="*/ 1304306 w 5391397"/>
                <a:gd name="connsiteY6" fmla="*/ 2378034 h 2560122"/>
                <a:gd name="connsiteX7" fmla="*/ 999506 w 5391397"/>
                <a:gd name="connsiteY7" fmla="*/ 2073234 h 2560122"/>
                <a:gd name="connsiteX8" fmla="*/ 770906 w 5391397"/>
                <a:gd name="connsiteY8" fmla="*/ 1539834 h 2560122"/>
                <a:gd name="connsiteX9" fmla="*/ 618506 w 5391397"/>
                <a:gd name="connsiteY9" fmla="*/ 1158834 h 2560122"/>
                <a:gd name="connsiteX10" fmla="*/ 313706 w 5391397"/>
                <a:gd name="connsiteY10" fmla="*/ 930234 h 2560122"/>
                <a:gd name="connsiteX11" fmla="*/ 47501 w 5391397"/>
                <a:gd name="connsiteY11" fmla="*/ 332509 h 2560122"/>
                <a:gd name="connsiteX12" fmla="*/ 0 w 5391397"/>
                <a:gd name="connsiteY12" fmla="*/ 0 h 2560122"/>
                <a:gd name="connsiteX0" fmla="*/ 5391397 w 5391397"/>
                <a:gd name="connsiteY0" fmla="*/ 1710047 h 2560122"/>
                <a:gd name="connsiteX1" fmla="*/ 4352306 w 5391397"/>
                <a:gd name="connsiteY1" fmla="*/ 1997034 h 2560122"/>
                <a:gd name="connsiteX2" fmla="*/ 3514106 w 5391397"/>
                <a:gd name="connsiteY2" fmla="*/ 2225634 h 2560122"/>
                <a:gd name="connsiteX3" fmla="*/ 2828306 w 5391397"/>
                <a:gd name="connsiteY3" fmla="*/ 2378034 h 2560122"/>
                <a:gd name="connsiteX4" fmla="*/ 2149433 w 5391397"/>
                <a:gd name="connsiteY4" fmla="*/ 2529444 h 2560122"/>
                <a:gd name="connsiteX5" fmla="*/ 1761506 w 5391397"/>
                <a:gd name="connsiteY5" fmla="*/ 2530434 h 2560122"/>
                <a:gd name="connsiteX6" fmla="*/ 1304306 w 5391397"/>
                <a:gd name="connsiteY6" fmla="*/ 2378034 h 2560122"/>
                <a:gd name="connsiteX7" fmla="*/ 999506 w 5391397"/>
                <a:gd name="connsiteY7" fmla="*/ 2073234 h 2560122"/>
                <a:gd name="connsiteX8" fmla="*/ 770906 w 5391397"/>
                <a:gd name="connsiteY8" fmla="*/ 1539834 h 2560122"/>
                <a:gd name="connsiteX9" fmla="*/ 618506 w 5391397"/>
                <a:gd name="connsiteY9" fmla="*/ 1158834 h 2560122"/>
                <a:gd name="connsiteX10" fmla="*/ 313706 w 5391397"/>
                <a:gd name="connsiteY10" fmla="*/ 930234 h 2560122"/>
                <a:gd name="connsiteX11" fmla="*/ 47501 w 5391397"/>
                <a:gd name="connsiteY11" fmla="*/ 332509 h 2560122"/>
                <a:gd name="connsiteX12" fmla="*/ 0 w 5391397"/>
                <a:gd name="connsiteY12" fmla="*/ 0 h 2560122"/>
                <a:gd name="connsiteX0" fmla="*/ 5391397 w 5391397"/>
                <a:gd name="connsiteY0" fmla="*/ 1710047 h 2600541"/>
                <a:gd name="connsiteX1" fmla="*/ 4352306 w 5391397"/>
                <a:gd name="connsiteY1" fmla="*/ 1997034 h 2600541"/>
                <a:gd name="connsiteX2" fmla="*/ 3514106 w 5391397"/>
                <a:gd name="connsiteY2" fmla="*/ 2225634 h 2600541"/>
                <a:gd name="connsiteX3" fmla="*/ 2828306 w 5391397"/>
                <a:gd name="connsiteY3" fmla="*/ 2378034 h 2600541"/>
                <a:gd name="connsiteX4" fmla="*/ 2149433 w 5391397"/>
                <a:gd name="connsiteY4" fmla="*/ 2529444 h 2600541"/>
                <a:gd name="connsiteX5" fmla="*/ 1761506 w 5391397"/>
                <a:gd name="connsiteY5" fmla="*/ 2530434 h 2600541"/>
                <a:gd name="connsiteX6" fmla="*/ 1304306 w 5391397"/>
                <a:gd name="connsiteY6" fmla="*/ 2378034 h 2600541"/>
                <a:gd name="connsiteX7" fmla="*/ 999506 w 5391397"/>
                <a:gd name="connsiteY7" fmla="*/ 2073234 h 2600541"/>
                <a:gd name="connsiteX8" fmla="*/ 770906 w 5391397"/>
                <a:gd name="connsiteY8" fmla="*/ 1539834 h 2600541"/>
                <a:gd name="connsiteX9" fmla="*/ 618506 w 5391397"/>
                <a:gd name="connsiteY9" fmla="*/ 1158834 h 2600541"/>
                <a:gd name="connsiteX10" fmla="*/ 313706 w 5391397"/>
                <a:gd name="connsiteY10" fmla="*/ 930234 h 2600541"/>
                <a:gd name="connsiteX11" fmla="*/ 47501 w 5391397"/>
                <a:gd name="connsiteY11" fmla="*/ 332509 h 2600541"/>
                <a:gd name="connsiteX12" fmla="*/ 0 w 5391397"/>
                <a:gd name="connsiteY12" fmla="*/ 0 h 2600541"/>
                <a:gd name="connsiteX0" fmla="*/ 5391397 w 5391397"/>
                <a:gd name="connsiteY0" fmla="*/ 1710047 h 2600541"/>
                <a:gd name="connsiteX1" fmla="*/ 4352306 w 5391397"/>
                <a:gd name="connsiteY1" fmla="*/ 1997034 h 2600541"/>
                <a:gd name="connsiteX2" fmla="*/ 3514106 w 5391397"/>
                <a:gd name="connsiteY2" fmla="*/ 2225634 h 2600541"/>
                <a:gd name="connsiteX3" fmla="*/ 2828306 w 5391397"/>
                <a:gd name="connsiteY3" fmla="*/ 2378034 h 2600541"/>
                <a:gd name="connsiteX4" fmla="*/ 2149433 w 5391397"/>
                <a:gd name="connsiteY4" fmla="*/ 2529444 h 2600541"/>
                <a:gd name="connsiteX5" fmla="*/ 1761506 w 5391397"/>
                <a:gd name="connsiteY5" fmla="*/ 2530434 h 2600541"/>
                <a:gd name="connsiteX6" fmla="*/ 1304306 w 5391397"/>
                <a:gd name="connsiteY6" fmla="*/ 2378034 h 2600541"/>
                <a:gd name="connsiteX7" fmla="*/ 999506 w 5391397"/>
                <a:gd name="connsiteY7" fmla="*/ 2073234 h 2600541"/>
                <a:gd name="connsiteX8" fmla="*/ 770906 w 5391397"/>
                <a:gd name="connsiteY8" fmla="*/ 1539834 h 2600541"/>
                <a:gd name="connsiteX9" fmla="*/ 618506 w 5391397"/>
                <a:gd name="connsiteY9" fmla="*/ 1158834 h 2600541"/>
                <a:gd name="connsiteX10" fmla="*/ 313706 w 5391397"/>
                <a:gd name="connsiteY10" fmla="*/ 930234 h 2600541"/>
                <a:gd name="connsiteX11" fmla="*/ 47501 w 5391397"/>
                <a:gd name="connsiteY11" fmla="*/ 332509 h 2600541"/>
                <a:gd name="connsiteX12" fmla="*/ 0 w 5391397"/>
                <a:gd name="connsiteY12" fmla="*/ 0 h 2600541"/>
                <a:gd name="connsiteX0" fmla="*/ 5391397 w 5391397"/>
                <a:gd name="connsiteY0" fmla="*/ 1710047 h 2600541"/>
                <a:gd name="connsiteX1" fmla="*/ 4352306 w 5391397"/>
                <a:gd name="connsiteY1" fmla="*/ 1997034 h 2600541"/>
                <a:gd name="connsiteX2" fmla="*/ 3514106 w 5391397"/>
                <a:gd name="connsiteY2" fmla="*/ 2225634 h 2600541"/>
                <a:gd name="connsiteX3" fmla="*/ 2828306 w 5391397"/>
                <a:gd name="connsiteY3" fmla="*/ 2378034 h 2600541"/>
                <a:gd name="connsiteX4" fmla="*/ 2149433 w 5391397"/>
                <a:gd name="connsiteY4" fmla="*/ 2529444 h 2600541"/>
                <a:gd name="connsiteX5" fmla="*/ 1761506 w 5391397"/>
                <a:gd name="connsiteY5" fmla="*/ 2530434 h 2600541"/>
                <a:gd name="connsiteX6" fmla="*/ 1304306 w 5391397"/>
                <a:gd name="connsiteY6" fmla="*/ 2378034 h 2600541"/>
                <a:gd name="connsiteX7" fmla="*/ 999506 w 5391397"/>
                <a:gd name="connsiteY7" fmla="*/ 2073234 h 2600541"/>
                <a:gd name="connsiteX8" fmla="*/ 770906 w 5391397"/>
                <a:gd name="connsiteY8" fmla="*/ 1539834 h 2600541"/>
                <a:gd name="connsiteX9" fmla="*/ 618506 w 5391397"/>
                <a:gd name="connsiteY9" fmla="*/ 1158834 h 2600541"/>
                <a:gd name="connsiteX10" fmla="*/ 313706 w 5391397"/>
                <a:gd name="connsiteY10" fmla="*/ 930234 h 2600541"/>
                <a:gd name="connsiteX11" fmla="*/ 47501 w 5391397"/>
                <a:gd name="connsiteY11" fmla="*/ 332509 h 2600541"/>
                <a:gd name="connsiteX12" fmla="*/ 0 w 5391397"/>
                <a:gd name="connsiteY12" fmla="*/ 0 h 2600541"/>
                <a:gd name="connsiteX0" fmla="*/ 5391397 w 5391397"/>
                <a:gd name="connsiteY0" fmla="*/ 1710047 h 2556809"/>
                <a:gd name="connsiteX1" fmla="*/ 4352306 w 5391397"/>
                <a:gd name="connsiteY1" fmla="*/ 1997034 h 2556809"/>
                <a:gd name="connsiteX2" fmla="*/ 3514106 w 5391397"/>
                <a:gd name="connsiteY2" fmla="*/ 2225634 h 2556809"/>
                <a:gd name="connsiteX3" fmla="*/ 2828306 w 5391397"/>
                <a:gd name="connsiteY3" fmla="*/ 2378034 h 2556809"/>
                <a:gd name="connsiteX4" fmla="*/ 2149433 w 5391397"/>
                <a:gd name="connsiteY4" fmla="*/ 2529444 h 2556809"/>
                <a:gd name="connsiteX5" fmla="*/ 1761506 w 5391397"/>
                <a:gd name="connsiteY5" fmla="*/ 2530434 h 2556809"/>
                <a:gd name="connsiteX6" fmla="*/ 1304306 w 5391397"/>
                <a:gd name="connsiteY6" fmla="*/ 2378034 h 2556809"/>
                <a:gd name="connsiteX7" fmla="*/ 999506 w 5391397"/>
                <a:gd name="connsiteY7" fmla="*/ 2073234 h 2556809"/>
                <a:gd name="connsiteX8" fmla="*/ 770906 w 5391397"/>
                <a:gd name="connsiteY8" fmla="*/ 1539834 h 2556809"/>
                <a:gd name="connsiteX9" fmla="*/ 618506 w 5391397"/>
                <a:gd name="connsiteY9" fmla="*/ 1158834 h 2556809"/>
                <a:gd name="connsiteX10" fmla="*/ 313706 w 5391397"/>
                <a:gd name="connsiteY10" fmla="*/ 930234 h 2556809"/>
                <a:gd name="connsiteX11" fmla="*/ 47501 w 5391397"/>
                <a:gd name="connsiteY11" fmla="*/ 332509 h 2556809"/>
                <a:gd name="connsiteX12" fmla="*/ 0 w 5391397"/>
                <a:gd name="connsiteY12" fmla="*/ 0 h 2556809"/>
                <a:gd name="connsiteX0" fmla="*/ 5391397 w 5391397"/>
                <a:gd name="connsiteY0" fmla="*/ 1710047 h 2556809"/>
                <a:gd name="connsiteX1" fmla="*/ 4352306 w 5391397"/>
                <a:gd name="connsiteY1" fmla="*/ 1997034 h 2556809"/>
                <a:gd name="connsiteX2" fmla="*/ 3514106 w 5391397"/>
                <a:gd name="connsiteY2" fmla="*/ 2225634 h 2556809"/>
                <a:gd name="connsiteX3" fmla="*/ 2828306 w 5391397"/>
                <a:gd name="connsiteY3" fmla="*/ 2378034 h 2556809"/>
                <a:gd name="connsiteX4" fmla="*/ 2149433 w 5391397"/>
                <a:gd name="connsiteY4" fmla="*/ 2529444 h 2556809"/>
                <a:gd name="connsiteX5" fmla="*/ 1761506 w 5391397"/>
                <a:gd name="connsiteY5" fmla="*/ 2530434 h 2556809"/>
                <a:gd name="connsiteX6" fmla="*/ 1304306 w 5391397"/>
                <a:gd name="connsiteY6" fmla="*/ 2378034 h 2556809"/>
                <a:gd name="connsiteX7" fmla="*/ 999506 w 5391397"/>
                <a:gd name="connsiteY7" fmla="*/ 2073234 h 2556809"/>
                <a:gd name="connsiteX8" fmla="*/ 770906 w 5391397"/>
                <a:gd name="connsiteY8" fmla="*/ 1616034 h 2556809"/>
                <a:gd name="connsiteX9" fmla="*/ 618506 w 5391397"/>
                <a:gd name="connsiteY9" fmla="*/ 1158834 h 2556809"/>
                <a:gd name="connsiteX10" fmla="*/ 313706 w 5391397"/>
                <a:gd name="connsiteY10" fmla="*/ 930234 h 2556809"/>
                <a:gd name="connsiteX11" fmla="*/ 47501 w 5391397"/>
                <a:gd name="connsiteY11" fmla="*/ 332509 h 2556809"/>
                <a:gd name="connsiteX12" fmla="*/ 0 w 5391397"/>
                <a:gd name="connsiteY12" fmla="*/ 0 h 2556809"/>
                <a:gd name="connsiteX0" fmla="*/ 5391397 w 5391397"/>
                <a:gd name="connsiteY0" fmla="*/ 1710047 h 2556809"/>
                <a:gd name="connsiteX1" fmla="*/ 4352306 w 5391397"/>
                <a:gd name="connsiteY1" fmla="*/ 1997034 h 2556809"/>
                <a:gd name="connsiteX2" fmla="*/ 3514106 w 5391397"/>
                <a:gd name="connsiteY2" fmla="*/ 2225634 h 2556809"/>
                <a:gd name="connsiteX3" fmla="*/ 2828306 w 5391397"/>
                <a:gd name="connsiteY3" fmla="*/ 2378034 h 2556809"/>
                <a:gd name="connsiteX4" fmla="*/ 2149433 w 5391397"/>
                <a:gd name="connsiteY4" fmla="*/ 2529444 h 2556809"/>
                <a:gd name="connsiteX5" fmla="*/ 1761506 w 5391397"/>
                <a:gd name="connsiteY5" fmla="*/ 2530434 h 2556809"/>
                <a:gd name="connsiteX6" fmla="*/ 1304306 w 5391397"/>
                <a:gd name="connsiteY6" fmla="*/ 2378034 h 2556809"/>
                <a:gd name="connsiteX7" fmla="*/ 999506 w 5391397"/>
                <a:gd name="connsiteY7" fmla="*/ 2073234 h 2556809"/>
                <a:gd name="connsiteX8" fmla="*/ 770906 w 5391397"/>
                <a:gd name="connsiteY8" fmla="*/ 1616034 h 2556809"/>
                <a:gd name="connsiteX9" fmla="*/ 618506 w 5391397"/>
                <a:gd name="connsiteY9" fmla="*/ 1235034 h 2556809"/>
                <a:gd name="connsiteX10" fmla="*/ 313706 w 5391397"/>
                <a:gd name="connsiteY10" fmla="*/ 930234 h 2556809"/>
                <a:gd name="connsiteX11" fmla="*/ 47501 w 5391397"/>
                <a:gd name="connsiteY11" fmla="*/ 332509 h 2556809"/>
                <a:gd name="connsiteX12" fmla="*/ 0 w 5391397"/>
                <a:gd name="connsiteY12" fmla="*/ 0 h 2556809"/>
                <a:gd name="connsiteX0" fmla="*/ 5391397 w 5391397"/>
                <a:gd name="connsiteY0" fmla="*/ 1710047 h 2556809"/>
                <a:gd name="connsiteX1" fmla="*/ 4352306 w 5391397"/>
                <a:gd name="connsiteY1" fmla="*/ 1997034 h 2556809"/>
                <a:gd name="connsiteX2" fmla="*/ 3514106 w 5391397"/>
                <a:gd name="connsiteY2" fmla="*/ 2225634 h 2556809"/>
                <a:gd name="connsiteX3" fmla="*/ 2828306 w 5391397"/>
                <a:gd name="connsiteY3" fmla="*/ 2378034 h 2556809"/>
                <a:gd name="connsiteX4" fmla="*/ 2149433 w 5391397"/>
                <a:gd name="connsiteY4" fmla="*/ 2529444 h 2556809"/>
                <a:gd name="connsiteX5" fmla="*/ 1761506 w 5391397"/>
                <a:gd name="connsiteY5" fmla="*/ 2530434 h 2556809"/>
                <a:gd name="connsiteX6" fmla="*/ 1304306 w 5391397"/>
                <a:gd name="connsiteY6" fmla="*/ 2378034 h 2556809"/>
                <a:gd name="connsiteX7" fmla="*/ 999506 w 5391397"/>
                <a:gd name="connsiteY7" fmla="*/ 2073234 h 2556809"/>
                <a:gd name="connsiteX8" fmla="*/ 770906 w 5391397"/>
                <a:gd name="connsiteY8" fmla="*/ 1616034 h 2556809"/>
                <a:gd name="connsiteX9" fmla="*/ 618506 w 5391397"/>
                <a:gd name="connsiteY9" fmla="*/ 1235034 h 2556809"/>
                <a:gd name="connsiteX10" fmla="*/ 313706 w 5391397"/>
                <a:gd name="connsiteY10" fmla="*/ 930234 h 2556809"/>
                <a:gd name="connsiteX11" fmla="*/ 237506 w 5391397"/>
                <a:gd name="connsiteY11" fmla="*/ 320634 h 2556809"/>
                <a:gd name="connsiteX12" fmla="*/ 0 w 5391397"/>
                <a:gd name="connsiteY12" fmla="*/ 0 h 2556809"/>
                <a:gd name="connsiteX0" fmla="*/ 5391397 w 5391397"/>
                <a:gd name="connsiteY0" fmla="*/ 1710047 h 2556809"/>
                <a:gd name="connsiteX1" fmla="*/ 4352306 w 5391397"/>
                <a:gd name="connsiteY1" fmla="*/ 1997034 h 2556809"/>
                <a:gd name="connsiteX2" fmla="*/ 3514106 w 5391397"/>
                <a:gd name="connsiteY2" fmla="*/ 2225634 h 2556809"/>
                <a:gd name="connsiteX3" fmla="*/ 2828306 w 5391397"/>
                <a:gd name="connsiteY3" fmla="*/ 2378034 h 2556809"/>
                <a:gd name="connsiteX4" fmla="*/ 2149433 w 5391397"/>
                <a:gd name="connsiteY4" fmla="*/ 2529444 h 2556809"/>
                <a:gd name="connsiteX5" fmla="*/ 1761506 w 5391397"/>
                <a:gd name="connsiteY5" fmla="*/ 2530434 h 2556809"/>
                <a:gd name="connsiteX6" fmla="*/ 1304306 w 5391397"/>
                <a:gd name="connsiteY6" fmla="*/ 2378034 h 2556809"/>
                <a:gd name="connsiteX7" fmla="*/ 999506 w 5391397"/>
                <a:gd name="connsiteY7" fmla="*/ 2073234 h 2556809"/>
                <a:gd name="connsiteX8" fmla="*/ 770906 w 5391397"/>
                <a:gd name="connsiteY8" fmla="*/ 1616034 h 2556809"/>
                <a:gd name="connsiteX9" fmla="*/ 618506 w 5391397"/>
                <a:gd name="connsiteY9" fmla="*/ 1235034 h 2556809"/>
                <a:gd name="connsiteX10" fmla="*/ 389906 w 5391397"/>
                <a:gd name="connsiteY10" fmla="*/ 777834 h 2556809"/>
                <a:gd name="connsiteX11" fmla="*/ 237506 w 5391397"/>
                <a:gd name="connsiteY11" fmla="*/ 320634 h 2556809"/>
                <a:gd name="connsiteX12" fmla="*/ 0 w 5391397"/>
                <a:gd name="connsiteY12" fmla="*/ 0 h 2556809"/>
                <a:gd name="connsiteX0" fmla="*/ 5230091 w 5230091"/>
                <a:gd name="connsiteY0" fmla="*/ 1846613 h 2693375"/>
                <a:gd name="connsiteX1" fmla="*/ 4191000 w 5230091"/>
                <a:gd name="connsiteY1" fmla="*/ 2133600 h 2693375"/>
                <a:gd name="connsiteX2" fmla="*/ 3352800 w 5230091"/>
                <a:gd name="connsiteY2" fmla="*/ 2362200 h 2693375"/>
                <a:gd name="connsiteX3" fmla="*/ 2667000 w 5230091"/>
                <a:gd name="connsiteY3" fmla="*/ 2514600 h 2693375"/>
                <a:gd name="connsiteX4" fmla="*/ 1988127 w 5230091"/>
                <a:gd name="connsiteY4" fmla="*/ 2666010 h 2693375"/>
                <a:gd name="connsiteX5" fmla="*/ 1600200 w 5230091"/>
                <a:gd name="connsiteY5" fmla="*/ 2667000 h 2693375"/>
                <a:gd name="connsiteX6" fmla="*/ 1143000 w 5230091"/>
                <a:gd name="connsiteY6" fmla="*/ 2514600 h 2693375"/>
                <a:gd name="connsiteX7" fmla="*/ 838200 w 5230091"/>
                <a:gd name="connsiteY7" fmla="*/ 2209800 h 2693375"/>
                <a:gd name="connsiteX8" fmla="*/ 609600 w 5230091"/>
                <a:gd name="connsiteY8" fmla="*/ 1752600 h 2693375"/>
                <a:gd name="connsiteX9" fmla="*/ 457200 w 5230091"/>
                <a:gd name="connsiteY9" fmla="*/ 1371600 h 2693375"/>
                <a:gd name="connsiteX10" fmla="*/ 228600 w 5230091"/>
                <a:gd name="connsiteY10" fmla="*/ 914400 h 2693375"/>
                <a:gd name="connsiteX11" fmla="*/ 76200 w 5230091"/>
                <a:gd name="connsiteY11" fmla="*/ 457200 h 2693375"/>
                <a:gd name="connsiteX12" fmla="*/ 0 w 5230091"/>
                <a:gd name="connsiteY12" fmla="*/ 0 h 2693375"/>
                <a:gd name="connsiteX0" fmla="*/ 5153891 w 5153891"/>
                <a:gd name="connsiteY0" fmla="*/ 1389413 h 2236175"/>
                <a:gd name="connsiteX1" fmla="*/ 4114800 w 5153891"/>
                <a:gd name="connsiteY1" fmla="*/ 1676400 h 2236175"/>
                <a:gd name="connsiteX2" fmla="*/ 3276600 w 5153891"/>
                <a:gd name="connsiteY2" fmla="*/ 1905000 h 2236175"/>
                <a:gd name="connsiteX3" fmla="*/ 2590800 w 5153891"/>
                <a:gd name="connsiteY3" fmla="*/ 2057400 h 2236175"/>
                <a:gd name="connsiteX4" fmla="*/ 1911927 w 5153891"/>
                <a:gd name="connsiteY4" fmla="*/ 2208810 h 2236175"/>
                <a:gd name="connsiteX5" fmla="*/ 1524000 w 5153891"/>
                <a:gd name="connsiteY5" fmla="*/ 2209800 h 2236175"/>
                <a:gd name="connsiteX6" fmla="*/ 1066800 w 5153891"/>
                <a:gd name="connsiteY6" fmla="*/ 2057400 h 2236175"/>
                <a:gd name="connsiteX7" fmla="*/ 762000 w 5153891"/>
                <a:gd name="connsiteY7" fmla="*/ 1752600 h 2236175"/>
                <a:gd name="connsiteX8" fmla="*/ 533400 w 5153891"/>
                <a:gd name="connsiteY8" fmla="*/ 1295400 h 2236175"/>
                <a:gd name="connsiteX9" fmla="*/ 381000 w 5153891"/>
                <a:gd name="connsiteY9" fmla="*/ 914400 h 2236175"/>
                <a:gd name="connsiteX10" fmla="*/ 152400 w 5153891"/>
                <a:gd name="connsiteY10" fmla="*/ 457200 h 2236175"/>
                <a:gd name="connsiteX11" fmla="*/ 0 w 5153891"/>
                <a:gd name="connsiteY11" fmla="*/ 0 h 2236175"/>
                <a:gd name="connsiteX0" fmla="*/ 5096658 w 5096658"/>
                <a:gd name="connsiteY0" fmla="*/ 1237013 h 2083775"/>
                <a:gd name="connsiteX1" fmla="*/ 4057567 w 5096658"/>
                <a:gd name="connsiteY1" fmla="*/ 1524000 h 2083775"/>
                <a:gd name="connsiteX2" fmla="*/ 3219367 w 5096658"/>
                <a:gd name="connsiteY2" fmla="*/ 1752600 h 2083775"/>
                <a:gd name="connsiteX3" fmla="*/ 2533567 w 5096658"/>
                <a:gd name="connsiteY3" fmla="*/ 1905000 h 2083775"/>
                <a:gd name="connsiteX4" fmla="*/ 1854694 w 5096658"/>
                <a:gd name="connsiteY4" fmla="*/ 2056410 h 2083775"/>
                <a:gd name="connsiteX5" fmla="*/ 1466767 w 5096658"/>
                <a:gd name="connsiteY5" fmla="*/ 2057400 h 2083775"/>
                <a:gd name="connsiteX6" fmla="*/ 1009567 w 5096658"/>
                <a:gd name="connsiteY6" fmla="*/ 1905000 h 2083775"/>
                <a:gd name="connsiteX7" fmla="*/ 704767 w 5096658"/>
                <a:gd name="connsiteY7" fmla="*/ 1600200 h 2083775"/>
                <a:gd name="connsiteX8" fmla="*/ 476167 w 5096658"/>
                <a:gd name="connsiteY8" fmla="*/ 1143000 h 2083775"/>
                <a:gd name="connsiteX9" fmla="*/ 323767 w 5096658"/>
                <a:gd name="connsiteY9" fmla="*/ 762000 h 2083775"/>
                <a:gd name="connsiteX10" fmla="*/ 95167 w 5096658"/>
                <a:gd name="connsiteY10" fmla="*/ 304800 h 2083775"/>
                <a:gd name="connsiteX11" fmla="*/ 95167 w 5096658"/>
                <a:gd name="connsiteY11" fmla="*/ 0 h 2083775"/>
                <a:gd name="connsiteX0" fmla="*/ 5153892 w 5153892"/>
                <a:gd name="connsiteY0" fmla="*/ 1618013 h 2464775"/>
                <a:gd name="connsiteX1" fmla="*/ 4114801 w 5153892"/>
                <a:gd name="connsiteY1" fmla="*/ 1905000 h 2464775"/>
                <a:gd name="connsiteX2" fmla="*/ 3276601 w 5153892"/>
                <a:gd name="connsiteY2" fmla="*/ 2133600 h 2464775"/>
                <a:gd name="connsiteX3" fmla="*/ 2590801 w 5153892"/>
                <a:gd name="connsiteY3" fmla="*/ 2286000 h 2464775"/>
                <a:gd name="connsiteX4" fmla="*/ 1911928 w 5153892"/>
                <a:gd name="connsiteY4" fmla="*/ 2437410 h 2464775"/>
                <a:gd name="connsiteX5" fmla="*/ 1524001 w 5153892"/>
                <a:gd name="connsiteY5" fmla="*/ 2438400 h 2464775"/>
                <a:gd name="connsiteX6" fmla="*/ 1066801 w 5153892"/>
                <a:gd name="connsiteY6" fmla="*/ 2286000 h 2464775"/>
                <a:gd name="connsiteX7" fmla="*/ 762001 w 5153892"/>
                <a:gd name="connsiteY7" fmla="*/ 1981200 h 2464775"/>
                <a:gd name="connsiteX8" fmla="*/ 533401 w 5153892"/>
                <a:gd name="connsiteY8" fmla="*/ 1524000 h 2464775"/>
                <a:gd name="connsiteX9" fmla="*/ 381001 w 5153892"/>
                <a:gd name="connsiteY9" fmla="*/ 1143000 h 2464775"/>
                <a:gd name="connsiteX10" fmla="*/ 152401 w 5153892"/>
                <a:gd name="connsiteY10" fmla="*/ 685800 h 2464775"/>
                <a:gd name="connsiteX11" fmla="*/ 0 w 5153892"/>
                <a:gd name="connsiteY11" fmla="*/ 0 h 2464775"/>
                <a:gd name="connsiteX0" fmla="*/ 5153892 w 5153892"/>
                <a:gd name="connsiteY0" fmla="*/ 1618013 h 2464775"/>
                <a:gd name="connsiteX1" fmla="*/ 4114801 w 5153892"/>
                <a:gd name="connsiteY1" fmla="*/ 1905000 h 2464775"/>
                <a:gd name="connsiteX2" fmla="*/ 3276601 w 5153892"/>
                <a:gd name="connsiteY2" fmla="*/ 2133600 h 2464775"/>
                <a:gd name="connsiteX3" fmla="*/ 2590801 w 5153892"/>
                <a:gd name="connsiteY3" fmla="*/ 2286000 h 2464775"/>
                <a:gd name="connsiteX4" fmla="*/ 1911928 w 5153892"/>
                <a:gd name="connsiteY4" fmla="*/ 2437410 h 2464775"/>
                <a:gd name="connsiteX5" fmla="*/ 1524001 w 5153892"/>
                <a:gd name="connsiteY5" fmla="*/ 2438400 h 2464775"/>
                <a:gd name="connsiteX6" fmla="*/ 1066801 w 5153892"/>
                <a:gd name="connsiteY6" fmla="*/ 2286000 h 2464775"/>
                <a:gd name="connsiteX7" fmla="*/ 762001 w 5153892"/>
                <a:gd name="connsiteY7" fmla="*/ 1981200 h 2464775"/>
                <a:gd name="connsiteX8" fmla="*/ 533401 w 5153892"/>
                <a:gd name="connsiteY8" fmla="*/ 1524000 h 2464775"/>
                <a:gd name="connsiteX9" fmla="*/ 381001 w 5153892"/>
                <a:gd name="connsiteY9" fmla="*/ 1143000 h 2464775"/>
                <a:gd name="connsiteX10" fmla="*/ 152401 w 5153892"/>
                <a:gd name="connsiteY10" fmla="*/ 685800 h 2464775"/>
                <a:gd name="connsiteX11" fmla="*/ 0 w 5153892"/>
                <a:gd name="connsiteY11" fmla="*/ 0 h 2464775"/>
                <a:gd name="connsiteX0" fmla="*/ 5153892 w 5153892"/>
                <a:gd name="connsiteY0" fmla="*/ 1618013 h 2464775"/>
                <a:gd name="connsiteX1" fmla="*/ 4114801 w 5153892"/>
                <a:gd name="connsiteY1" fmla="*/ 1905000 h 2464775"/>
                <a:gd name="connsiteX2" fmla="*/ 3276601 w 5153892"/>
                <a:gd name="connsiteY2" fmla="*/ 2133600 h 2464775"/>
                <a:gd name="connsiteX3" fmla="*/ 2590801 w 5153892"/>
                <a:gd name="connsiteY3" fmla="*/ 2286000 h 2464775"/>
                <a:gd name="connsiteX4" fmla="*/ 1911928 w 5153892"/>
                <a:gd name="connsiteY4" fmla="*/ 2437410 h 2464775"/>
                <a:gd name="connsiteX5" fmla="*/ 1524001 w 5153892"/>
                <a:gd name="connsiteY5" fmla="*/ 2438400 h 2464775"/>
                <a:gd name="connsiteX6" fmla="*/ 1066801 w 5153892"/>
                <a:gd name="connsiteY6" fmla="*/ 2286000 h 2464775"/>
                <a:gd name="connsiteX7" fmla="*/ 762001 w 5153892"/>
                <a:gd name="connsiteY7" fmla="*/ 1981200 h 2464775"/>
                <a:gd name="connsiteX8" fmla="*/ 533401 w 5153892"/>
                <a:gd name="connsiteY8" fmla="*/ 1524000 h 2464775"/>
                <a:gd name="connsiteX9" fmla="*/ 381001 w 5153892"/>
                <a:gd name="connsiteY9" fmla="*/ 1143000 h 2464775"/>
                <a:gd name="connsiteX10" fmla="*/ 152400 w 5153892"/>
                <a:gd name="connsiteY10" fmla="*/ 762000 h 2464775"/>
                <a:gd name="connsiteX11" fmla="*/ 0 w 5153892"/>
                <a:gd name="connsiteY11" fmla="*/ 0 h 2464775"/>
                <a:gd name="connsiteX0" fmla="*/ 5153892 w 5153892"/>
                <a:gd name="connsiteY0" fmla="*/ 1618013 h 2464775"/>
                <a:gd name="connsiteX1" fmla="*/ 4114801 w 5153892"/>
                <a:gd name="connsiteY1" fmla="*/ 1905000 h 2464775"/>
                <a:gd name="connsiteX2" fmla="*/ 3276601 w 5153892"/>
                <a:gd name="connsiteY2" fmla="*/ 2133600 h 2464775"/>
                <a:gd name="connsiteX3" fmla="*/ 2590801 w 5153892"/>
                <a:gd name="connsiteY3" fmla="*/ 2286000 h 2464775"/>
                <a:gd name="connsiteX4" fmla="*/ 1911928 w 5153892"/>
                <a:gd name="connsiteY4" fmla="*/ 2437410 h 2464775"/>
                <a:gd name="connsiteX5" fmla="*/ 1524001 w 5153892"/>
                <a:gd name="connsiteY5" fmla="*/ 2438400 h 2464775"/>
                <a:gd name="connsiteX6" fmla="*/ 1066801 w 5153892"/>
                <a:gd name="connsiteY6" fmla="*/ 2286000 h 2464775"/>
                <a:gd name="connsiteX7" fmla="*/ 762001 w 5153892"/>
                <a:gd name="connsiteY7" fmla="*/ 1981200 h 2464775"/>
                <a:gd name="connsiteX8" fmla="*/ 533401 w 5153892"/>
                <a:gd name="connsiteY8" fmla="*/ 1524000 h 2464775"/>
                <a:gd name="connsiteX9" fmla="*/ 304800 w 5153892"/>
                <a:gd name="connsiteY9" fmla="*/ 1066800 h 2464775"/>
                <a:gd name="connsiteX10" fmla="*/ 152400 w 5153892"/>
                <a:gd name="connsiteY10" fmla="*/ 762000 h 2464775"/>
                <a:gd name="connsiteX11" fmla="*/ 0 w 5153892"/>
                <a:gd name="connsiteY11" fmla="*/ 0 h 2464775"/>
                <a:gd name="connsiteX0" fmla="*/ 5153892 w 5153892"/>
                <a:gd name="connsiteY0" fmla="*/ 1618013 h 2464775"/>
                <a:gd name="connsiteX1" fmla="*/ 4114801 w 5153892"/>
                <a:gd name="connsiteY1" fmla="*/ 1905000 h 2464775"/>
                <a:gd name="connsiteX2" fmla="*/ 3276601 w 5153892"/>
                <a:gd name="connsiteY2" fmla="*/ 2133600 h 2464775"/>
                <a:gd name="connsiteX3" fmla="*/ 2590801 w 5153892"/>
                <a:gd name="connsiteY3" fmla="*/ 2286000 h 2464775"/>
                <a:gd name="connsiteX4" fmla="*/ 1911928 w 5153892"/>
                <a:gd name="connsiteY4" fmla="*/ 2437410 h 2464775"/>
                <a:gd name="connsiteX5" fmla="*/ 1524001 w 5153892"/>
                <a:gd name="connsiteY5" fmla="*/ 2438400 h 2464775"/>
                <a:gd name="connsiteX6" fmla="*/ 1066801 w 5153892"/>
                <a:gd name="connsiteY6" fmla="*/ 2286000 h 2464775"/>
                <a:gd name="connsiteX7" fmla="*/ 762001 w 5153892"/>
                <a:gd name="connsiteY7" fmla="*/ 1981200 h 2464775"/>
                <a:gd name="connsiteX8" fmla="*/ 533401 w 5153892"/>
                <a:gd name="connsiteY8" fmla="*/ 1524000 h 2464775"/>
                <a:gd name="connsiteX9" fmla="*/ 304800 w 5153892"/>
                <a:gd name="connsiteY9" fmla="*/ 1066800 h 2464775"/>
                <a:gd name="connsiteX10" fmla="*/ 152400 w 5153892"/>
                <a:gd name="connsiteY10" fmla="*/ 762000 h 2464775"/>
                <a:gd name="connsiteX11" fmla="*/ 0 w 5153892"/>
                <a:gd name="connsiteY11" fmla="*/ 0 h 2464775"/>
                <a:gd name="connsiteX0" fmla="*/ 5153892 w 5153892"/>
                <a:gd name="connsiteY0" fmla="*/ 1618013 h 2464775"/>
                <a:gd name="connsiteX1" fmla="*/ 4114801 w 5153892"/>
                <a:gd name="connsiteY1" fmla="*/ 1905000 h 2464775"/>
                <a:gd name="connsiteX2" fmla="*/ 3276601 w 5153892"/>
                <a:gd name="connsiteY2" fmla="*/ 2133600 h 2464775"/>
                <a:gd name="connsiteX3" fmla="*/ 2590801 w 5153892"/>
                <a:gd name="connsiteY3" fmla="*/ 2286000 h 2464775"/>
                <a:gd name="connsiteX4" fmla="*/ 1911928 w 5153892"/>
                <a:gd name="connsiteY4" fmla="*/ 2437410 h 2464775"/>
                <a:gd name="connsiteX5" fmla="*/ 1524001 w 5153892"/>
                <a:gd name="connsiteY5" fmla="*/ 2438400 h 2464775"/>
                <a:gd name="connsiteX6" fmla="*/ 1066801 w 5153892"/>
                <a:gd name="connsiteY6" fmla="*/ 2286000 h 2464775"/>
                <a:gd name="connsiteX7" fmla="*/ 762001 w 5153892"/>
                <a:gd name="connsiteY7" fmla="*/ 1981200 h 2464775"/>
                <a:gd name="connsiteX8" fmla="*/ 533401 w 5153892"/>
                <a:gd name="connsiteY8" fmla="*/ 1524000 h 2464775"/>
                <a:gd name="connsiteX9" fmla="*/ 304800 w 5153892"/>
                <a:gd name="connsiteY9" fmla="*/ 1066800 h 2464775"/>
                <a:gd name="connsiteX10" fmla="*/ 152400 w 5153892"/>
                <a:gd name="connsiteY10" fmla="*/ 762000 h 2464775"/>
                <a:gd name="connsiteX11" fmla="*/ 0 w 5153892"/>
                <a:gd name="connsiteY11" fmla="*/ 0 h 2464775"/>
                <a:gd name="connsiteX0" fmla="*/ 5153892 w 5153892"/>
                <a:gd name="connsiteY0" fmla="*/ 1618013 h 2464775"/>
                <a:gd name="connsiteX1" fmla="*/ 4114801 w 5153892"/>
                <a:gd name="connsiteY1" fmla="*/ 1905000 h 2464775"/>
                <a:gd name="connsiteX2" fmla="*/ 3276601 w 5153892"/>
                <a:gd name="connsiteY2" fmla="*/ 2133600 h 2464775"/>
                <a:gd name="connsiteX3" fmla="*/ 2590801 w 5153892"/>
                <a:gd name="connsiteY3" fmla="*/ 2286000 h 2464775"/>
                <a:gd name="connsiteX4" fmla="*/ 1911928 w 5153892"/>
                <a:gd name="connsiteY4" fmla="*/ 2437410 h 2464775"/>
                <a:gd name="connsiteX5" fmla="*/ 1524001 w 5153892"/>
                <a:gd name="connsiteY5" fmla="*/ 2438400 h 2464775"/>
                <a:gd name="connsiteX6" fmla="*/ 1066801 w 5153892"/>
                <a:gd name="connsiteY6" fmla="*/ 2286000 h 2464775"/>
                <a:gd name="connsiteX7" fmla="*/ 762001 w 5153892"/>
                <a:gd name="connsiteY7" fmla="*/ 1981200 h 2464775"/>
                <a:gd name="connsiteX8" fmla="*/ 533401 w 5153892"/>
                <a:gd name="connsiteY8" fmla="*/ 1524000 h 2464775"/>
                <a:gd name="connsiteX9" fmla="*/ 304800 w 5153892"/>
                <a:gd name="connsiteY9" fmla="*/ 1066800 h 2464775"/>
                <a:gd name="connsiteX10" fmla="*/ 152400 w 5153892"/>
                <a:gd name="connsiteY10" fmla="*/ 762000 h 2464775"/>
                <a:gd name="connsiteX11" fmla="*/ 0 w 5153892"/>
                <a:gd name="connsiteY11" fmla="*/ 0 h 2464775"/>
                <a:gd name="connsiteX0" fmla="*/ 5153892 w 5153892"/>
                <a:gd name="connsiteY0" fmla="*/ 1618013 h 2464775"/>
                <a:gd name="connsiteX1" fmla="*/ 4114801 w 5153892"/>
                <a:gd name="connsiteY1" fmla="*/ 1905000 h 2464775"/>
                <a:gd name="connsiteX2" fmla="*/ 3276601 w 5153892"/>
                <a:gd name="connsiteY2" fmla="*/ 2133600 h 2464775"/>
                <a:gd name="connsiteX3" fmla="*/ 2590801 w 5153892"/>
                <a:gd name="connsiteY3" fmla="*/ 2286000 h 2464775"/>
                <a:gd name="connsiteX4" fmla="*/ 1911928 w 5153892"/>
                <a:gd name="connsiteY4" fmla="*/ 2437410 h 2464775"/>
                <a:gd name="connsiteX5" fmla="*/ 1524001 w 5153892"/>
                <a:gd name="connsiteY5" fmla="*/ 2438400 h 2464775"/>
                <a:gd name="connsiteX6" fmla="*/ 1066801 w 5153892"/>
                <a:gd name="connsiteY6" fmla="*/ 2286000 h 2464775"/>
                <a:gd name="connsiteX7" fmla="*/ 762001 w 5153892"/>
                <a:gd name="connsiteY7" fmla="*/ 1981200 h 2464775"/>
                <a:gd name="connsiteX8" fmla="*/ 533401 w 5153892"/>
                <a:gd name="connsiteY8" fmla="*/ 1524000 h 2464775"/>
                <a:gd name="connsiteX9" fmla="*/ 304800 w 5153892"/>
                <a:gd name="connsiteY9" fmla="*/ 1066800 h 2464775"/>
                <a:gd name="connsiteX10" fmla="*/ 152400 w 5153892"/>
                <a:gd name="connsiteY10" fmla="*/ 762000 h 2464775"/>
                <a:gd name="connsiteX11" fmla="*/ 0 w 5153892"/>
                <a:gd name="connsiteY11" fmla="*/ 0 h 2464775"/>
                <a:gd name="connsiteX0" fmla="*/ 5172859 w 5172859"/>
                <a:gd name="connsiteY0" fmla="*/ 1618013 h 2464775"/>
                <a:gd name="connsiteX1" fmla="*/ 4133768 w 5172859"/>
                <a:gd name="connsiteY1" fmla="*/ 1905000 h 2464775"/>
                <a:gd name="connsiteX2" fmla="*/ 3295568 w 5172859"/>
                <a:gd name="connsiteY2" fmla="*/ 2133600 h 2464775"/>
                <a:gd name="connsiteX3" fmla="*/ 2609768 w 5172859"/>
                <a:gd name="connsiteY3" fmla="*/ 2286000 h 2464775"/>
                <a:gd name="connsiteX4" fmla="*/ 1930895 w 5172859"/>
                <a:gd name="connsiteY4" fmla="*/ 2437410 h 2464775"/>
                <a:gd name="connsiteX5" fmla="*/ 1542968 w 5172859"/>
                <a:gd name="connsiteY5" fmla="*/ 2438400 h 2464775"/>
                <a:gd name="connsiteX6" fmla="*/ 1085768 w 5172859"/>
                <a:gd name="connsiteY6" fmla="*/ 2286000 h 2464775"/>
                <a:gd name="connsiteX7" fmla="*/ 780968 w 5172859"/>
                <a:gd name="connsiteY7" fmla="*/ 1981200 h 2464775"/>
                <a:gd name="connsiteX8" fmla="*/ 552368 w 5172859"/>
                <a:gd name="connsiteY8" fmla="*/ 1524000 h 2464775"/>
                <a:gd name="connsiteX9" fmla="*/ 323767 w 5172859"/>
                <a:gd name="connsiteY9" fmla="*/ 1066800 h 2464775"/>
                <a:gd name="connsiteX10" fmla="*/ 95167 w 5172859"/>
                <a:gd name="connsiteY10" fmla="*/ 533400 h 2464775"/>
                <a:gd name="connsiteX11" fmla="*/ 18967 w 5172859"/>
                <a:gd name="connsiteY11" fmla="*/ 0 h 2464775"/>
                <a:gd name="connsiteX0" fmla="*/ 5172859 w 5172859"/>
                <a:gd name="connsiteY0" fmla="*/ 1618013 h 2464775"/>
                <a:gd name="connsiteX1" fmla="*/ 4133768 w 5172859"/>
                <a:gd name="connsiteY1" fmla="*/ 1905000 h 2464775"/>
                <a:gd name="connsiteX2" fmla="*/ 3295568 w 5172859"/>
                <a:gd name="connsiteY2" fmla="*/ 2133600 h 2464775"/>
                <a:gd name="connsiteX3" fmla="*/ 2609768 w 5172859"/>
                <a:gd name="connsiteY3" fmla="*/ 2286000 h 2464775"/>
                <a:gd name="connsiteX4" fmla="*/ 1930895 w 5172859"/>
                <a:gd name="connsiteY4" fmla="*/ 2437410 h 2464775"/>
                <a:gd name="connsiteX5" fmla="*/ 1542968 w 5172859"/>
                <a:gd name="connsiteY5" fmla="*/ 2438400 h 2464775"/>
                <a:gd name="connsiteX6" fmla="*/ 1085768 w 5172859"/>
                <a:gd name="connsiteY6" fmla="*/ 2286000 h 2464775"/>
                <a:gd name="connsiteX7" fmla="*/ 780968 w 5172859"/>
                <a:gd name="connsiteY7" fmla="*/ 1981200 h 2464775"/>
                <a:gd name="connsiteX8" fmla="*/ 552368 w 5172859"/>
                <a:gd name="connsiteY8" fmla="*/ 1524000 h 2464775"/>
                <a:gd name="connsiteX9" fmla="*/ 323767 w 5172859"/>
                <a:gd name="connsiteY9" fmla="*/ 1066800 h 2464775"/>
                <a:gd name="connsiteX10" fmla="*/ 95167 w 5172859"/>
                <a:gd name="connsiteY10" fmla="*/ 533400 h 2464775"/>
                <a:gd name="connsiteX11" fmla="*/ 18967 w 5172859"/>
                <a:gd name="connsiteY11" fmla="*/ 0 h 2464775"/>
                <a:gd name="connsiteX0" fmla="*/ 5172859 w 5172859"/>
                <a:gd name="connsiteY0" fmla="*/ 1618013 h 2464775"/>
                <a:gd name="connsiteX1" fmla="*/ 4133768 w 5172859"/>
                <a:gd name="connsiteY1" fmla="*/ 1905000 h 2464775"/>
                <a:gd name="connsiteX2" fmla="*/ 3295568 w 5172859"/>
                <a:gd name="connsiteY2" fmla="*/ 2133600 h 2464775"/>
                <a:gd name="connsiteX3" fmla="*/ 2609768 w 5172859"/>
                <a:gd name="connsiteY3" fmla="*/ 2286000 h 2464775"/>
                <a:gd name="connsiteX4" fmla="*/ 1930895 w 5172859"/>
                <a:gd name="connsiteY4" fmla="*/ 2437410 h 2464775"/>
                <a:gd name="connsiteX5" fmla="*/ 1542968 w 5172859"/>
                <a:gd name="connsiteY5" fmla="*/ 2438400 h 2464775"/>
                <a:gd name="connsiteX6" fmla="*/ 1085768 w 5172859"/>
                <a:gd name="connsiteY6" fmla="*/ 2286000 h 2464775"/>
                <a:gd name="connsiteX7" fmla="*/ 780968 w 5172859"/>
                <a:gd name="connsiteY7" fmla="*/ 1981200 h 2464775"/>
                <a:gd name="connsiteX8" fmla="*/ 552368 w 5172859"/>
                <a:gd name="connsiteY8" fmla="*/ 1524000 h 2464775"/>
                <a:gd name="connsiteX9" fmla="*/ 323767 w 5172859"/>
                <a:gd name="connsiteY9" fmla="*/ 1066800 h 2464775"/>
                <a:gd name="connsiteX10" fmla="*/ 95167 w 5172859"/>
                <a:gd name="connsiteY10" fmla="*/ 533400 h 2464775"/>
                <a:gd name="connsiteX11" fmla="*/ 18967 w 5172859"/>
                <a:gd name="connsiteY11" fmla="*/ 0 h 2464775"/>
                <a:gd name="connsiteX0" fmla="*/ 5172859 w 5172859"/>
                <a:gd name="connsiteY0" fmla="*/ 1618013 h 2464775"/>
                <a:gd name="connsiteX1" fmla="*/ 4133768 w 5172859"/>
                <a:gd name="connsiteY1" fmla="*/ 1905000 h 2464775"/>
                <a:gd name="connsiteX2" fmla="*/ 3295568 w 5172859"/>
                <a:gd name="connsiteY2" fmla="*/ 2133600 h 2464775"/>
                <a:gd name="connsiteX3" fmla="*/ 2609768 w 5172859"/>
                <a:gd name="connsiteY3" fmla="*/ 2286000 h 2464775"/>
                <a:gd name="connsiteX4" fmla="*/ 1930895 w 5172859"/>
                <a:gd name="connsiteY4" fmla="*/ 2437410 h 2464775"/>
                <a:gd name="connsiteX5" fmla="*/ 1542968 w 5172859"/>
                <a:gd name="connsiteY5" fmla="*/ 2438400 h 2464775"/>
                <a:gd name="connsiteX6" fmla="*/ 1085768 w 5172859"/>
                <a:gd name="connsiteY6" fmla="*/ 2286000 h 2464775"/>
                <a:gd name="connsiteX7" fmla="*/ 780968 w 5172859"/>
                <a:gd name="connsiteY7" fmla="*/ 1981200 h 2464775"/>
                <a:gd name="connsiteX8" fmla="*/ 552368 w 5172859"/>
                <a:gd name="connsiteY8" fmla="*/ 1524000 h 2464775"/>
                <a:gd name="connsiteX9" fmla="*/ 323767 w 5172859"/>
                <a:gd name="connsiteY9" fmla="*/ 1066800 h 2464775"/>
                <a:gd name="connsiteX10" fmla="*/ 95167 w 5172859"/>
                <a:gd name="connsiteY10" fmla="*/ 533400 h 2464775"/>
                <a:gd name="connsiteX11" fmla="*/ 18967 w 5172859"/>
                <a:gd name="connsiteY11" fmla="*/ 0 h 2464775"/>
                <a:gd name="connsiteX0" fmla="*/ 5172859 w 5172859"/>
                <a:gd name="connsiteY0" fmla="*/ 1618013 h 2464775"/>
                <a:gd name="connsiteX1" fmla="*/ 4133768 w 5172859"/>
                <a:gd name="connsiteY1" fmla="*/ 1905000 h 2464775"/>
                <a:gd name="connsiteX2" fmla="*/ 3295568 w 5172859"/>
                <a:gd name="connsiteY2" fmla="*/ 2133600 h 2464775"/>
                <a:gd name="connsiteX3" fmla="*/ 2609768 w 5172859"/>
                <a:gd name="connsiteY3" fmla="*/ 2286000 h 2464775"/>
                <a:gd name="connsiteX4" fmla="*/ 1930895 w 5172859"/>
                <a:gd name="connsiteY4" fmla="*/ 2437410 h 2464775"/>
                <a:gd name="connsiteX5" fmla="*/ 1542968 w 5172859"/>
                <a:gd name="connsiteY5" fmla="*/ 2438400 h 2464775"/>
                <a:gd name="connsiteX6" fmla="*/ 1085768 w 5172859"/>
                <a:gd name="connsiteY6" fmla="*/ 2286000 h 2464775"/>
                <a:gd name="connsiteX7" fmla="*/ 780968 w 5172859"/>
                <a:gd name="connsiteY7" fmla="*/ 1981200 h 2464775"/>
                <a:gd name="connsiteX8" fmla="*/ 552368 w 5172859"/>
                <a:gd name="connsiteY8" fmla="*/ 1524000 h 2464775"/>
                <a:gd name="connsiteX9" fmla="*/ 323768 w 5172859"/>
                <a:gd name="connsiteY9" fmla="*/ 1066800 h 2464775"/>
                <a:gd name="connsiteX10" fmla="*/ 95167 w 5172859"/>
                <a:gd name="connsiteY10" fmla="*/ 533400 h 2464775"/>
                <a:gd name="connsiteX11" fmla="*/ 18967 w 5172859"/>
                <a:gd name="connsiteY11" fmla="*/ 0 h 2464775"/>
                <a:gd name="connsiteX0" fmla="*/ 5172859 w 5172859"/>
                <a:gd name="connsiteY0" fmla="*/ 1618013 h 2464775"/>
                <a:gd name="connsiteX1" fmla="*/ 4133768 w 5172859"/>
                <a:gd name="connsiteY1" fmla="*/ 1905000 h 2464775"/>
                <a:gd name="connsiteX2" fmla="*/ 3295568 w 5172859"/>
                <a:gd name="connsiteY2" fmla="*/ 2133600 h 2464775"/>
                <a:gd name="connsiteX3" fmla="*/ 2609768 w 5172859"/>
                <a:gd name="connsiteY3" fmla="*/ 2286000 h 2464775"/>
                <a:gd name="connsiteX4" fmla="*/ 1930895 w 5172859"/>
                <a:gd name="connsiteY4" fmla="*/ 2437410 h 2464775"/>
                <a:gd name="connsiteX5" fmla="*/ 1542968 w 5172859"/>
                <a:gd name="connsiteY5" fmla="*/ 2438400 h 2464775"/>
                <a:gd name="connsiteX6" fmla="*/ 1085768 w 5172859"/>
                <a:gd name="connsiteY6" fmla="*/ 2286000 h 2464775"/>
                <a:gd name="connsiteX7" fmla="*/ 780968 w 5172859"/>
                <a:gd name="connsiteY7" fmla="*/ 1981200 h 2464775"/>
                <a:gd name="connsiteX8" fmla="*/ 552368 w 5172859"/>
                <a:gd name="connsiteY8" fmla="*/ 1524000 h 2464775"/>
                <a:gd name="connsiteX9" fmla="*/ 323768 w 5172859"/>
                <a:gd name="connsiteY9" fmla="*/ 1066800 h 2464775"/>
                <a:gd name="connsiteX10" fmla="*/ 95167 w 5172859"/>
                <a:gd name="connsiteY10" fmla="*/ 533400 h 2464775"/>
                <a:gd name="connsiteX11" fmla="*/ 18967 w 5172859"/>
                <a:gd name="connsiteY11" fmla="*/ 0 h 2464775"/>
                <a:gd name="connsiteX0" fmla="*/ 5172859 w 5172859"/>
                <a:gd name="connsiteY0" fmla="*/ 1618013 h 2464775"/>
                <a:gd name="connsiteX1" fmla="*/ 4133768 w 5172859"/>
                <a:gd name="connsiteY1" fmla="*/ 1905000 h 2464775"/>
                <a:gd name="connsiteX2" fmla="*/ 3295568 w 5172859"/>
                <a:gd name="connsiteY2" fmla="*/ 2133600 h 2464775"/>
                <a:gd name="connsiteX3" fmla="*/ 2609768 w 5172859"/>
                <a:gd name="connsiteY3" fmla="*/ 2286000 h 2464775"/>
                <a:gd name="connsiteX4" fmla="*/ 1930895 w 5172859"/>
                <a:gd name="connsiteY4" fmla="*/ 2437410 h 2464775"/>
                <a:gd name="connsiteX5" fmla="*/ 1542968 w 5172859"/>
                <a:gd name="connsiteY5" fmla="*/ 2438400 h 2464775"/>
                <a:gd name="connsiteX6" fmla="*/ 1085768 w 5172859"/>
                <a:gd name="connsiteY6" fmla="*/ 2286000 h 2464775"/>
                <a:gd name="connsiteX7" fmla="*/ 780968 w 5172859"/>
                <a:gd name="connsiteY7" fmla="*/ 1981200 h 2464775"/>
                <a:gd name="connsiteX8" fmla="*/ 552368 w 5172859"/>
                <a:gd name="connsiteY8" fmla="*/ 1524000 h 2464775"/>
                <a:gd name="connsiteX9" fmla="*/ 399968 w 5172859"/>
                <a:gd name="connsiteY9" fmla="*/ 1143000 h 2464775"/>
                <a:gd name="connsiteX10" fmla="*/ 95167 w 5172859"/>
                <a:gd name="connsiteY10" fmla="*/ 533400 h 2464775"/>
                <a:gd name="connsiteX11" fmla="*/ 18967 w 5172859"/>
                <a:gd name="connsiteY11" fmla="*/ 0 h 2464775"/>
                <a:gd name="connsiteX0" fmla="*/ 5172859 w 5172859"/>
                <a:gd name="connsiteY0" fmla="*/ 1618013 h 2464775"/>
                <a:gd name="connsiteX1" fmla="*/ 4133768 w 5172859"/>
                <a:gd name="connsiteY1" fmla="*/ 1905000 h 2464775"/>
                <a:gd name="connsiteX2" fmla="*/ 3295568 w 5172859"/>
                <a:gd name="connsiteY2" fmla="*/ 2133600 h 2464775"/>
                <a:gd name="connsiteX3" fmla="*/ 2609768 w 5172859"/>
                <a:gd name="connsiteY3" fmla="*/ 2286000 h 2464775"/>
                <a:gd name="connsiteX4" fmla="*/ 1930895 w 5172859"/>
                <a:gd name="connsiteY4" fmla="*/ 2437410 h 2464775"/>
                <a:gd name="connsiteX5" fmla="*/ 1542968 w 5172859"/>
                <a:gd name="connsiteY5" fmla="*/ 2438400 h 2464775"/>
                <a:gd name="connsiteX6" fmla="*/ 1085768 w 5172859"/>
                <a:gd name="connsiteY6" fmla="*/ 2286000 h 2464775"/>
                <a:gd name="connsiteX7" fmla="*/ 780968 w 5172859"/>
                <a:gd name="connsiteY7" fmla="*/ 1981200 h 2464775"/>
                <a:gd name="connsiteX8" fmla="*/ 552368 w 5172859"/>
                <a:gd name="connsiteY8" fmla="*/ 1524000 h 2464775"/>
                <a:gd name="connsiteX9" fmla="*/ 399968 w 5172859"/>
                <a:gd name="connsiteY9" fmla="*/ 1143000 h 2464775"/>
                <a:gd name="connsiteX10" fmla="*/ 95167 w 5172859"/>
                <a:gd name="connsiteY10" fmla="*/ 533400 h 2464775"/>
                <a:gd name="connsiteX11" fmla="*/ 18967 w 5172859"/>
                <a:gd name="connsiteY11" fmla="*/ 0 h 2464775"/>
                <a:gd name="connsiteX0" fmla="*/ 5172859 w 5172859"/>
                <a:gd name="connsiteY0" fmla="*/ 1618013 h 2464775"/>
                <a:gd name="connsiteX1" fmla="*/ 4133768 w 5172859"/>
                <a:gd name="connsiteY1" fmla="*/ 1905000 h 2464775"/>
                <a:gd name="connsiteX2" fmla="*/ 3295568 w 5172859"/>
                <a:gd name="connsiteY2" fmla="*/ 2133600 h 2464775"/>
                <a:gd name="connsiteX3" fmla="*/ 2609768 w 5172859"/>
                <a:gd name="connsiteY3" fmla="*/ 2286000 h 2464775"/>
                <a:gd name="connsiteX4" fmla="*/ 1930895 w 5172859"/>
                <a:gd name="connsiteY4" fmla="*/ 2437410 h 2464775"/>
                <a:gd name="connsiteX5" fmla="*/ 1542968 w 5172859"/>
                <a:gd name="connsiteY5" fmla="*/ 2438400 h 2464775"/>
                <a:gd name="connsiteX6" fmla="*/ 1085768 w 5172859"/>
                <a:gd name="connsiteY6" fmla="*/ 2286000 h 2464775"/>
                <a:gd name="connsiteX7" fmla="*/ 780968 w 5172859"/>
                <a:gd name="connsiteY7" fmla="*/ 1981200 h 2464775"/>
                <a:gd name="connsiteX8" fmla="*/ 552368 w 5172859"/>
                <a:gd name="connsiteY8" fmla="*/ 1524000 h 2464775"/>
                <a:gd name="connsiteX9" fmla="*/ 399968 w 5172859"/>
                <a:gd name="connsiteY9" fmla="*/ 1143000 h 2464775"/>
                <a:gd name="connsiteX10" fmla="*/ 95167 w 5172859"/>
                <a:gd name="connsiteY10" fmla="*/ 533400 h 2464775"/>
                <a:gd name="connsiteX11" fmla="*/ 18967 w 5172859"/>
                <a:gd name="connsiteY11" fmla="*/ 0 h 2464775"/>
                <a:gd name="connsiteX0" fmla="*/ 5172859 w 5172859"/>
                <a:gd name="connsiteY0" fmla="*/ 1618013 h 2464775"/>
                <a:gd name="connsiteX1" fmla="*/ 4133768 w 5172859"/>
                <a:gd name="connsiteY1" fmla="*/ 1905000 h 2464775"/>
                <a:gd name="connsiteX2" fmla="*/ 3295568 w 5172859"/>
                <a:gd name="connsiteY2" fmla="*/ 2133600 h 2464775"/>
                <a:gd name="connsiteX3" fmla="*/ 2609768 w 5172859"/>
                <a:gd name="connsiteY3" fmla="*/ 2286000 h 2464775"/>
                <a:gd name="connsiteX4" fmla="*/ 1930895 w 5172859"/>
                <a:gd name="connsiteY4" fmla="*/ 2437410 h 2464775"/>
                <a:gd name="connsiteX5" fmla="*/ 1542968 w 5172859"/>
                <a:gd name="connsiteY5" fmla="*/ 2438400 h 2464775"/>
                <a:gd name="connsiteX6" fmla="*/ 1085768 w 5172859"/>
                <a:gd name="connsiteY6" fmla="*/ 2286000 h 2464775"/>
                <a:gd name="connsiteX7" fmla="*/ 780968 w 5172859"/>
                <a:gd name="connsiteY7" fmla="*/ 1981200 h 2464775"/>
                <a:gd name="connsiteX8" fmla="*/ 552368 w 5172859"/>
                <a:gd name="connsiteY8" fmla="*/ 1524000 h 2464775"/>
                <a:gd name="connsiteX9" fmla="*/ 399968 w 5172859"/>
                <a:gd name="connsiteY9" fmla="*/ 1143000 h 2464775"/>
                <a:gd name="connsiteX10" fmla="*/ 95167 w 5172859"/>
                <a:gd name="connsiteY10" fmla="*/ 533400 h 2464775"/>
                <a:gd name="connsiteX11" fmla="*/ 18967 w 5172859"/>
                <a:gd name="connsiteY11" fmla="*/ 0 h 2464775"/>
                <a:gd name="connsiteX0" fmla="*/ 5172859 w 5172859"/>
                <a:gd name="connsiteY0" fmla="*/ 1618013 h 2464775"/>
                <a:gd name="connsiteX1" fmla="*/ 4133768 w 5172859"/>
                <a:gd name="connsiteY1" fmla="*/ 1905000 h 2464775"/>
                <a:gd name="connsiteX2" fmla="*/ 3295568 w 5172859"/>
                <a:gd name="connsiteY2" fmla="*/ 2133600 h 2464775"/>
                <a:gd name="connsiteX3" fmla="*/ 2609768 w 5172859"/>
                <a:gd name="connsiteY3" fmla="*/ 2286000 h 2464775"/>
                <a:gd name="connsiteX4" fmla="*/ 1930895 w 5172859"/>
                <a:gd name="connsiteY4" fmla="*/ 2437410 h 2464775"/>
                <a:gd name="connsiteX5" fmla="*/ 1542968 w 5172859"/>
                <a:gd name="connsiteY5" fmla="*/ 2438400 h 2464775"/>
                <a:gd name="connsiteX6" fmla="*/ 1085768 w 5172859"/>
                <a:gd name="connsiteY6" fmla="*/ 2286000 h 2464775"/>
                <a:gd name="connsiteX7" fmla="*/ 780968 w 5172859"/>
                <a:gd name="connsiteY7" fmla="*/ 1981200 h 2464775"/>
                <a:gd name="connsiteX8" fmla="*/ 552368 w 5172859"/>
                <a:gd name="connsiteY8" fmla="*/ 1524000 h 2464775"/>
                <a:gd name="connsiteX9" fmla="*/ 399968 w 5172859"/>
                <a:gd name="connsiteY9" fmla="*/ 1143000 h 2464775"/>
                <a:gd name="connsiteX10" fmla="*/ 95167 w 5172859"/>
                <a:gd name="connsiteY10" fmla="*/ 533400 h 2464775"/>
                <a:gd name="connsiteX11" fmla="*/ 18967 w 5172859"/>
                <a:gd name="connsiteY11" fmla="*/ 0 h 2464775"/>
                <a:gd name="connsiteX0" fmla="*/ 5172859 w 5172859"/>
                <a:gd name="connsiteY0" fmla="*/ 1618013 h 2464775"/>
                <a:gd name="connsiteX1" fmla="*/ 4133768 w 5172859"/>
                <a:gd name="connsiteY1" fmla="*/ 1905000 h 2464775"/>
                <a:gd name="connsiteX2" fmla="*/ 3295568 w 5172859"/>
                <a:gd name="connsiteY2" fmla="*/ 2133600 h 2464775"/>
                <a:gd name="connsiteX3" fmla="*/ 2609768 w 5172859"/>
                <a:gd name="connsiteY3" fmla="*/ 2286000 h 2464775"/>
                <a:gd name="connsiteX4" fmla="*/ 1930895 w 5172859"/>
                <a:gd name="connsiteY4" fmla="*/ 2437410 h 2464775"/>
                <a:gd name="connsiteX5" fmla="*/ 1542968 w 5172859"/>
                <a:gd name="connsiteY5" fmla="*/ 2438400 h 2464775"/>
                <a:gd name="connsiteX6" fmla="*/ 1085768 w 5172859"/>
                <a:gd name="connsiteY6" fmla="*/ 2286000 h 2464775"/>
                <a:gd name="connsiteX7" fmla="*/ 780968 w 5172859"/>
                <a:gd name="connsiteY7" fmla="*/ 1981200 h 2464775"/>
                <a:gd name="connsiteX8" fmla="*/ 552368 w 5172859"/>
                <a:gd name="connsiteY8" fmla="*/ 1524000 h 2464775"/>
                <a:gd name="connsiteX9" fmla="*/ 399968 w 5172859"/>
                <a:gd name="connsiteY9" fmla="*/ 1143000 h 2464775"/>
                <a:gd name="connsiteX10" fmla="*/ 95167 w 5172859"/>
                <a:gd name="connsiteY10" fmla="*/ 533400 h 2464775"/>
                <a:gd name="connsiteX11" fmla="*/ 18967 w 5172859"/>
                <a:gd name="connsiteY11" fmla="*/ 0 h 2464775"/>
                <a:gd name="connsiteX0" fmla="*/ 5172859 w 5172859"/>
                <a:gd name="connsiteY0" fmla="*/ 1618013 h 2464775"/>
                <a:gd name="connsiteX1" fmla="*/ 4133768 w 5172859"/>
                <a:gd name="connsiteY1" fmla="*/ 1905000 h 2464775"/>
                <a:gd name="connsiteX2" fmla="*/ 3295568 w 5172859"/>
                <a:gd name="connsiteY2" fmla="*/ 2133600 h 2464775"/>
                <a:gd name="connsiteX3" fmla="*/ 2609768 w 5172859"/>
                <a:gd name="connsiteY3" fmla="*/ 2286000 h 2464775"/>
                <a:gd name="connsiteX4" fmla="*/ 1930895 w 5172859"/>
                <a:gd name="connsiteY4" fmla="*/ 2437410 h 2464775"/>
                <a:gd name="connsiteX5" fmla="*/ 1542968 w 5172859"/>
                <a:gd name="connsiteY5" fmla="*/ 2438400 h 2464775"/>
                <a:gd name="connsiteX6" fmla="*/ 1085768 w 5172859"/>
                <a:gd name="connsiteY6" fmla="*/ 2286000 h 2464775"/>
                <a:gd name="connsiteX7" fmla="*/ 780968 w 5172859"/>
                <a:gd name="connsiteY7" fmla="*/ 1981200 h 2464775"/>
                <a:gd name="connsiteX8" fmla="*/ 552368 w 5172859"/>
                <a:gd name="connsiteY8" fmla="*/ 1524000 h 2464775"/>
                <a:gd name="connsiteX9" fmla="*/ 399968 w 5172859"/>
                <a:gd name="connsiteY9" fmla="*/ 1143000 h 2464775"/>
                <a:gd name="connsiteX10" fmla="*/ 95167 w 5172859"/>
                <a:gd name="connsiteY10" fmla="*/ 533400 h 2464775"/>
                <a:gd name="connsiteX11" fmla="*/ 18967 w 5172859"/>
                <a:gd name="connsiteY11" fmla="*/ 0 h 246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172859" h="2464775">
                  <a:moveTo>
                    <a:pt x="5172859" y="1618013"/>
                  </a:moveTo>
                  <a:lnTo>
                    <a:pt x="4133768" y="1905000"/>
                  </a:lnTo>
                  <a:lnTo>
                    <a:pt x="3295568" y="2133600"/>
                  </a:lnTo>
                  <a:cubicBezTo>
                    <a:pt x="3160860" y="2173666"/>
                    <a:pt x="2850563" y="2245847"/>
                    <a:pt x="2609768" y="2286000"/>
                  </a:cubicBezTo>
                  <a:cubicBezTo>
                    <a:pt x="2409806" y="2326125"/>
                    <a:pt x="2045690" y="2431472"/>
                    <a:pt x="1930895" y="2437410"/>
                  </a:cubicBezTo>
                  <a:cubicBezTo>
                    <a:pt x="1847768" y="2429493"/>
                    <a:pt x="1789725" y="2464775"/>
                    <a:pt x="1542968" y="2438400"/>
                  </a:cubicBezTo>
                  <a:cubicBezTo>
                    <a:pt x="1399845" y="2425368"/>
                    <a:pt x="1330933" y="2373906"/>
                    <a:pt x="1085768" y="2286000"/>
                  </a:cubicBezTo>
                  <a:cubicBezTo>
                    <a:pt x="846337" y="2119891"/>
                    <a:pt x="906319" y="2153516"/>
                    <a:pt x="780968" y="1981200"/>
                  </a:cubicBezTo>
                  <a:cubicBezTo>
                    <a:pt x="712025" y="1832264"/>
                    <a:pt x="692362" y="1877791"/>
                    <a:pt x="552368" y="1524000"/>
                  </a:cubicBezTo>
                  <a:cubicBezTo>
                    <a:pt x="482765" y="1362529"/>
                    <a:pt x="524760" y="1410266"/>
                    <a:pt x="399968" y="1143000"/>
                  </a:cubicBezTo>
                  <a:cubicBezTo>
                    <a:pt x="231201" y="972873"/>
                    <a:pt x="167141" y="734583"/>
                    <a:pt x="95167" y="533400"/>
                  </a:cubicBezTo>
                  <a:cubicBezTo>
                    <a:pt x="0" y="206836"/>
                    <a:pt x="50710" y="302801"/>
                    <a:pt x="18967" y="0"/>
                  </a:cubicBezTo>
                </a:path>
              </a:pathLst>
            </a:custGeom>
            <a:ln w="25400">
              <a:solidFill>
                <a:srgbClr val="00B05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LZ SENSITIVITY</a:t>
            </a:r>
            <a:endParaRPr lang="en-GB" b="1" dirty="0"/>
          </a:p>
        </p:txBody>
      </p:sp>
      <p:sp>
        <p:nvSpPr>
          <p:cNvPr id="5" name="Rectangle 4"/>
          <p:cNvSpPr/>
          <p:nvPr/>
        </p:nvSpPr>
        <p:spPr>
          <a:xfrm>
            <a:off x="2590800" y="764704"/>
            <a:ext cx="541020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spcBef>
                <a:spcPct val="0"/>
              </a:spcBef>
              <a:defRPr/>
            </a:pPr>
            <a:r>
              <a:rPr lang="en-GB" sz="1400" b="1" dirty="0" smtClean="0"/>
              <a:t>Snowmass Community Summer Study 2013</a:t>
            </a:r>
            <a:br>
              <a:rPr lang="en-GB" sz="1400" b="1" dirty="0" smtClean="0"/>
            </a:br>
            <a:r>
              <a:rPr lang="en-GB" sz="1600" b="1" dirty="0" smtClean="0"/>
              <a:t>CF1: </a:t>
            </a:r>
            <a:r>
              <a:rPr lang="en-GB" sz="1600" b="1" i="1" dirty="0" smtClean="0"/>
              <a:t>WIMP Dark Matter Detection</a:t>
            </a:r>
            <a:endParaRPr lang="en-GB" sz="1600" b="1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ARAUJO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smtClean="0"/>
              <a:t>PROGRAMME STATUS</a:t>
            </a:r>
            <a:endParaRPr lang="en-GB" b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382000" cy="5257800"/>
          </a:xfrm>
        </p:spPr>
        <p:txBody>
          <a:bodyPr>
            <a:normAutofit/>
          </a:bodyPr>
          <a:lstStyle/>
          <a:p>
            <a:r>
              <a:rPr lang="en-GB" sz="2600" dirty="0" smtClean="0"/>
              <a:t>Conceptual design nearly completed</a:t>
            </a:r>
          </a:p>
          <a:p>
            <a:r>
              <a:rPr lang="en-GB" sz="2600" dirty="0" smtClean="0"/>
              <a:t>Construction from 2015/16</a:t>
            </a:r>
          </a:p>
          <a:p>
            <a:r>
              <a:rPr lang="en-GB" sz="2600" dirty="0" smtClean="0"/>
              <a:t>Operation from 2018</a:t>
            </a:r>
          </a:p>
          <a:p>
            <a:endParaRPr lang="en-GB" sz="2600" dirty="0" smtClean="0"/>
          </a:p>
          <a:p>
            <a:r>
              <a:rPr lang="en-GB" sz="2600" dirty="0" smtClean="0"/>
              <a:t>DOE/NSF experiment down-selection imminent in US</a:t>
            </a:r>
            <a:endParaRPr lang="en-GB" sz="2600" dirty="0" smtClean="0"/>
          </a:p>
          <a:p>
            <a:r>
              <a:rPr lang="en-GB" sz="2600" dirty="0" smtClean="0"/>
              <a:t>Substantial support </a:t>
            </a:r>
            <a:r>
              <a:rPr lang="en-GB" sz="2600" dirty="0" smtClean="0"/>
              <a:t>from</a:t>
            </a:r>
            <a:r>
              <a:rPr lang="en-GB" sz="2600" dirty="0" smtClean="0"/>
              <a:t> South </a:t>
            </a:r>
            <a:r>
              <a:rPr lang="en-GB" sz="2600" dirty="0" smtClean="0"/>
              <a:t>Dakota Science </a:t>
            </a:r>
            <a:r>
              <a:rPr lang="en-GB" sz="2600" dirty="0" smtClean="0"/>
              <a:t>&amp; </a:t>
            </a:r>
            <a:r>
              <a:rPr lang="en-GB" sz="2600" dirty="0" smtClean="0"/>
              <a:t>Technology Authority</a:t>
            </a:r>
          </a:p>
          <a:p>
            <a:r>
              <a:rPr lang="en-GB" sz="2600" dirty="0" smtClean="0"/>
              <a:t>Endorsed by </a:t>
            </a:r>
            <a:r>
              <a:rPr lang="en-GB" sz="2600" dirty="0" smtClean="0"/>
              <a:t>DMUK consortium in the UK</a:t>
            </a:r>
          </a:p>
          <a:p>
            <a:endParaRPr lang="en-GB" sz="2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ARAUJO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2904043"/>
            <a:ext cx="4320480" cy="3693309"/>
          </a:xfrm>
          <a:prstGeom prst="rect">
            <a:avLst/>
          </a:prstGeom>
        </p:spPr>
        <p:txBody>
          <a:bodyPr wrap="square" lIns="91429" tIns="45715" rIns="91429" bIns="45715">
            <a:spAutoFit/>
          </a:bodyPr>
          <a:lstStyle/>
          <a:p>
            <a:pPr algn="just" fontAlgn="b">
              <a:buFont typeface="Wingdings" pitchFamily="2" charset="2"/>
              <a:buChar char="³"/>
            </a:pPr>
            <a:r>
              <a:rPr lang="en-GB" b="1" dirty="0" smtClean="0"/>
              <a:t> University of Alabama</a:t>
            </a:r>
          </a:p>
          <a:p>
            <a:pPr algn="just" fontAlgn="b">
              <a:buFont typeface="Wingdings" pitchFamily="2" charset="2"/>
              <a:buChar char="³"/>
            </a:pPr>
            <a:r>
              <a:rPr lang="en-GB" b="1" dirty="0" smtClean="0"/>
              <a:t> Brown University </a:t>
            </a:r>
            <a:endParaRPr lang="en-GB" b="1" dirty="0" smtClean="0">
              <a:sym typeface="Wingdings"/>
            </a:endParaRPr>
          </a:p>
          <a:p>
            <a:pPr algn="just" fontAlgn="b">
              <a:buFont typeface="Wingdings" pitchFamily="2" charset="2"/>
              <a:buChar char="³"/>
            </a:pPr>
            <a:r>
              <a:rPr lang="en-GB" b="1" dirty="0" smtClean="0"/>
              <a:t> University of California, Berkeley </a:t>
            </a:r>
            <a:endParaRPr lang="en-GB" b="1" dirty="0" smtClean="0">
              <a:sym typeface="Wingdings"/>
            </a:endParaRPr>
          </a:p>
          <a:p>
            <a:pPr algn="just" fontAlgn="b">
              <a:buFont typeface="Wingdings" pitchFamily="2" charset="2"/>
              <a:buChar char="³"/>
            </a:pPr>
            <a:r>
              <a:rPr lang="en-GB" b="1" dirty="0" smtClean="0"/>
              <a:t> University of California, Davis </a:t>
            </a:r>
            <a:endParaRPr lang="en-GB" b="1" dirty="0" smtClean="0">
              <a:sym typeface="Wingdings"/>
            </a:endParaRPr>
          </a:p>
          <a:p>
            <a:pPr algn="just" fontAlgn="b">
              <a:buFont typeface="Wingdings" pitchFamily="2" charset="2"/>
              <a:buChar char="³"/>
            </a:pPr>
            <a:r>
              <a:rPr lang="en-GB" b="1" dirty="0" smtClean="0"/>
              <a:t> University of California, Santa Barbara </a:t>
            </a:r>
            <a:endParaRPr lang="en-GB" b="1" dirty="0" smtClean="0">
              <a:sym typeface="Wingdings"/>
            </a:endParaRPr>
          </a:p>
          <a:p>
            <a:pPr algn="just" fontAlgn="b">
              <a:buFont typeface="Wingdings" pitchFamily="2" charset="2"/>
              <a:buChar char="³"/>
            </a:pPr>
            <a:r>
              <a:rPr lang="en-GB" b="1" dirty="0" smtClean="0"/>
              <a:t> Case Western Reserve University </a:t>
            </a:r>
            <a:endParaRPr lang="en-GB" b="1" dirty="0" smtClean="0">
              <a:sym typeface="Wingdings"/>
            </a:endParaRPr>
          </a:p>
          <a:p>
            <a:pPr algn="just" fontAlgn="b">
              <a:buFont typeface="Wingdings" pitchFamily="2" charset="2"/>
              <a:buChar char="³"/>
            </a:pPr>
            <a:r>
              <a:rPr lang="en-GB" b="1" dirty="0" smtClean="0">
                <a:solidFill>
                  <a:schemeClr val="tx2"/>
                </a:solidFill>
              </a:rPr>
              <a:t> Daresbury Laboratory</a:t>
            </a:r>
          </a:p>
          <a:p>
            <a:pPr algn="just" fontAlgn="b">
              <a:buFont typeface="Wingdings" pitchFamily="2" charset="2"/>
              <a:buChar char="³"/>
            </a:pPr>
            <a:r>
              <a:rPr lang="en-GB" b="1" dirty="0" smtClean="0">
                <a:solidFill>
                  <a:schemeClr val="tx2"/>
                </a:solidFill>
              </a:rPr>
              <a:t> Edinburgh University </a:t>
            </a:r>
            <a:endParaRPr lang="en-GB" b="1" dirty="0" smtClean="0">
              <a:solidFill>
                <a:schemeClr val="tx2"/>
              </a:solidFill>
              <a:sym typeface="Wingdings"/>
            </a:endParaRPr>
          </a:p>
          <a:p>
            <a:pPr algn="just" fontAlgn="b">
              <a:buFont typeface="Wingdings" pitchFamily="2" charset="2"/>
              <a:buChar char="³"/>
            </a:pPr>
            <a:r>
              <a:rPr lang="en-GB" b="1" dirty="0" smtClean="0">
                <a:solidFill>
                  <a:schemeClr val="tx2"/>
                </a:solidFill>
              </a:rPr>
              <a:t> Imperial College London </a:t>
            </a:r>
            <a:endParaRPr lang="en-GB" b="1" dirty="0" smtClean="0">
              <a:solidFill>
                <a:schemeClr val="tx2"/>
              </a:solidFill>
              <a:sym typeface="Wingdings"/>
            </a:endParaRPr>
          </a:p>
          <a:p>
            <a:pPr algn="just" fontAlgn="b">
              <a:buFont typeface="Wingdings" pitchFamily="2" charset="2"/>
              <a:buChar char="³"/>
            </a:pPr>
            <a:r>
              <a:rPr lang="en-GB" b="1" dirty="0" smtClean="0">
                <a:solidFill>
                  <a:schemeClr val="accent3">
                    <a:lumMod val="50000"/>
                  </a:schemeClr>
                </a:solidFill>
              </a:rPr>
              <a:t> MEPHI-Moscow, Russia</a:t>
            </a:r>
          </a:p>
          <a:p>
            <a:pPr algn="just" fontAlgn="b">
              <a:buFont typeface="Wingdings" pitchFamily="2" charset="2"/>
              <a:buChar char="³"/>
            </a:pPr>
            <a:r>
              <a:rPr lang="en-GB" b="1" dirty="0" smtClean="0"/>
              <a:t> Lawrence Berkeley National Laboratory </a:t>
            </a:r>
            <a:endParaRPr lang="en-GB" b="1" dirty="0" smtClean="0">
              <a:sym typeface="Wingdings"/>
            </a:endParaRPr>
          </a:p>
          <a:p>
            <a:pPr algn="just" fontAlgn="b">
              <a:buFont typeface="Wingdings" pitchFamily="2" charset="2"/>
              <a:buChar char="³"/>
            </a:pPr>
            <a:r>
              <a:rPr lang="en-GB" b="1" dirty="0" smtClean="0"/>
              <a:t> Lawrence Livermore National Laboratory </a:t>
            </a:r>
            <a:endParaRPr lang="en-GB" b="1" dirty="0" smtClean="0">
              <a:sym typeface="Wingdings"/>
            </a:endParaRPr>
          </a:p>
          <a:p>
            <a:pPr algn="just" fontAlgn="b">
              <a:buFont typeface="Wingdings" pitchFamily="2" charset="2"/>
              <a:buChar char="³"/>
            </a:pPr>
            <a:r>
              <a:rPr lang="en-GB" b="1" dirty="0" smtClean="0">
                <a:solidFill>
                  <a:schemeClr val="accent2">
                    <a:lumMod val="50000"/>
                  </a:schemeClr>
                </a:solidFill>
              </a:rPr>
              <a:t> LIP-Coimbra, Portugal </a:t>
            </a:r>
            <a:endParaRPr lang="en-GB" b="1" dirty="0" smtClean="0">
              <a:solidFill>
                <a:schemeClr val="accent2">
                  <a:lumMod val="50000"/>
                </a:schemeClr>
              </a:solidFill>
              <a:sym typeface="Wingding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716016" y="2904043"/>
            <a:ext cx="4176464" cy="3693309"/>
          </a:xfrm>
          <a:prstGeom prst="rect">
            <a:avLst/>
          </a:prstGeom>
        </p:spPr>
        <p:txBody>
          <a:bodyPr wrap="square" lIns="91429" tIns="45715" rIns="91429" bIns="45715">
            <a:spAutoFit/>
          </a:bodyPr>
          <a:lstStyle/>
          <a:p>
            <a:pPr algn="just" fontAlgn="b">
              <a:buFont typeface="Wingdings" pitchFamily="2" charset="2"/>
              <a:buChar char="³"/>
            </a:pPr>
            <a:r>
              <a:rPr lang="en-GB" b="1" dirty="0" smtClean="0"/>
              <a:t> University of Maryland </a:t>
            </a:r>
            <a:endParaRPr lang="en-GB" b="1" dirty="0" smtClean="0">
              <a:sym typeface="Wingdings"/>
            </a:endParaRPr>
          </a:p>
          <a:p>
            <a:pPr algn="just" fontAlgn="b">
              <a:buFont typeface="Wingdings" pitchFamily="2" charset="2"/>
              <a:buChar char="³"/>
            </a:pPr>
            <a:r>
              <a:rPr lang="en-GB" b="1" dirty="0" smtClean="0">
                <a:solidFill>
                  <a:schemeClr val="tx2"/>
                </a:solidFill>
                <a:sym typeface="Wingdings"/>
              </a:rPr>
              <a:t> University of Oxford </a:t>
            </a:r>
          </a:p>
          <a:p>
            <a:pPr algn="just" fontAlgn="b">
              <a:buFont typeface="Wingdings" pitchFamily="2" charset="2"/>
              <a:buChar char="³"/>
            </a:pPr>
            <a:r>
              <a:rPr lang="en-GB" b="1" dirty="0" smtClean="0">
                <a:solidFill>
                  <a:schemeClr val="tx2"/>
                </a:solidFill>
                <a:sym typeface="Wingdings"/>
              </a:rPr>
              <a:t> Rutherford Appleton Laboratory </a:t>
            </a:r>
          </a:p>
          <a:p>
            <a:pPr algn="just" fontAlgn="b">
              <a:buFont typeface="Wingdings" pitchFamily="2" charset="2"/>
              <a:buChar char="³"/>
            </a:pPr>
            <a:r>
              <a:rPr lang="en-GB" b="1" dirty="0" smtClean="0"/>
              <a:t> University of Rochester </a:t>
            </a:r>
          </a:p>
          <a:p>
            <a:pPr algn="just" fontAlgn="b">
              <a:buFont typeface="Wingdings" pitchFamily="2" charset="2"/>
              <a:buChar char="³"/>
            </a:pPr>
            <a:r>
              <a:rPr lang="en-GB" b="1" dirty="0" smtClean="0">
                <a:solidFill>
                  <a:schemeClr val="tx2"/>
                </a:solidFill>
                <a:sym typeface="Wingdings"/>
              </a:rPr>
              <a:t> Sheffield University</a:t>
            </a:r>
          </a:p>
          <a:p>
            <a:pPr algn="just" fontAlgn="b">
              <a:buFont typeface="Wingdings" pitchFamily="2" charset="2"/>
              <a:buChar char="³"/>
            </a:pPr>
            <a:r>
              <a:rPr lang="en-GB" b="1" dirty="0" smtClean="0"/>
              <a:t> SLAC National Accelerator Laboratory</a:t>
            </a:r>
          </a:p>
          <a:p>
            <a:pPr algn="just" fontAlgn="b">
              <a:buFont typeface="Wingdings" pitchFamily="2" charset="2"/>
              <a:buChar char="³"/>
            </a:pPr>
            <a:r>
              <a:rPr lang="en-GB" b="1" dirty="0" smtClean="0"/>
              <a:t> SD School of Mines &amp; Technology </a:t>
            </a:r>
            <a:endParaRPr lang="en-GB" b="1" dirty="0" smtClean="0">
              <a:sym typeface="Wingdings"/>
            </a:endParaRPr>
          </a:p>
          <a:p>
            <a:pPr algn="just" fontAlgn="b">
              <a:buFont typeface="Wingdings" pitchFamily="2" charset="2"/>
              <a:buChar char="³"/>
            </a:pPr>
            <a:r>
              <a:rPr lang="en-GB" b="1" dirty="0" smtClean="0"/>
              <a:t> University of South Dakota</a:t>
            </a:r>
            <a:endParaRPr lang="en-GB" b="1" dirty="0" smtClean="0">
              <a:sym typeface="Wingdings"/>
            </a:endParaRPr>
          </a:p>
          <a:p>
            <a:pPr algn="just" fontAlgn="b">
              <a:buFont typeface="Wingdings" pitchFamily="2" charset="2"/>
              <a:buChar char="³"/>
            </a:pPr>
            <a:r>
              <a:rPr lang="en-GB" b="1" dirty="0" smtClean="0"/>
              <a:t> Texas A&amp;M University</a:t>
            </a:r>
          </a:p>
          <a:p>
            <a:pPr algn="just" fontAlgn="b">
              <a:buFont typeface="Wingdings" pitchFamily="2" charset="2"/>
              <a:buChar char="³"/>
            </a:pPr>
            <a:r>
              <a:rPr lang="en-GB" b="1" dirty="0" smtClean="0">
                <a:solidFill>
                  <a:schemeClr val="tx2"/>
                </a:solidFill>
              </a:rPr>
              <a:t> University College London </a:t>
            </a:r>
          </a:p>
          <a:p>
            <a:pPr algn="just" fontAlgn="b">
              <a:buFont typeface="Wingdings" pitchFamily="2" charset="2"/>
              <a:buChar char="³"/>
            </a:pPr>
            <a:r>
              <a:rPr lang="en-GB" b="1" dirty="0" smtClean="0">
                <a:sym typeface="Wingdings"/>
              </a:rPr>
              <a:t> Washington University</a:t>
            </a:r>
          </a:p>
          <a:p>
            <a:pPr algn="just" fontAlgn="b">
              <a:buFont typeface="Wingdings" pitchFamily="2" charset="2"/>
              <a:buChar char="³"/>
            </a:pPr>
            <a:r>
              <a:rPr lang="en-GB" b="1" dirty="0" smtClean="0">
                <a:sym typeface="Wingdings"/>
              </a:rPr>
              <a:t> University of Wisconsin</a:t>
            </a:r>
          </a:p>
          <a:p>
            <a:pPr algn="just" fontAlgn="b">
              <a:buFont typeface="Wingdings" pitchFamily="2" charset="2"/>
              <a:buChar char="³"/>
            </a:pPr>
            <a:r>
              <a:rPr lang="en-GB" b="1" dirty="0" smtClean="0"/>
              <a:t> Yale University</a:t>
            </a:r>
            <a:endParaRPr lang="en-GB" b="1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79912" y="476672"/>
            <a:ext cx="4906888" cy="1584176"/>
          </a:xfrm>
        </p:spPr>
        <p:txBody>
          <a:bodyPr>
            <a:normAutofit fontScale="90000"/>
          </a:bodyPr>
          <a:lstStyle/>
          <a:p>
            <a:pPr algn="l"/>
            <a:r>
              <a:rPr lang="en-GB" sz="5400" b="1" dirty="0" smtClean="0"/>
              <a:t>LZ </a:t>
            </a: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COLLABORATION</a:t>
            </a:r>
            <a:endParaRPr lang="en-GB" b="1" dirty="0"/>
          </a:p>
        </p:txBody>
      </p:sp>
      <p:pic>
        <p:nvPicPr>
          <p:cNvPr id="13314" name="Picture 2" descr="http://3.bp.blogspot.com/_YJ9lCQZp67c/THUt-6owGtI/AAAAAAAACCs/HrRN-i4ThFs/s1600/Homestake+Miners+(oval)+633W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81000"/>
            <a:ext cx="3200400" cy="219932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790256" y="2060848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US (17) + UK (7) + PT (1) + RU (1)</a:t>
            </a:r>
            <a:endParaRPr lang="en-GB" b="1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ARAUJO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9" name="Rectangle 29"/>
          <p:cNvSpPr>
            <a:spLocks noGrp="1" noChangeArrowheads="1"/>
          </p:cNvSpPr>
          <p:nvPr>
            <p:ph type="title"/>
          </p:nvPr>
        </p:nvSpPr>
        <p:spPr>
          <a:xfrm>
            <a:off x="107950" y="115888"/>
            <a:ext cx="7772400" cy="874712"/>
          </a:xfrm>
          <a:noFill/>
        </p:spPr>
        <p:txBody>
          <a:bodyPr>
            <a:normAutofit/>
          </a:bodyPr>
          <a:lstStyle/>
          <a:p>
            <a:pPr algn="l" eaLnBrk="1" hangingPunct="1"/>
            <a:r>
              <a:rPr lang="en-GB" sz="4000" b="1" dirty="0" smtClean="0"/>
              <a:t>HOW TO CATCH A WIMP</a:t>
            </a: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228600" y="1219200"/>
            <a:ext cx="8839200" cy="548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63525" marR="0" lvl="0" indent="-263525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ClrTx/>
              <a:buSzTx/>
              <a:buFontTx/>
              <a:buAutoNum type="arabicPeriod"/>
              <a:defRPr/>
            </a:pPr>
            <a:r>
              <a:rPr kumimoji="0" lang="en-GB" sz="2400" b="0" i="0" u="sng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Direct detection</a:t>
            </a:r>
            <a:r>
              <a:rPr kumimoji="0" lang="en-GB" sz="2400" b="0" i="0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(scattering XS)</a:t>
            </a:r>
          </a:p>
          <a:p>
            <a:pPr marL="263525" marR="0" lvl="1" indent="-263525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kumimoji="0" lang="en-GB" sz="20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Nuclear (atomic)</a:t>
            </a:r>
            <a:r>
              <a:rPr kumimoji="0" lang="en-GB" sz="2000" b="1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recoils from elastic scattering</a:t>
            </a:r>
          </a:p>
          <a:p>
            <a:pPr marL="263525" marR="0" lvl="1" indent="-263525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kumimoji="0" lang="en-GB" sz="1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(annual modulation, directionality</a:t>
            </a:r>
            <a:r>
              <a:rPr lang="en-GB" dirty="0" smtClean="0"/>
              <a:t>, </a:t>
            </a:r>
            <a:r>
              <a:rPr kumimoji="0" lang="en-GB" sz="1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A-</a:t>
            </a:r>
            <a:r>
              <a:rPr lang="en-GB" dirty="0" smtClean="0"/>
              <a:t> &amp; J-</a:t>
            </a:r>
            <a:r>
              <a:rPr kumimoji="0" lang="en-GB" sz="1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dependence)</a:t>
            </a:r>
          </a:p>
          <a:p>
            <a:pPr marL="263525" marR="0" lvl="1" indent="-263525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kumimoji="0" lang="en-GB" sz="1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Galactic</a:t>
            </a:r>
            <a:r>
              <a:rPr kumimoji="0" lang="en-GB" sz="18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DM at the Sun’s position – our DM!</a:t>
            </a:r>
          </a:p>
          <a:p>
            <a:pPr marL="263525" marR="0" lvl="1" indent="-263525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lang="en-GB" baseline="0" dirty="0" smtClean="0"/>
              <a:t>Mass</a:t>
            </a:r>
            <a:r>
              <a:rPr lang="en-GB" dirty="0" smtClean="0"/>
              <a:t> measurement (if not too heavy)</a:t>
            </a:r>
            <a:endParaRPr kumimoji="0" lang="en-GB" sz="18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35325" marR="0" lvl="1" indent="-274638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endParaRPr kumimoji="0" lang="en-GB" sz="18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35325" marR="0" lvl="0" indent="-274638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kumimoji="0" lang="en-GB" sz="2400" b="0" i="0" u="sng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Indirect detection</a:t>
            </a:r>
            <a:r>
              <a:rPr kumimoji="0" lang="en-GB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(decay, annihilation XS)</a:t>
            </a:r>
          </a:p>
          <a:p>
            <a:pPr marL="3235325" marR="0" lvl="1" indent="-274638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kumimoji="0" lang="en-GB" sz="1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High-energy</a:t>
            </a:r>
            <a:r>
              <a:rPr kumimoji="0" lang="en-GB" sz="18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cosmic-rays, </a:t>
            </a:r>
            <a:r>
              <a:rPr kumimoji="0" lang="en-GB" sz="1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g</a:t>
            </a:r>
            <a:r>
              <a:rPr kumimoji="0" lang="en-GB" sz="1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-rays, neutrinos, etc.</a:t>
            </a:r>
            <a:endParaRPr lang="en-GB" dirty="0" smtClean="0"/>
          </a:p>
          <a:p>
            <a:pPr marL="3235325" lvl="1" indent="-274638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r>
              <a:rPr kumimoji="0" lang="en-GB" sz="1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Over-dense </a:t>
            </a:r>
            <a:r>
              <a:rPr lang="en-GB" dirty="0" smtClean="0"/>
              <a:t>regions, annihilation signal </a:t>
            </a:r>
            <a:r>
              <a:rPr lang="en-GB" dirty="0" smtClean="0">
                <a:sym typeface="Symbol"/>
              </a:rPr>
              <a:t> </a:t>
            </a:r>
            <a:r>
              <a:rPr lang="en-GB" dirty="0" smtClean="0"/>
              <a:t>n</a:t>
            </a:r>
            <a:r>
              <a:rPr lang="en-GB" baseline="30000" dirty="0" smtClean="0"/>
              <a:t>2</a:t>
            </a:r>
            <a:endParaRPr kumimoji="0" lang="en-GB" sz="18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35325" marR="0" lvl="1" indent="-274638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kumimoji="0" lang="en-GB" sz="1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Challenging backgrounds</a:t>
            </a:r>
            <a:endParaRPr kumimoji="0" lang="en-GB" sz="1800" b="0" i="0" u="none" strike="noStrike" kern="1200" cap="none" spc="0" normalizeH="0" baseline="3000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35325" marR="0" lvl="1" indent="-274638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endParaRPr kumimoji="0" lang="en-GB" sz="18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35325" marR="0" lvl="0" indent="-274638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lang="en-GB" sz="2400" u="sng" dirty="0" smtClean="0"/>
              <a:t>Accelerator</a:t>
            </a:r>
            <a:r>
              <a:rPr kumimoji="0" lang="en-GB" sz="2400" b="0" i="0" u="sng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searches</a:t>
            </a:r>
            <a:r>
              <a:rPr kumimoji="0" lang="en-GB" sz="2400" b="0" i="0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(production XS)</a:t>
            </a:r>
          </a:p>
          <a:p>
            <a:pPr marL="3235325" marR="0" lvl="1" indent="-274638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kumimoji="0" lang="en-GB" sz="1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Missing transverse energy, </a:t>
            </a:r>
            <a:r>
              <a:rPr lang="en-GB" dirty="0" err="1" smtClean="0"/>
              <a:t>monojets</a:t>
            </a:r>
            <a:r>
              <a:rPr lang="en-GB" dirty="0" smtClean="0"/>
              <a:t>, etc.</a:t>
            </a:r>
            <a:endParaRPr kumimoji="0" lang="en-GB" sz="18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35325" marR="0" lvl="1" indent="-274638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kumimoji="0" lang="en-GB" sz="1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Good place to look for particles…</a:t>
            </a:r>
          </a:p>
          <a:p>
            <a:pPr marL="3235325" marR="0" lvl="1" indent="-274638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kumimoji="0" lang="en-GB" sz="1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Mass measurement poor,</a:t>
            </a:r>
            <a:r>
              <a:rPr kumimoji="0" lang="en-GB" sz="18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 least initially</a:t>
            </a:r>
          </a:p>
          <a:p>
            <a:pPr marL="3235325" marR="0" lvl="1" indent="-274638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Char char="•"/>
              <a:defRPr/>
            </a:pPr>
            <a:r>
              <a:rPr kumimoji="0" lang="en-GB" sz="1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Can it establish that new particle </a:t>
            </a:r>
            <a:r>
              <a:rPr kumimoji="0" lang="en-GB" sz="18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</a:t>
            </a:r>
            <a:r>
              <a:rPr kumimoji="0" lang="en-GB" sz="1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1800" b="0" i="0" u="sng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en-GB" sz="1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DM?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3276600"/>
            <a:ext cx="3095472" cy="2756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228600"/>
            <a:ext cx="3236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ARAUJO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4123678" y="4606200"/>
          <a:ext cx="4258049" cy="880200"/>
        </p:xfrm>
        <a:graphic>
          <a:graphicData uri="http://schemas.openxmlformats.org/presentationml/2006/ole">
            <p:oleObj spid="_x0000_s1026" name="Equation" r:id="rId3" imgW="2209680" imgH="457200" progId="Equation.3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8763000" cy="838200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WIMP-NUCLEUS ELASTIC SCATTERING RATES</a:t>
            </a:r>
            <a:endParaRPr lang="en-GB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066800"/>
            <a:ext cx="7696200" cy="3200400"/>
          </a:xfrm>
        </p:spPr>
        <p:txBody>
          <a:bodyPr>
            <a:normAutofit/>
          </a:bodyPr>
          <a:lstStyle/>
          <a:p>
            <a:pPr marL="896938" indent="-266700">
              <a:spcBef>
                <a:spcPts val="0"/>
              </a:spcBef>
              <a:buNone/>
            </a:pPr>
            <a:r>
              <a:rPr lang="en-GB" sz="2600" dirty="0" smtClean="0"/>
              <a:t>The ‘spherical cow’ galactic model</a:t>
            </a:r>
          </a:p>
          <a:p>
            <a:pPr marL="896938" indent="-266700">
              <a:spcBef>
                <a:spcPts val="200"/>
              </a:spcBef>
            </a:pPr>
            <a:r>
              <a:rPr lang="en-GB" sz="2000" dirty="0" smtClean="0"/>
              <a:t>DM halo is 3-dimensional, stationary, with no lumps</a:t>
            </a:r>
          </a:p>
          <a:p>
            <a:pPr marL="896938" indent="-266700">
              <a:spcBef>
                <a:spcPts val="200"/>
              </a:spcBef>
            </a:pPr>
            <a:r>
              <a:rPr lang="en-GB" sz="2000" dirty="0" smtClean="0"/>
              <a:t>Isothermal sphere with density profile </a:t>
            </a:r>
            <a:r>
              <a:rPr lang="en-GB" sz="2000" i="1" dirty="0" err="1" smtClean="0">
                <a:latin typeface="Symbol" pitchFamily="18" charset="2"/>
              </a:rPr>
              <a:t>r</a:t>
            </a:r>
            <a:r>
              <a:rPr lang="en-GB" sz="2000" dirty="0" smtClean="0"/>
              <a:t> </a:t>
            </a:r>
            <a:r>
              <a:rPr lang="en-GB" sz="2000" dirty="0" smtClean="0">
                <a:latin typeface="Arial" pitchFamily="34" charset="0"/>
                <a:ea typeface="Cambria Math"/>
                <a:cs typeface="Arial" pitchFamily="34" charset="0"/>
              </a:rPr>
              <a:t>∝</a:t>
            </a:r>
            <a:r>
              <a:rPr lang="en-GB" sz="2000" dirty="0" smtClean="0">
                <a:latin typeface="Cambria Math"/>
                <a:ea typeface="Cambria Math"/>
              </a:rPr>
              <a:t> </a:t>
            </a:r>
            <a:r>
              <a:rPr lang="en-GB" sz="2000" i="1" dirty="0" err="1" smtClean="0"/>
              <a:t>r</a:t>
            </a:r>
            <a:r>
              <a:rPr lang="en-GB" sz="2000" i="1" dirty="0" smtClean="0"/>
              <a:t> </a:t>
            </a:r>
            <a:r>
              <a:rPr lang="en-GB" sz="2000" baseline="30000" dirty="0" smtClean="0"/>
              <a:t>−2</a:t>
            </a:r>
            <a:endParaRPr lang="en-GB" sz="2000" dirty="0" smtClean="0"/>
          </a:p>
          <a:p>
            <a:pPr marL="896938" indent="-266700">
              <a:spcBef>
                <a:spcPts val="200"/>
              </a:spcBef>
            </a:pPr>
            <a:r>
              <a:rPr lang="en-GB" sz="2000" dirty="0" smtClean="0"/>
              <a:t>Local density </a:t>
            </a:r>
            <a:r>
              <a:rPr lang="en-GB" sz="2000" i="1" dirty="0" smtClean="0">
                <a:latin typeface="Symbol" pitchFamily="18" charset="2"/>
              </a:rPr>
              <a:t>r</a:t>
            </a:r>
            <a:r>
              <a:rPr lang="en-GB" sz="2000" i="1" baseline="-25000" dirty="0" smtClean="0"/>
              <a:t>0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~ </a:t>
            </a:r>
            <a:r>
              <a:rPr lang="en-GB" sz="2000" dirty="0" smtClean="0"/>
              <a:t>0.3 GeV/cm</a:t>
            </a:r>
            <a:r>
              <a:rPr lang="en-GB" sz="2000" baseline="30000" dirty="0" smtClean="0"/>
              <a:t>3</a:t>
            </a:r>
            <a:r>
              <a:rPr lang="en-GB" sz="2000" dirty="0" smtClean="0"/>
              <a:t> (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~</a:t>
            </a:r>
            <a:r>
              <a:rPr lang="en-GB" sz="2000" dirty="0" smtClean="0"/>
              <a:t>1/pint for 100 </a:t>
            </a:r>
            <a:r>
              <a:rPr lang="en-GB" sz="2000" dirty="0" err="1" smtClean="0"/>
              <a:t>GeV</a:t>
            </a:r>
            <a:r>
              <a:rPr lang="en-GB" sz="2000" dirty="0" smtClean="0"/>
              <a:t> WIMPs)</a:t>
            </a:r>
          </a:p>
          <a:p>
            <a:pPr marL="896938" indent="-266700">
              <a:lnSpc>
                <a:spcPct val="80000"/>
              </a:lnSpc>
              <a:spcBef>
                <a:spcPts val="1800"/>
              </a:spcBef>
              <a:buNone/>
            </a:pPr>
            <a:r>
              <a:rPr lang="en-GB" sz="2400" dirty="0" smtClean="0"/>
              <a:t>Maxwellian (truncated) velocity distribution, f(</a:t>
            </a:r>
            <a:r>
              <a:rPr lang="en-GB" sz="2400" dirty="0" err="1" smtClean="0"/>
              <a:t>v</a:t>
            </a:r>
            <a:r>
              <a:rPr lang="en-GB" sz="2400" dirty="0" smtClean="0"/>
              <a:t>)</a:t>
            </a:r>
          </a:p>
          <a:p>
            <a:pPr marL="896938" lvl="1" indent="-266700">
              <a:spcBef>
                <a:spcPts val="200"/>
              </a:spcBef>
              <a:buFontTx/>
              <a:buChar char="•"/>
            </a:pPr>
            <a:r>
              <a:rPr lang="en-GB" sz="2000" dirty="0" smtClean="0"/>
              <a:t>Characteristic velocity </a:t>
            </a:r>
            <a:r>
              <a:rPr lang="en-GB" sz="2000" i="1" dirty="0" smtClean="0"/>
              <a:t>v</a:t>
            </a:r>
            <a:r>
              <a:rPr lang="en-GB" sz="2000" i="1" baseline="-25000" dirty="0" smtClean="0"/>
              <a:t>0</a:t>
            </a:r>
            <a:r>
              <a:rPr lang="en-GB" sz="2000" dirty="0" smtClean="0"/>
              <a:t>=220 km/</a:t>
            </a:r>
            <a:r>
              <a:rPr lang="en-GB" sz="2000" dirty="0" err="1" smtClean="0"/>
              <a:t>s</a:t>
            </a:r>
            <a:endParaRPr lang="en-GB" sz="2000" dirty="0" smtClean="0"/>
          </a:p>
          <a:p>
            <a:pPr marL="896938" lvl="1" indent="-266700">
              <a:spcBef>
                <a:spcPts val="200"/>
              </a:spcBef>
              <a:buFontTx/>
              <a:buChar char="•"/>
            </a:pPr>
            <a:r>
              <a:rPr lang="en-GB" sz="2000" dirty="0" smtClean="0"/>
              <a:t>Escape velocity </a:t>
            </a:r>
            <a:r>
              <a:rPr lang="en-GB" sz="2000" i="1" dirty="0" err="1" smtClean="0"/>
              <a:t>v</a:t>
            </a:r>
            <a:r>
              <a:rPr lang="en-GB" sz="2000" i="1" baseline="-25000" dirty="0" err="1" smtClean="0"/>
              <a:t>esc</a:t>
            </a:r>
            <a:r>
              <a:rPr lang="en-GB" sz="2000" dirty="0" smtClean="0"/>
              <a:t>=544 km/</a:t>
            </a:r>
            <a:r>
              <a:rPr lang="en-GB" sz="2000" dirty="0" err="1" smtClean="0"/>
              <a:t>s</a:t>
            </a:r>
            <a:endParaRPr lang="en-GB" sz="2000" dirty="0" smtClean="0"/>
          </a:p>
          <a:p>
            <a:pPr marL="896938" lvl="1" indent="-266700">
              <a:spcBef>
                <a:spcPts val="200"/>
              </a:spcBef>
              <a:buFontTx/>
              <a:buChar char="•"/>
            </a:pPr>
            <a:r>
              <a:rPr lang="en-GB" sz="2000" dirty="0" smtClean="0"/>
              <a:t>Earth velocity </a:t>
            </a:r>
            <a:r>
              <a:rPr lang="en-GB" sz="2000" i="1" dirty="0" err="1" smtClean="0"/>
              <a:t>v</a:t>
            </a:r>
            <a:r>
              <a:rPr lang="en-GB" sz="2000" i="1" baseline="-25000" dirty="0" err="1" smtClean="0"/>
              <a:t>E</a:t>
            </a:r>
            <a:r>
              <a:rPr lang="en-GB" sz="2000" dirty="0" smtClean="0"/>
              <a:t>=230 km/</a:t>
            </a:r>
            <a:r>
              <a:rPr lang="en-GB" sz="2000" dirty="0" err="1" smtClean="0"/>
              <a:t>s</a:t>
            </a:r>
            <a:endParaRPr lang="en-GB" sz="1800" dirty="0" smtClean="0"/>
          </a:p>
        </p:txBody>
      </p:sp>
      <p:pic>
        <p:nvPicPr>
          <p:cNvPr id="5" name="Picture 14" descr="SphericalCow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094613"/>
            <a:ext cx="1295400" cy="1496187"/>
          </a:xfrm>
          <a:prstGeom prst="rect">
            <a:avLst/>
          </a:prstGeom>
          <a:noFill/>
        </p:spPr>
      </p:pic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4130395" y="5562600"/>
          <a:ext cx="4708805" cy="838200"/>
        </p:xfrm>
        <a:graphic>
          <a:graphicData uri="http://schemas.openxmlformats.org/presentationml/2006/ole">
            <p:oleObj spid="_x0000_s1027" name="Equation" r:id="rId5" imgW="2425680" imgH="431640" progId="Equation.3">
              <p:embed/>
            </p:oleObj>
          </a:graphicData>
        </a:graphic>
      </p:graphicFrame>
      <p:sp>
        <p:nvSpPr>
          <p:cNvPr id="32" name="Slide Number Placeholder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3156055"/>
            <a:ext cx="3886200" cy="3397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" name="TextBox 39"/>
          <p:cNvSpPr txBox="1"/>
          <p:nvPr/>
        </p:nvSpPr>
        <p:spPr>
          <a:xfrm>
            <a:off x="1600200" y="62484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~ few keV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86200" y="4202668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tx2"/>
                </a:solidFill>
              </a:rPr>
              <a:t>Nuclear recoil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r>
              <a:rPr lang="en-GB" dirty="0" smtClean="0">
                <a:solidFill>
                  <a:schemeClr val="tx2"/>
                </a:solidFill>
              </a:rPr>
              <a:t>spectrum </a:t>
            </a:r>
            <a:r>
              <a:rPr lang="en-GB" dirty="0" smtClean="0">
                <a:solidFill>
                  <a:schemeClr val="tx2"/>
                </a:solidFill>
              </a:rPr>
              <a:t>[events/kg/day/keV]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43518" y="609600"/>
            <a:ext cx="4332358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8824" y="194320"/>
            <a:ext cx="8229600" cy="720080"/>
          </a:xfrm>
        </p:spPr>
        <p:txBody>
          <a:bodyPr>
            <a:noAutofit/>
          </a:bodyPr>
          <a:lstStyle/>
          <a:p>
            <a:pPr algn="l"/>
            <a:r>
              <a:rPr lang="en-GB" sz="4000" b="1" dirty="0" smtClean="0"/>
              <a:t>TWO-PHASE XENON TPC</a:t>
            </a:r>
            <a:endParaRPr lang="en-GB" sz="4000" b="1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79512" y="1143000"/>
            <a:ext cx="8856984" cy="5544616"/>
          </a:xfrm>
        </p:spPr>
        <p:txBody>
          <a:bodyPr>
            <a:normAutofit fontScale="92500" lnSpcReduction="10000"/>
          </a:bodyPr>
          <a:lstStyle/>
          <a:p>
            <a:pPr marL="273050" indent="-273050">
              <a:buNone/>
            </a:pPr>
            <a:r>
              <a:rPr lang="en-GB" sz="2800" b="1" dirty="0" smtClean="0"/>
              <a:t>S1</a:t>
            </a:r>
            <a:r>
              <a:rPr lang="en-GB" sz="2400" b="1" dirty="0" smtClean="0"/>
              <a:t>: prompt scintillation signal</a:t>
            </a:r>
          </a:p>
          <a:p>
            <a:pPr marL="536575" lvl="1"/>
            <a:r>
              <a:rPr lang="en-GB" sz="2000" dirty="0" smtClean="0"/>
              <a:t>Light yield:</a:t>
            </a:r>
            <a:r>
              <a:rPr lang="en-GB" sz="2000" dirty="0" smtClean="0">
                <a:latin typeface="+mj-lt"/>
              </a:rPr>
              <a:t> </a:t>
            </a:r>
            <a:r>
              <a:rPr lang="en-GB" sz="2000" dirty="0" smtClean="0">
                <a:latin typeface="Symbol" pitchFamily="18" charset="2"/>
              </a:rPr>
              <a:t>~</a:t>
            </a:r>
            <a:r>
              <a:rPr lang="en-GB" sz="2000" dirty="0" smtClean="0">
                <a:latin typeface="+mj-lt"/>
              </a:rPr>
              <a:t>60 </a:t>
            </a:r>
            <a:r>
              <a:rPr lang="en-GB" sz="2000" dirty="0" smtClean="0"/>
              <a:t>ph/keV (ER, 0 field)</a:t>
            </a:r>
          </a:p>
          <a:p>
            <a:pPr marL="536575" lvl="1"/>
            <a:r>
              <a:rPr lang="en-GB" sz="2000" dirty="0" smtClean="0"/>
              <a:t>Scintillation light: 178 nm (VUV)</a:t>
            </a:r>
          </a:p>
          <a:p>
            <a:pPr marL="536575" lvl="1"/>
            <a:r>
              <a:rPr lang="en-GB" sz="2000" b="1" dirty="0" smtClean="0">
                <a:solidFill>
                  <a:schemeClr val="accent3">
                    <a:lumMod val="50000"/>
                  </a:schemeClr>
                </a:solidFill>
              </a:rPr>
              <a:t>Nuclear recoil threshold </a:t>
            </a:r>
            <a:r>
              <a:rPr lang="en-GB" sz="2000" b="1" dirty="0" smtClean="0">
                <a:solidFill>
                  <a:schemeClr val="accent3">
                    <a:lumMod val="50000"/>
                  </a:schemeClr>
                </a:solidFill>
                <a:latin typeface="Symbol" pitchFamily="18" charset="2"/>
              </a:rPr>
              <a:t>~</a:t>
            </a:r>
            <a:r>
              <a:rPr lang="en-GB" sz="2000" b="1" dirty="0" smtClean="0">
                <a:solidFill>
                  <a:schemeClr val="accent3">
                    <a:lumMod val="50000"/>
                  </a:schemeClr>
                </a:solidFill>
              </a:rPr>
              <a:t>5 keV</a:t>
            </a:r>
          </a:p>
          <a:p>
            <a:pPr marL="273050" indent="-273050">
              <a:spcBef>
                <a:spcPts val="1200"/>
              </a:spcBef>
              <a:buNone/>
            </a:pPr>
            <a:r>
              <a:rPr lang="en-GB" sz="2800" b="1" dirty="0" smtClean="0"/>
              <a:t>S2</a:t>
            </a:r>
            <a:r>
              <a:rPr lang="en-GB" sz="2400" b="1" dirty="0" smtClean="0"/>
              <a:t>: delayed ionisation signal</a:t>
            </a:r>
          </a:p>
          <a:p>
            <a:pPr marL="536575" lvl="1"/>
            <a:r>
              <a:rPr lang="en-GB" sz="2000" dirty="0" smtClean="0"/>
              <a:t>Electroluminescence in vapour phase</a:t>
            </a:r>
          </a:p>
          <a:p>
            <a:pPr marL="536575" lvl="1"/>
            <a:r>
              <a:rPr lang="en-GB" sz="2000" dirty="0" smtClean="0"/>
              <a:t>Sensitive to single ionisation electrons</a:t>
            </a:r>
          </a:p>
          <a:p>
            <a:pPr marL="536575" lvl="1"/>
            <a:r>
              <a:rPr lang="en-GB" sz="2000" b="1" dirty="0" smtClean="0">
                <a:solidFill>
                  <a:schemeClr val="accent3">
                    <a:lumMod val="50000"/>
                  </a:schemeClr>
                </a:solidFill>
              </a:rPr>
              <a:t>Nuclear recoil threshold </a:t>
            </a:r>
            <a:r>
              <a:rPr lang="en-GB" sz="2000" b="1" dirty="0" smtClean="0">
                <a:solidFill>
                  <a:schemeClr val="accent3">
                    <a:lumMod val="50000"/>
                  </a:schemeClr>
                </a:solidFill>
                <a:latin typeface="Symbol" pitchFamily="18" charset="2"/>
              </a:rPr>
              <a:t>~</a:t>
            </a:r>
            <a:r>
              <a:rPr lang="en-GB" sz="2000" b="1" dirty="0" smtClean="0">
                <a:solidFill>
                  <a:schemeClr val="accent3">
                    <a:lumMod val="50000"/>
                  </a:schemeClr>
                </a:solidFill>
              </a:rPr>
              <a:t>1 keV</a:t>
            </a:r>
          </a:p>
          <a:p>
            <a:pPr marL="136525">
              <a:buNone/>
            </a:pPr>
            <a:r>
              <a:rPr lang="en-GB" sz="2800" b="1" dirty="0" smtClean="0"/>
              <a:t>S1+S2</a:t>
            </a:r>
            <a:r>
              <a:rPr lang="en-GB" sz="2400" b="1" dirty="0" smtClean="0"/>
              <a:t> event by event</a:t>
            </a:r>
          </a:p>
          <a:p>
            <a:pPr marL="536575" lvl="1"/>
            <a:r>
              <a:rPr lang="en-GB" sz="2000" dirty="0" smtClean="0"/>
              <a:t>ER/NR discrimination (&gt;99.5% rejection)</a:t>
            </a:r>
          </a:p>
          <a:p>
            <a:pPr marL="536575" lvl="1"/>
            <a:r>
              <a:rPr lang="en-GB" sz="2000" dirty="0" smtClean="0"/>
              <a:t>mm vertex resolution + high density: </a:t>
            </a:r>
            <a:r>
              <a:rPr lang="en-GB" sz="2000" i="1" dirty="0" smtClean="0"/>
              <a:t>self-shielding</a:t>
            </a:r>
            <a:r>
              <a:rPr lang="en-GB" sz="2000" dirty="0" smtClean="0"/>
              <a:t> of external backgrounds</a:t>
            </a:r>
          </a:p>
          <a:p>
            <a:pPr marL="273050" indent="-273050">
              <a:spcBef>
                <a:spcPts val="1200"/>
              </a:spcBef>
              <a:buNone/>
            </a:pPr>
            <a:r>
              <a:rPr lang="en-GB" sz="2600" b="1" dirty="0" smtClean="0"/>
              <a:t>LXe </a:t>
            </a:r>
            <a:r>
              <a:rPr lang="en-GB" sz="2400" b="1" dirty="0" smtClean="0"/>
              <a:t>is the leading WIMP target:</a:t>
            </a:r>
          </a:p>
          <a:p>
            <a:pPr marL="536575" lvl="1"/>
            <a:r>
              <a:rPr lang="en-GB" sz="2000" dirty="0" smtClean="0"/>
              <a:t>Scalar WIMP-nucleon scattering rate </a:t>
            </a:r>
            <a:r>
              <a:rPr lang="en-GB" sz="2000" dirty="0" err="1" smtClean="0"/>
              <a:t>dR</a:t>
            </a:r>
            <a:r>
              <a:rPr lang="en-GB" sz="2000" dirty="0" smtClean="0"/>
              <a:t>/dE</a:t>
            </a:r>
            <a:r>
              <a:rPr lang="en-GB" sz="2000" dirty="0" smtClean="0">
                <a:latin typeface="Symbol" pitchFamily="18" charset="2"/>
              </a:rPr>
              <a:t>~</a:t>
            </a:r>
            <a:r>
              <a:rPr lang="en-GB" sz="2000" dirty="0" smtClean="0"/>
              <a:t>A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, broad mass coverage (&gt;5 </a:t>
            </a:r>
            <a:r>
              <a:rPr lang="en-GB" sz="2000" dirty="0" err="1" smtClean="0"/>
              <a:t>GeV</a:t>
            </a:r>
            <a:r>
              <a:rPr lang="en-GB" sz="2000" dirty="0" smtClean="0"/>
              <a:t>)</a:t>
            </a:r>
          </a:p>
          <a:p>
            <a:pPr marL="536575" lvl="1"/>
            <a:r>
              <a:rPr lang="en-GB" sz="2000" dirty="0" smtClean="0"/>
              <a:t>Odd-neutron isotopes (</a:t>
            </a:r>
            <a:r>
              <a:rPr lang="en-GB" sz="2000" baseline="30000" dirty="0" smtClean="0"/>
              <a:t>129</a:t>
            </a:r>
            <a:r>
              <a:rPr lang="en-GB" sz="2000" dirty="0" smtClean="0"/>
              <a:t>Xe, </a:t>
            </a:r>
            <a:r>
              <a:rPr lang="en-GB" sz="2000" baseline="30000" dirty="0" smtClean="0"/>
              <a:t>131</a:t>
            </a:r>
            <a:r>
              <a:rPr lang="en-GB" sz="2000" dirty="0" smtClean="0"/>
              <a:t>Xe) enable SD sensitivity; target exchange possible</a:t>
            </a:r>
          </a:p>
          <a:p>
            <a:pPr marL="536575" lvl="1"/>
            <a:r>
              <a:rPr lang="en-GB" sz="2000" dirty="0" smtClean="0"/>
              <a:t>No damaging intrinsic </a:t>
            </a:r>
            <a:r>
              <a:rPr lang="en-GB" sz="2000" dirty="0" err="1" smtClean="0"/>
              <a:t>nasties</a:t>
            </a:r>
            <a:r>
              <a:rPr lang="en-GB" sz="2000" dirty="0" smtClean="0"/>
              <a:t> (</a:t>
            </a:r>
            <a:r>
              <a:rPr lang="en-GB" sz="2000" baseline="30000" dirty="0" smtClean="0"/>
              <a:t>127</a:t>
            </a:r>
            <a:r>
              <a:rPr lang="en-GB" sz="2000" dirty="0" smtClean="0"/>
              <a:t>Xe short-lived, </a:t>
            </a:r>
            <a:r>
              <a:rPr lang="en-GB" sz="2000" baseline="30000" dirty="0" smtClean="0"/>
              <a:t>85</a:t>
            </a:r>
            <a:r>
              <a:rPr lang="en-GB" sz="2000" dirty="0" smtClean="0"/>
              <a:t>Kr removable, </a:t>
            </a:r>
            <a:r>
              <a:rPr lang="en-GB" sz="2000" baseline="30000" dirty="0" smtClean="0"/>
              <a:t>136</a:t>
            </a:r>
            <a:r>
              <a:rPr lang="en-GB" sz="2000" dirty="0" smtClean="0"/>
              <a:t>Xe 2</a:t>
            </a:r>
            <a:r>
              <a:rPr lang="en-GB" sz="2000" dirty="0" smtClean="0">
                <a:latin typeface="Symbol" pitchFamily="18" charset="2"/>
              </a:rPr>
              <a:t>nbb</a:t>
            </a:r>
            <a:r>
              <a:rPr lang="en-GB" sz="2000" dirty="0" smtClean="0"/>
              <a:t> ok)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ARAUJO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90379" y="5486400"/>
            <a:ext cx="43256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dirty="0" smtClean="0"/>
              <a:t>Searches for RARE </a:t>
            </a:r>
            <a:r>
              <a:rPr lang="en-GB" sz="2000" i="1" dirty="0" smtClean="0"/>
              <a:t>and</a:t>
            </a:r>
            <a:r>
              <a:rPr lang="en-GB" sz="2000" dirty="0" smtClean="0"/>
              <a:t> LOW ENERGY events: a very challenging combination</a:t>
            </a:r>
            <a:endParaRPr lang="en-GB" sz="2000" dirty="0"/>
          </a:p>
        </p:txBody>
      </p:sp>
      <p:grpSp>
        <p:nvGrpSpPr>
          <p:cNvPr id="2" name="Group 12"/>
          <p:cNvGrpSpPr/>
          <p:nvPr/>
        </p:nvGrpSpPr>
        <p:grpSpPr>
          <a:xfrm>
            <a:off x="152400" y="990600"/>
            <a:ext cx="4334051" cy="3960000"/>
            <a:chOff x="152400" y="1069200"/>
            <a:chExt cx="4334051" cy="3960000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2400" y="1069200"/>
              <a:ext cx="4334051" cy="39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Oval 10"/>
            <p:cNvSpPr/>
            <p:nvPr/>
          </p:nvSpPr>
          <p:spPr>
            <a:xfrm>
              <a:off x="1066800" y="1905000"/>
              <a:ext cx="152400" cy="152400"/>
            </a:xfrm>
            <a:prstGeom prst="ellipse">
              <a:avLst/>
            </a:prstGeom>
            <a:solidFill>
              <a:srgbClr val="006600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Title 3"/>
          <p:cNvSpPr txBox="1">
            <a:spLocks/>
          </p:cNvSpPr>
          <p:nvPr/>
        </p:nvSpPr>
        <p:spPr>
          <a:xfrm>
            <a:off x="179512" y="194320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NOBLE LIQUID XENON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657600"/>
            <a:ext cx="360014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7162800" y="3962400"/>
            <a:ext cx="1527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/>
              <a:t>single scatters</a:t>
            </a:r>
          </a:p>
          <a:p>
            <a:pPr algn="ctr"/>
            <a:r>
              <a:rPr lang="en-GB" b="1" dirty="0" smtClean="0"/>
              <a:t>&lt;5 </a:t>
            </a:r>
            <a:r>
              <a:rPr lang="en-GB" b="1" dirty="0" err="1" smtClean="0"/>
              <a:t>keVee</a:t>
            </a:r>
            <a:endParaRPr lang="en-GB" b="1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218184"/>
            <a:ext cx="3626295" cy="3502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ARAUJO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LZ_main_assy_mar14_a_1402_26.JPG"/>
          <p:cNvPicPr>
            <a:picLocks noChangeAspect="1"/>
          </p:cNvPicPr>
          <p:nvPr/>
        </p:nvPicPr>
        <p:blipFill>
          <a:blip r:embed="rId2" cstate="print"/>
          <a:srcRect l="12917" t="-384" r="14167" b="2199"/>
          <a:stretch>
            <a:fillRect/>
          </a:stretch>
        </p:blipFill>
        <p:spPr>
          <a:xfrm>
            <a:off x="7544569" y="454952"/>
            <a:ext cx="1371600" cy="1290918"/>
          </a:xfrm>
          <a:prstGeom prst="rect">
            <a:avLst/>
          </a:prstGeom>
        </p:spPr>
      </p:pic>
      <p:sp>
        <p:nvSpPr>
          <p:cNvPr id="33799" name="Rectangle 29"/>
          <p:cNvSpPr>
            <a:spLocks noGrp="1" noChangeArrowheads="1"/>
          </p:cNvSpPr>
          <p:nvPr>
            <p:ph type="title"/>
          </p:nvPr>
        </p:nvSpPr>
        <p:spPr>
          <a:xfrm>
            <a:off x="184150" y="115888"/>
            <a:ext cx="8731250" cy="874712"/>
          </a:xfrm>
          <a:noFill/>
        </p:spPr>
        <p:txBody>
          <a:bodyPr>
            <a:normAutofit/>
          </a:bodyPr>
          <a:lstStyle/>
          <a:p>
            <a:pPr algn="l"/>
            <a:r>
              <a:rPr lang="en-GB" sz="4000" b="1" dirty="0" smtClean="0"/>
              <a:t>ZEPLIN </a:t>
            </a:r>
            <a:r>
              <a:rPr lang="en-GB" sz="4000" b="1" dirty="0" smtClean="0">
                <a:sym typeface="Symbol"/>
              </a:rPr>
              <a:t></a:t>
            </a:r>
            <a:r>
              <a:rPr lang="en-GB" sz="4000" b="1" dirty="0" smtClean="0"/>
              <a:t> LUX </a:t>
            </a:r>
            <a:r>
              <a:rPr lang="en-GB" sz="4000" b="1" dirty="0" smtClean="0">
                <a:sym typeface="Symbol"/>
              </a:rPr>
              <a:t> </a:t>
            </a:r>
            <a:r>
              <a:rPr lang="en-GB" sz="4000" b="1" dirty="0" smtClean="0"/>
              <a:t>LZ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78632" y="1447800"/>
            <a:ext cx="8712968" cy="50916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Next-generation LXe experiment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building on LUX &amp; ZEPLIN programmes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Route to detection &amp; study: </a:t>
            </a:r>
            <a:r>
              <a:rPr kumimoji="0" lang="en-GB" sz="24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progressive programme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ZEPLIN</a:t>
            </a:r>
            <a:r>
              <a:rPr lang="en-GB" sz="2000" dirty="0" smtClean="0"/>
              <a:t>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pioneered two-phase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WIMP searches (</a:t>
            </a:r>
            <a:r>
              <a:rPr lang="en-GB" sz="2000" dirty="0" smtClean="0"/>
              <a:t>3.9x10</a:t>
            </a:r>
            <a:r>
              <a:rPr lang="en-GB" sz="2000" baseline="30000" dirty="0" smtClean="0"/>
              <a:t>-8</a:t>
            </a:r>
            <a:r>
              <a:rPr lang="en-GB" sz="2000" dirty="0" smtClean="0"/>
              <a:t> </a:t>
            </a:r>
            <a:r>
              <a:rPr kumimoji="0" lang="en-GB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pb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/n)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LUX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present world leader in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sensitivity (7.</a:t>
            </a:r>
            <a:r>
              <a:rPr lang="en-GB" sz="2000" dirty="0" smtClean="0"/>
              <a:t>6x10</a:t>
            </a:r>
            <a:r>
              <a:rPr lang="en-GB" sz="2000" baseline="30000" dirty="0" smtClean="0"/>
              <a:t>-10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pb</a:t>
            </a:r>
            <a:r>
              <a:rPr lang="en-GB" sz="2000" dirty="0" smtClean="0"/>
              <a:t>/n, and ongoing)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LZ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expected sensitivity: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~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2x10</a:t>
            </a:r>
            <a:r>
              <a:rPr kumimoji="0" lang="en-GB" sz="20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-12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pb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/n with 3-year run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Experimental approach: </a:t>
            </a:r>
            <a:r>
              <a:rPr kumimoji="0" lang="en-GB" sz="24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low risk but aggressive programme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Internal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bk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-free strategy (self-shielding, modest discrimination assumed)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Two-phase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technology: high readiness level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Some infrastructure inherited from LUX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LZ will provide exciting physics opportunities for light &amp; heavy WIMPs </a:t>
            </a:r>
            <a:r>
              <a:rPr kumimoji="0" lang="en-GB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GB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GeV-TeV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): since we do not know what BSM</a:t>
            </a:r>
            <a:r>
              <a:rPr kumimoji="0" lang="en-GB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physics looks like!</a:t>
            </a:r>
            <a:endParaRPr kumimoji="0" lang="en-GB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FBF3F7-6A85-412C-A01A-9C36F7C918D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40509" y="402270"/>
            <a:ext cx="1252068" cy="12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029200" y="1642646"/>
            <a:ext cx="36480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accent1">
                    <a:lumMod val="50000"/>
                  </a:schemeClr>
                </a:solidFill>
              </a:rPr>
              <a:t>6 kg LXe fid             100 kg              6,000 kg</a:t>
            </a:r>
            <a:endParaRPr lang="en-GB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46139" y="154508"/>
            <a:ext cx="336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50000"/>
                  </a:schemeClr>
                </a:solidFill>
              </a:rPr>
              <a:t>ZEPLIN-III              LUX                  LZ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94123" y="474135"/>
            <a:ext cx="1074246" cy="12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ARAUJO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LZ_main_assy_mar14_a_1402_26.JPG"/>
          <p:cNvPicPr>
            <a:picLocks noChangeAspect="1"/>
          </p:cNvPicPr>
          <p:nvPr/>
        </p:nvPicPr>
        <p:blipFill>
          <a:blip r:embed="rId2" cstate="print"/>
          <a:srcRect l="2500" t="-384" r="14167" b="2199"/>
          <a:stretch>
            <a:fillRect/>
          </a:stretch>
        </p:blipFill>
        <p:spPr>
          <a:xfrm>
            <a:off x="1233103" y="1052736"/>
            <a:ext cx="6916558" cy="52565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" y="116632"/>
            <a:ext cx="5770984" cy="936104"/>
          </a:xfrm>
        </p:spPr>
        <p:txBody>
          <a:bodyPr>
            <a:normAutofit/>
          </a:bodyPr>
          <a:lstStyle/>
          <a:p>
            <a:pPr algn="l"/>
            <a:r>
              <a:rPr lang="en-GB" sz="4000" b="1" dirty="0" smtClean="0"/>
              <a:t>LZ DETECTOR(S)</a:t>
            </a:r>
            <a:endParaRPr lang="en-GB" sz="4000" b="1" dirty="0"/>
          </a:p>
        </p:txBody>
      </p:sp>
      <p:sp>
        <p:nvSpPr>
          <p:cNvPr id="7" name="Line Callout 2 (Accent Bar) 6"/>
          <p:cNvSpPr/>
          <p:nvPr/>
        </p:nvSpPr>
        <p:spPr>
          <a:xfrm>
            <a:off x="251520" y="1484784"/>
            <a:ext cx="1512168" cy="648072"/>
          </a:xfrm>
          <a:prstGeom prst="accentCallout2">
            <a:avLst>
              <a:gd name="adj1" fmla="val 32860"/>
              <a:gd name="adj2" fmla="val 108436"/>
              <a:gd name="adj3" fmla="val 40922"/>
              <a:gd name="adj4" fmla="val 125645"/>
              <a:gd name="adj5" fmla="val 79386"/>
              <a:gd name="adj6" fmla="val 147127"/>
            </a:avLst>
          </a:prstGeom>
          <a:noFill/>
          <a:ln>
            <a:solidFill>
              <a:srgbClr val="00B050"/>
            </a:solidFill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GB" sz="2400" b="1" dirty="0" smtClean="0">
                <a:solidFill>
                  <a:srgbClr val="C00000"/>
                </a:solidFill>
              </a:rPr>
              <a:t>LUX </a:t>
            </a:r>
          </a:p>
          <a:p>
            <a:pPr algn="r"/>
            <a:r>
              <a:rPr lang="en-GB" sz="2400" b="1" dirty="0" smtClean="0">
                <a:solidFill>
                  <a:srgbClr val="C00000"/>
                </a:solidFill>
              </a:rPr>
              <a:t>water tank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8" name="Line Callout 2 (Accent Bar) 7"/>
          <p:cNvSpPr/>
          <p:nvPr/>
        </p:nvSpPr>
        <p:spPr>
          <a:xfrm>
            <a:off x="35496" y="3581400"/>
            <a:ext cx="1944216" cy="622920"/>
          </a:xfrm>
          <a:prstGeom prst="accentCallout2">
            <a:avLst>
              <a:gd name="adj1" fmla="val 57355"/>
              <a:gd name="adj2" fmla="val 104580"/>
              <a:gd name="adj3" fmla="val 57914"/>
              <a:gd name="adj4" fmla="val 126249"/>
              <a:gd name="adj5" fmla="val 25850"/>
              <a:gd name="adj6" fmla="val 141951"/>
            </a:avLst>
          </a:prstGeom>
          <a:noFill/>
          <a:ln>
            <a:solidFill>
              <a:srgbClr val="00B050"/>
            </a:solidFill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GB" sz="2400" b="1" dirty="0" smtClean="0">
                <a:solidFill>
                  <a:schemeClr val="tx1"/>
                </a:solidFill>
              </a:rPr>
              <a:t>HV umbilical</a:t>
            </a:r>
            <a:endParaRPr lang="en-GB" sz="2000" b="1" dirty="0" smtClean="0">
              <a:solidFill>
                <a:schemeClr val="tx1"/>
              </a:solidFill>
            </a:endParaRPr>
          </a:p>
        </p:txBody>
      </p:sp>
      <p:sp>
        <p:nvSpPr>
          <p:cNvPr id="9" name="Line Callout 2 (Accent Bar) 8"/>
          <p:cNvSpPr/>
          <p:nvPr/>
        </p:nvSpPr>
        <p:spPr>
          <a:xfrm>
            <a:off x="6867872" y="304800"/>
            <a:ext cx="2123728" cy="1295400"/>
          </a:xfrm>
          <a:prstGeom prst="accentCallout2">
            <a:avLst>
              <a:gd name="adj1" fmla="val 56730"/>
              <a:gd name="adj2" fmla="val -6520"/>
              <a:gd name="adj3" fmla="val 100596"/>
              <a:gd name="adj4" fmla="val -32085"/>
              <a:gd name="adj5" fmla="val 209497"/>
              <a:gd name="adj6" fmla="val -70013"/>
            </a:avLst>
          </a:prstGeom>
          <a:noFill/>
          <a:ln>
            <a:solidFill>
              <a:srgbClr val="00B050"/>
            </a:solidFill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GB" sz="2400" b="1" dirty="0" err="1" smtClean="0">
                <a:solidFill>
                  <a:srgbClr val="C00000"/>
                </a:solidFill>
              </a:rPr>
              <a:t>Gd</a:t>
            </a:r>
            <a:r>
              <a:rPr lang="en-GB" sz="2400" b="1" dirty="0" smtClean="0">
                <a:solidFill>
                  <a:srgbClr val="C00000"/>
                </a:solidFill>
              </a:rPr>
              <a:t>-loaded </a:t>
            </a:r>
          </a:p>
          <a:p>
            <a:r>
              <a:rPr lang="en-GB" sz="2400" b="1" dirty="0" smtClean="0">
                <a:solidFill>
                  <a:srgbClr val="C00000"/>
                </a:solidFill>
              </a:rPr>
              <a:t>liquid scintillator</a:t>
            </a:r>
          </a:p>
          <a:p>
            <a:r>
              <a:rPr lang="en-GB" sz="2400" b="1" dirty="0" smtClean="0">
                <a:solidFill>
                  <a:srgbClr val="C00000"/>
                </a:solidFill>
              </a:rPr>
              <a:t>veto detector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10" name="Line Callout 2 (Accent Bar) 9"/>
          <p:cNvSpPr/>
          <p:nvPr/>
        </p:nvSpPr>
        <p:spPr>
          <a:xfrm>
            <a:off x="395536" y="4941168"/>
            <a:ext cx="1404664" cy="648072"/>
          </a:xfrm>
          <a:prstGeom prst="accentCallout2">
            <a:avLst>
              <a:gd name="adj1" fmla="val 47712"/>
              <a:gd name="adj2" fmla="val 105095"/>
              <a:gd name="adj3" fmla="val 44636"/>
              <a:gd name="adj4" fmla="val 141685"/>
              <a:gd name="adj5" fmla="val -6525"/>
              <a:gd name="adj6" fmla="val 251174"/>
            </a:avLst>
          </a:prstGeom>
          <a:noFill/>
          <a:ln>
            <a:solidFill>
              <a:srgbClr val="00B050"/>
            </a:solidFill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GB" sz="2400" b="1" dirty="0" smtClean="0">
                <a:solidFill>
                  <a:schemeClr val="tx1"/>
                </a:solidFill>
              </a:rPr>
              <a:t>low-</a:t>
            </a:r>
            <a:r>
              <a:rPr lang="en-GB" sz="2400" b="1" dirty="0" err="1" smtClean="0">
                <a:solidFill>
                  <a:schemeClr val="tx1"/>
                </a:solidFill>
              </a:rPr>
              <a:t>bk</a:t>
            </a:r>
            <a:r>
              <a:rPr lang="en-GB" sz="2400" b="1" dirty="0" smtClean="0">
                <a:solidFill>
                  <a:schemeClr val="tx1"/>
                </a:solidFill>
              </a:rPr>
              <a:t> cryostat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5" name="Line Callout 2 (Accent Bar) 14"/>
          <p:cNvSpPr/>
          <p:nvPr/>
        </p:nvSpPr>
        <p:spPr>
          <a:xfrm>
            <a:off x="7343800" y="1752600"/>
            <a:ext cx="1343000" cy="740296"/>
          </a:xfrm>
          <a:prstGeom prst="accentCallout2">
            <a:avLst>
              <a:gd name="adj1" fmla="val 56730"/>
              <a:gd name="adj2" fmla="val -6520"/>
              <a:gd name="adj3" fmla="val 105370"/>
              <a:gd name="adj4" fmla="val -47457"/>
              <a:gd name="adj5" fmla="val 321478"/>
              <a:gd name="adj6" fmla="val -174296"/>
            </a:avLst>
          </a:prstGeom>
          <a:noFill/>
          <a:ln>
            <a:solidFill>
              <a:srgbClr val="00B050"/>
            </a:solidFill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GB" sz="2400" b="1" dirty="0" smtClean="0">
                <a:solidFill>
                  <a:srgbClr val="C00000"/>
                </a:solidFill>
              </a:rPr>
              <a:t>LXe ‘skin’</a:t>
            </a:r>
          </a:p>
          <a:p>
            <a:r>
              <a:rPr lang="en-GB" sz="2400" b="1" dirty="0" smtClean="0">
                <a:solidFill>
                  <a:srgbClr val="C00000"/>
                </a:solidFill>
              </a:rPr>
              <a:t>detector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16" name="Line Callout 2 (Accent Bar) 15"/>
          <p:cNvSpPr/>
          <p:nvPr/>
        </p:nvSpPr>
        <p:spPr>
          <a:xfrm>
            <a:off x="7343800" y="2924944"/>
            <a:ext cx="1620688" cy="504056"/>
          </a:xfrm>
          <a:prstGeom prst="accentCallout2">
            <a:avLst>
              <a:gd name="adj1" fmla="val 56730"/>
              <a:gd name="adj2" fmla="val -6520"/>
              <a:gd name="adj3" fmla="val 122079"/>
              <a:gd name="adj4" fmla="val -24733"/>
              <a:gd name="adj5" fmla="val 255144"/>
              <a:gd name="adj6" fmla="val -11038"/>
            </a:avLst>
          </a:prstGeom>
          <a:noFill/>
          <a:ln>
            <a:solidFill>
              <a:srgbClr val="00B050"/>
            </a:solidFill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GB" sz="2400" b="1" dirty="0" smtClean="0">
                <a:solidFill>
                  <a:schemeClr val="tx1"/>
                </a:solidFill>
              </a:rPr>
              <a:t>LXe HX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17" name="Line Callout 2 (Accent Bar) 16"/>
          <p:cNvSpPr/>
          <p:nvPr/>
        </p:nvSpPr>
        <p:spPr>
          <a:xfrm>
            <a:off x="1403648" y="6093296"/>
            <a:ext cx="1872208" cy="576064"/>
          </a:xfrm>
          <a:prstGeom prst="accentCallout2">
            <a:avLst>
              <a:gd name="adj1" fmla="val 57355"/>
              <a:gd name="adj2" fmla="val 104580"/>
              <a:gd name="adj3" fmla="val 57317"/>
              <a:gd name="adj4" fmla="val 124964"/>
              <a:gd name="adj5" fmla="val -322048"/>
              <a:gd name="adj6" fmla="val 167728"/>
            </a:avLst>
          </a:prstGeom>
          <a:noFill/>
          <a:ln>
            <a:solidFill>
              <a:srgbClr val="00B050"/>
            </a:solidFill>
            <a:tailEnd type="oval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r"/>
            <a:r>
              <a:rPr lang="en-GB" sz="2400" b="1" dirty="0" smtClean="0">
                <a:solidFill>
                  <a:srgbClr val="C00000"/>
                </a:solidFill>
              </a:rPr>
              <a:t>LXe TPC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ARAUJO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farm9.staticflickr.com/8040/8058196310_b8d8adfa76_k.jpg"/>
          <p:cNvPicPr>
            <a:picLocks noChangeAspect="1" noChangeArrowheads="1"/>
          </p:cNvPicPr>
          <p:nvPr/>
        </p:nvPicPr>
        <p:blipFill>
          <a:blip r:embed="rId2" cstate="print"/>
          <a:srcRect l="6104"/>
          <a:stretch>
            <a:fillRect/>
          </a:stretch>
        </p:blipFill>
        <p:spPr bwMode="auto">
          <a:xfrm>
            <a:off x="243161" y="692696"/>
            <a:ext cx="8640465" cy="527957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273204" y="6021288"/>
            <a:ext cx="8610600" cy="646321"/>
          </a:xfrm>
          <a:prstGeom prst="rect">
            <a:avLst/>
          </a:prstGeom>
          <a:noFill/>
        </p:spPr>
        <p:txBody>
          <a:bodyPr wrap="square" lIns="91429" tIns="45715" rIns="91429" bIns="45715" rtlCol="0">
            <a:spAutoFit/>
          </a:bodyPr>
          <a:lstStyle/>
          <a:p>
            <a:pPr algn="ctr"/>
            <a:r>
              <a:rPr lang="en-GB" b="1" dirty="0" smtClean="0"/>
              <a:t>The 8-m diameter LUX water tank (to contain LZ), Davis Campus, 4850-ft u/g level, </a:t>
            </a:r>
          </a:p>
          <a:p>
            <a:pPr algn="ctr"/>
            <a:r>
              <a:rPr lang="en-GB" b="1" dirty="0" smtClean="0"/>
              <a:t>Sanford Underground Research Facility</a:t>
            </a:r>
            <a:endParaRPr lang="en-GB" b="1" dirty="0"/>
          </a:p>
        </p:txBody>
      </p:sp>
      <p:pic>
        <p:nvPicPr>
          <p:cNvPr id="4" name="Picture 4" descr="http://lux.brown.edu/images/lux_logo_sma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76672"/>
            <a:ext cx="675671" cy="468287"/>
          </a:xfrm>
          <a:prstGeom prst="rect">
            <a:avLst/>
          </a:prstGeom>
          <a:noFill/>
        </p:spPr>
      </p:pic>
      <p:pic>
        <p:nvPicPr>
          <p:cNvPr id="5" name="Picture 2" descr="http://sanfordlab.org/sites/sanfordlab.org/files/images/galleries/121016_LUX%20tank%20w-Mock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35080" y="188640"/>
            <a:ext cx="3024336" cy="2016224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ARAUJO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" y="116632"/>
            <a:ext cx="4978896" cy="864096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en-GB" sz="4000" b="1" dirty="0" smtClean="0"/>
              <a:t>THE LZ TPC</a:t>
            </a:r>
            <a:endParaRPr lang="en-GB" sz="4000" b="1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51520" y="3861048"/>
            <a:ext cx="4536504" cy="2880320"/>
          </a:xfrm>
        </p:spPr>
        <p:txBody>
          <a:bodyPr>
            <a:noAutofit/>
          </a:bodyPr>
          <a:lstStyle/>
          <a:p>
            <a:pPr marL="180975" indent="-180975"/>
            <a:r>
              <a:rPr lang="en-GB" sz="2400" b="1" dirty="0" smtClean="0"/>
              <a:t>TPC PARAMETERS</a:t>
            </a:r>
            <a:endParaRPr lang="en-GB" sz="1800" b="1" dirty="0" smtClean="0"/>
          </a:p>
          <a:p>
            <a:pPr marL="360363" lvl="1" indent="-179388"/>
            <a:r>
              <a:rPr lang="en-GB" sz="2000" dirty="0" smtClean="0"/>
              <a:t>1.5 m diameter/length (3x LUX)</a:t>
            </a:r>
          </a:p>
          <a:p>
            <a:pPr marL="360363" lvl="1" indent="-179388"/>
            <a:r>
              <a:rPr lang="en-GB" sz="2000" dirty="0" smtClean="0"/>
              <a:t>7 tonne active LXe mass (28x LUX)</a:t>
            </a:r>
          </a:p>
          <a:p>
            <a:pPr marL="360363" lvl="1" indent="-179388"/>
            <a:r>
              <a:rPr lang="en-GB" sz="2000" dirty="0" smtClean="0"/>
              <a:t>2x 241 3-inch PMTs (4x LUX)</a:t>
            </a:r>
          </a:p>
          <a:p>
            <a:pPr marL="360363" lvl="1" indent="-179388"/>
            <a:r>
              <a:rPr lang="en-GB" sz="2000" dirty="0" smtClean="0"/>
              <a:t>Highly reflective PTFE field cage</a:t>
            </a:r>
          </a:p>
          <a:p>
            <a:pPr marL="360363" lvl="1" indent="-179388"/>
            <a:r>
              <a:rPr lang="en-GB" sz="2000" dirty="0" smtClean="0"/>
              <a:t>100 kV cathode HV (10x LUX)</a:t>
            </a:r>
          </a:p>
          <a:p>
            <a:pPr marL="360363" lvl="1" indent="-179388"/>
            <a:r>
              <a:rPr lang="en-GB" sz="2000" dirty="0" smtClean="0"/>
              <a:t>Electron lifetime 3 ms (3x LUX)</a:t>
            </a:r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7" y="116632"/>
            <a:ext cx="6912768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4463480" y="3861048"/>
            <a:ext cx="4573016" cy="29523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180975" lvl="0" indent="-180975">
              <a:spcBef>
                <a:spcPct val="20000"/>
              </a:spcBef>
            </a:pPr>
            <a:r>
              <a:rPr lang="en-GB" sz="2400" b="1" dirty="0" smtClean="0"/>
              <a:t>PHYSICS PARAMETERS</a:t>
            </a:r>
          </a:p>
          <a:p>
            <a:pPr marL="180975" lvl="0" indent="-180975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000" dirty="0" smtClean="0"/>
              <a:t>5.8 </a:t>
            </a:r>
            <a:r>
              <a:rPr lang="en-GB" sz="2000" dirty="0" err="1" smtClean="0"/>
              <a:t>keVr</a:t>
            </a:r>
            <a:r>
              <a:rPr lang="en-GB" sz="2000" dirty="0" smtClean="0"/>
              <a:t> S1 threshold (4.5 </a:t>
            </a:r>
            <a:r>
              <a:rPr lang="en-GB" sz="2000" dirty="0" err="1" smtClean="0"/>
              <a:t>keVr</a:t>
            </a:r>
            <a:r>
              <a:rPr lang="en-GB" sz="2000" dirty="0" smtClean="0"/>
              <a:t> LUX)</a:t>
            </a:r>
          </a:p>
          <a:p>
            <a:pPr marL="180975" lvl="0" indent="-180975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000" dirty="0" smtClean="0"/>
              <a:t>0.7 kV/cm drift field, 99.5% ER/NR disc.</a:t>
            </a:r>
          </a:p>
          <a:p>
            <a:pPr marL="180975" lvl="0" indent="-180975">
              <a:spcBef>
                <a:spcPct val="20000"/>
              </a:spcBef>
            </a:pPr>
            <a:r>
              <a:rPr lang="en-GB" sz="2000" dirty="0" smtClean="0"/>
              <a:t>	(already surpassed in LUX at 0.2 kV/cm)</a:t>
            </a:r>
          </a:p>
          <a:p>
            <a:pPr marL="180975" lvl="0" indent="-180975">
              <a:spcBef>
                <a:spcPts val="1200"/>
              </a:spcBef>
            </a:pPr>
            <a:r>
              <a:rPr lang="en-GB" sz="2400" b="1" dirty="0" smtClean="0"/>
              <a:t>TPC CALIBRATION</a:t>
            </a:r>
          </a:p>
          <a:p>
            <a:pPr marL="180975" indent="-180975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000" dirty="0" smtClean="0"/>
              <a:t>ER: Dispersed sources: Kr-83m, CH</a:t>
            </a:r>
            <a:r>
              <a:rPr lang="en-GB" sz="2000" baseline="-25000" dirty="0" smtClean="0"/>
              <a:t>3</a:t>
            </a:r>
            <a:r>
              <a:rPr lang="en-GB" sz="2000" dirty="0" smtClean="0"/>
              <a:t>T</a:t>
            </a:r>
          </a:p>
          <a:p>
            <a:pPr marL="180975" indent="-180975">
              <a:spcBef>
                <a:spcPct val="20000"/>
              </a:spcBef>
              <a:buFont typeface="Arial" pitchFamily="34" charset="0"/>
              <a:buChar char="•"/>
            </a:pPr>
            <a:r>
              <a:rPr lang="en-GB" sz="2000" dirty="0" smtClean="0"/>
              <a:t>NR: </a:t>
            </a:r>
            <a:r>
              <a:rPr lang="en-GB" sz="2000" dirty="0" err="1" smtClean="0"/>
              <a:t>AmBe</a:t>
            </a:r>
            <a:r>
              <a:rPr lang="en-GB" sz="2000" dirty="0" smtClean="0"/>
              <a:t>, </a:t>
            </a:r>
            <a:r>
              <a:rPr lang="en-GB" sz="2000" dirty="0" err="1" smtClean="0"/>
              <a:t>YBe</a:t>
            </a:r>
            <a:r>
              <a:rPr lang="en-GB" sz="2000" dirty="0" smtClean="0"/>
              <a:t>, D-D generator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H. ARAUJO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1551</TotalTime>
  <Words>1016</Words>
  <Application>Microsoft Office PowerPoint</Application>
  <PresentationFormat>On-screen Show (4:3)</PresentationFormat>
  <Paragraphs>179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Equation</vt:lpstr>
      <vt:lpstr>MINING FOR WIMPS: THE LUX-ZEPLIN (LZ) EXPERIMENT</vt:lpstr>
      <vt:lpstr>HOW TO CATCH A WIMP</vt:lpstr>
      <vt:lpstr>WIMP-NUCLEUS ELASTIC SCATTERING RATES</vt:lpstr>
      <vt:lpstr>TWO-PHASE XENON TPC</vt:lpstr>
      <vt:lpstr>Slide 5</vt:lpstr>
      <vt:lpstr>ZEPLIN  LUX  LZ</vt:lpstr>
      <vt:lpstr>LZ DETECTOR(S)</vt:lpstr>
      <vt:lpstr>Slide 8</vt:lpstr>
      <vt:lpstr>THE LZ TPC</vt:lpstr>
      <vt:lpstr>LZ IN DAVIS CAMPUS</vt:lpstr>
      <vt:lpstr>IMPORTANT BACKGROUNDS</vt:lpstr>
      <vt:lpstr>INTRINSIC BACKGROUNDS</vt:lpstr>
      <vt:lpstr>DOMINANT BACKGROUNDS</vt:lpstr>
      <vt:lpstr>LZ SENSITIVITY</vt:lpstr>
      <vt:lpstr>PROGRAMME STATUS</vt:lpstr>
      <vt:lpstr>LZ  COLLABORATION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haraujo</dc:creator>
  <cp:lastModifiedBy>Henrique Araujo</cp:lastModifiedBy>
  <cp:revision>1881</cp:revision>
  <dcterms:created xsi:type="dcterms:W3CDTF">2006-08-16T00:00:00Z</dcterms:created>
  <dcterms:modified xsi:type="dcterms:W3CDTF">2014-06-01T16:29:14Z</dcterms:modified>
</cp:coreProperties>
</file>