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8" r:id="rId5"/>
    <p:sldId id="258" r:id="rId6"/>
    <p:sldId id="259" r:id="rId7"/>
    <p:sldId id="260" r:id="rId8"/>
    <p:sldId id="261" r:id="rId9"/>
    <p:sldId id="265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2FC6F9-D68A-4AE8-8414-284EDF7CAA9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02F14E3-70E7-4378-BD1D-40DDAC90C657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en-US" altLang="ja-JP" dirty="0" smtClean="0"/>
            <a:t>Source model</a:t>
          </a:r>
          <a:endParaRPr kumimoji="1" lang="ja-JP" altLang="en-US" dirty="0"/>
        </a:p>
      </dgm:t>
    </dgm:pt>
    <dgm:pt modelId="{DF3E6003-C899-420C-8FB2-6E20262B5A54}" type="parTrans" cxnId="{A33C0338-6C1E-4B70-85C7-64107534C549}">
      <dgm:prSet/>
      <dgm:spPr/>
      <dgm:t>
        <a:bodyPr/>
        <a:lstStyle/>
        <a:p>
          <a:endParaRPr kumimoji="1" lang="ja-JP" altLang="en-US"/>
        </a:p>
      </dgm:t>
    </dgm:pt>
    <dgm:pt modelId="{C360704D-193B-414F-994C-80CE4CB7C0CF}" type="sibTrans" cxnId="{A33C0338-6C1E-4B70-85C7-64107534C549}">
      <dgm:prSet/>
      <dgm:spPr/>
      <dgm:t>
        <a:bodyPr/>
        <a:lstStyle/>
        <a:p>
          <a:endParaRPr kumimoji="1" lang="ja-JP" altLang="en-US"/>
        </a:p>
      </dgm:t>
    </dgm:pt>
    <dgm:pt modelId="{7A84D1CD-10DE-4DDA-8185-9B980907B10C}">
      <dgm:prSet phldrT="[テキスト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kumimoji="1" lang="en-US" altLang="ja-JP" dirty="0" smtClean="0"/>
            <a:t>Background</a:t>
          </a:r>
          <a:endParaRPr kumimoji="1" lang="ja-JP" altLang="en-US" dirty="0"/>
        </a:p>
      </dgm:t>
    </dgm:pt>
    <dgm:pt modelId="{E2CFA508-8737-42BE-BC9F-9C7DCC8AB955}" type="parTrans" cxnId="{4FA7EAFE-4154-4557-B86C-BFAD9E0B5A53}">
      <dgm:prSet/>
      <dgm:spPr/>
      <dgm:t>
        <a:bodyPr/>
        <a:lstStyle/>
        <a:p>
          <a:endParaRPr kumimoji="1" lang="ja-JP" altLang="en-US"/>
        </a:p>
      </dgm:t>
    </dgm:pt>
    <dgm:pt modelId="{3E7E92E8-BA8F-4AB8-8AD8-1BA9ADBDDAA3}" type="sibTrans" cxnId="{4FA7EAFE-4154-4557-B86C-BFAD9E0B5A53}">
      <dgm:prSet/>
      <dgm:spPr/>
      <dgm:t>
        <a:bodyPr/>
        <a:lstStyle/>
        <a:p>
          <a:endParaRPr kumimoji="1" lang="ja-JP" altLang="en-US"/>
        </a:p>
      </dgm:t>
    </dgm:pt>
    <dgm:pt modelId="{DC4F78EA-3898-4E87-93B5-72D6D48ADFAE}">
      <dgm:prSet phldrT="[テキスト]"/>
      <dgm:spPr/>
      <dgm:t>
        <a:bodyPr/>
        <a:lstStyle/>
        <a:p>
          <a:r>
            <a:rPr kumimoji="1" lang="en-US" altLang="ja-JP" dirty="0" smtClean="0"/>
            <a:t>Galactic diffuse</a:t>
          </a:r>
          <a:endParaRPr kumimoji="1" lang="ja-JP" altLang="en-US" dirty="0"/>
        </a:p>
      </dgm:t>
    </dgm:pt>
    <dgm:pt modelId="{DBD2365D-9C06-4DA3-8F8B-55D58337380D}" type="parTrans" cxnId="{AF551B54-B6D9-42DA-8CAD-CC92F0D82A97}">
      <dgm:prSet/>
      <dgm:spPr/>
      <dgm:t>
        <a:bodyPr/>
        <a:lstStyle/>
        <a:p>
          <a:endParaRPr kumimoji="1" lang="ja-JP" altLang="en-US"/>
        </a:p>
      </dgm:t>
    </dgm:pt>
    <dgm:pt modelId="{827227D5-2E35-494F-A215-CD5F4819527D}" type="sibTrans" cxnId="{AF551B54-B6D9-42DA-8CAD-CC92F0D82A97}">
      <dgm:prSet/>
      <dgm:spPr/>
      <dgm:t>
        <a:bodyPr/>
        <a:lstStyle/>
        <a:p>
          <a:endParaRPr kumimoji="1" lang="ja-JP" altLang="en-US"/>
        </a:p>
      </dgm:t>
    </dgm:pt>
    <dgm:pt modelId="{BE752AE0-FBD4-4ADD-A7AC-F29EA2C32990}">
      <dgm:prSet phldrT="[テキスト]"/>
      <dgm:spPr/>
      <dgm:t>
        <a:bodyPr/>
        <a:lstStyle/>
        <a:p>
          <a:r>
            <a:rPr kumimoji="1" lang="en-US" altLang="ja-JP" dirty="0" smtClean="0"/>
            <a:t>Isotropic</a:t>
          </a:r>
          <a:endParaRPr kumimoji="1" lang="ja-JP" altLang="en-US" dirty="0"/>
        </a:p>
      </dgm:t>
    </dgm:pt>
    <dgm:pt modelId="{3A5ED708-2E69-4ADE-87C7-F7D61F472612}" type="parTrans" cxnId="{A48E5A72-17CF-4521-A3D5-C53D752B1990}">
      <dgm:prSet/>
      <dgm:spPr/>
      <dgm:t>
        <a:bodyPr/>
        <a:lstStyle/>
        <a:p>
          <a:endParaRPr kumimoji="1" lang="ja-JP" altLang="en-US"/>
        </a:p>
      </dgm:t>
    </dgm:pt>
    <dgm:pt modelId="{D811DB46-FFBC-41C5-88FA-BDD01FA89A5C}" type="sibTrans" cxnId="{A48E5A72-17CF-4521-A3D5-C53D752B1990}">
      <dgm:prSet/>
      <dgm:spPr/>
      <dgm:t>
        <a:bodyPr/>
        <a:lstStyle/>
        <a:p>
          <a:endParaRPr kumimoji="1" lang="ja-JP" altLang="en-US"/>
        </a:p>
      </dgm:t>
    </dgm:pt>
    <dgm:pt modelId="{015D512E-99BC-46BC-9BC4-8645ABC9CF21}">
      <dgm:prSet phldrT="[テキスト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kumimoji="1" lang="en-US" altLang="ja-JP" dirty="0" smtClean="0"/>
            <a:t>Foreground</a:t>
          </a:r>
          <a:endParaRPr kumimoji="1" lang="ja-JP" altLang="en-US" dirty="0"/>
        </a:p>
      </dgm:t>
    </dgm:pt>
    <dgm:pt modelId="{C7414753-97F3-41CC-80C5-3C9CBA5FD43D}" type="parTrans" cxnId="{550A2295-7187-44A4-81F9-581797AE377C}">
      <dgm:prSet/>
      <dgm:spPr/>
      <dgm:t>
        <a:bodyPr/>
        <a:lstStyle/>
        <a:p>
          <a:endParaRPr kumimoji="1" lang="ja-JP" altLang="en-US"/>
        </a:p>
      </dgm:t>
    </dgm:pt>
    <dgm:pt modelId="{A9A05F3D-930B-4C8A-B040-A0CF68BBA485}" type="sibTrans" cxnId="{550A2295-7187-44A4-81F9-581797AE377C}">
      <dgm:prSet/>
      <dgm:spPr/>
      <dgm:t>
        <a:bodyPr/>
        <a:lstStyle/>
        <a:p>
          <a:endParaRPr kumimoji="1" lang="ja-JP" altLang="en-US"/>
        </a:p>
      </dgm:t>
    </dgm:pt>
    <dgm:pt modelId="{ECED68F4-197E-4879-B9FB-E17E0EBDEF62}">
      <dgm:prSet phldrT="[テキスト]"/>
      <dgm:spPr/>
      <dgm:t>
        <a:bodyPr/>
        <a:lstStyle/>
        <a:p>
          <a:r>
            <a:rPr kumimoji="1" lang="en-US" altLang="ja-JP" dirty="0" smtClean="0"/>
            <a:t>Point sources</a:t>
          </a:r>
          <a:endParaRPr kumimoji="1" lang="ja-JP" altLang="en-US" dirty="0"/>
        </a:p>
      </dgm:t>
    </dgm:pt>
    <dgm:pt modelId="{051B16A7-A484-4040-965F-DAD4B0E72E95}" type="parTrans" cxnId="{3A137982-73DE-4206-B267-849423BE173A}">
      <dgm:prSet/>
      <dgm:spPr/>
      <dgm:t>
        <a:bodyPr/>
        <a:lstStyle/>
        <a:p>
          <a:endParaRPr kumimoji="1" lang="ja-JP" altLang="en-US"/>
        </a:p>
      </dgm:t>
    </dgm:pt>
    <dgm:pt modelId="{5CC962AF-DEBC-410A-977D-F99B276A312D}" type="sibTrans" cxnId="{3A137982-73DE-4206-B267-849423BE173A}">
      <dgm:prSet/>
      <dgm:spPr/>
      <dgm:t>
        <a:bodyPr/>
        <a:lstStyle/>
        <a:p>
          <a:endParaRPr kumimoji="1" lang="ja-JP" altLang="en-US"/>
        </a:p>
      </dgm:t>
    </dgm:pt>
    <dgm:pt modelId="{F8C91643-9569-489F-B14B-04263E30B37D}" type="pres">
      <dgm:prSet presAssocID="{E12FC6F9-D68A-4AE8-8414-284EDF7CAA9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2E3056E-5462-4184-B256-922E57BF8CE4}" type="pres">
      <dgm:prSet presAssocID="{F02F14E3-70E7-4378-BD1D-40DDAC90C657}" presName="root1" presStyleCnt="0"/>
      <dgm:spPr/>
    </dgm:pt>
    <dgm:pt modelId="{63F99CAF-2C48-47AC-AAEC-6EB511CCB8FC}" type="pres">
      <dgm:prSet presAssocID="{F02F14E3-70E7-4378-BD1D-40DDAC90C65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E7210AC1-8224-4840-84FA-67424886A7C6}" type="pres">
      <dgm:prSet presAssocID="{F02F14E3-70E7-4378-BD1D-40DDAC90C657}" presName="level2hierChild" presStyleCnt="0"/>
      <dgm:spPr/>
    </dgm:pt>
    <dgm:pt modelId="{AE781949-8139-46BA-BB5D-FFBF4B34AC4D}" type="pres">
      <dgm:prSet presAssocID="{E2CFA508-8737-42BE-BC9F-9C7DCC8AB955}" presName="conn2-1" presStyleLbl="parChTrans1D2" presStyleIdx="0" presStyleCnt="2"/>
      <dgm:spPr/>
      <dgm:t>
        <a:bodyPr/>
        <a:lstStyle/>
        <a:p>
          <a:endParaRPr kumimoji="1" lang="ja-JP" altLang="en-US"/>
        </a:p>
      </dgm:t>
    </dgm:pt>
    <dgm:pt modelId="{3E4D82EC-27F1-4103-A4B7-4542F0780DE1}" type="pres">
      <dgm:prSet presAssocID="{E2CFA508-8737-42BE-BC9F-9C7DCC8AB955}" presName="connTx" presStyleLbl="parChTrans1D2" presStyleIdx="0" presStyleCnt="2"/>
      <dgm:spPr/>
      <dgm:t>
        <a:bodyPr/>
        <a:lstStyle/>
        <a:p>
          <a:endParaRPr kumimoji="1" lang="ja-JP" altLang="en-US"/>
        </a:p>
      </dgm:t>
    </dgm:pt>
    <dgm:pt modelId="{3F0CCBD6-2F43-4CA2-8AB7-1BF8D5823EF4}" type="pres">
      <dgm:prSet presAssocID="{7A84D1CD-10DE-4DDA-8185-9B980907B10C}" presName="root2" presStyleCnt="0"/>
      <dgm:spPr/>
    </dgm:pt>
    <dgm:pt modelId="{8D8A51CC-E498-46F5-B9F2-43A2B315362B}" type="pres">
      <dgm:prSet presAssocID="{7A84D1CD-10DE-4DDA-8185-9B980907B10C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DC7D5BA-12DC-435D-AD4A-FC5E429E503F}" type="pres">
      <dgm:prSet presAssocID="{7A84D1CD-10DE-4DDA-8185-9B980907B10C}" presName="level3hierChild" presStyleCnt="0"/>
      <dgm:spPr/>
    </dgm:pt>
    <dgm:pt modelId="{C39FB8EF-DD2D-454F-B373-9F5472625255}" type="pres">
      <dgm:prSet presAssocID="{DBD2365D-9C06-4DA3-8F8B-55D58337380D}" presName="conn2-1" presStyleLbl="parChTrans1D3" presStyleIdx="0" presStyleCnt="3"/>
      <dgm:spPr/>
      <dgm:t>
        <a:bodyPr/>
        <a:lstStyle/>
        <a:p>
          <a:endParaRPr kumimoji="1" lang="ja-JP" altLang="en-US"/>
        </a:p>
      </dgm:t>
    </dgm:pt>
    <dgm:pt modelId="{9B8A7680-1FB2-4BB8-901A-F2F901961AB9}" type="pres">
      <dgm:prSet presAssocID="{DBD2365D-9C06-4DA3-8F8B-55D58337380D}" presName="connTx" presStyleLbl="parChTrans1D3" presStyleIdx="0" presStyleCnt="3"/>
      <dgm:spPr/>
      <dgm:t>
        <a:bodyPr/>
        <a:lstStyle/>
        <a:p>
          <a:endParaRPr kumimoji="1" lang="ja-JP" altLang="en-US"/>
        </a:p>
      </dgm:t>
    </dgm:pt>
    <dgm:pt modelId="{B493B412-11B3-4546-8F37-F7856ED9F2B5}" type="pres">
      <dgm:prSet presAssocID="{DC4F78EA-3898-4E87-93B5-72D6D48ADFAE}" presName="root2" presStyleCnt="0"/>
      <dgm:spPr/>
    </dgm:pt>
    <dgm:pt modelId="{5FF7EA62-0BA7-4DC3-88D6-9432ED3CA09A}" type="pres">
      <dgm:prSet presAssocID="{DC4F78EA-3898-4E87-93B5-72D6D48ADFAE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4C6F3227-7839-4922-A862-9F7445FB8783}" type="pres">
      <dgm:prSet presAssocID="{DC4F78EA-3898-4E87-93B5-72D6D48ADFAE}" presName="level3hierChild" presStyleCnt="0"/>
      <dgm:spPr/>
    </dgm:pt>
    <dgm:pt modelId="{D323B053-B23B-4EB9-B7A4-67FF8CD6F982}" type="pres">
      <dgm:prSet presAssocID="{3A5ED708-2E69-4ADE-87C7-F7D61F472612}" presName="conn2-1" presStyleLbl="parChTrans1D3" presStyleIdx="1" presStyleCnt="3"/>
      <dgm:spPr/>
      <dgm:t>
        <a:bodyPr/>
        <a:lstStyle/>
        <a:p>
          <a:endParaRPr kumimoji="1" lang="ja-JP" altLang="en-US"/>
        </a:p>
      </dgm:t>
    </dgm:pt>
    <dgm:pt modelId="{09FDC451-5A01-4DE7-8B48-E89B7C55CFFD}" type="pres">
      <dgm:prSet presAssocID="{3A5ED708-2E69-4ADE-87C7-F7D61F472612}" presName="connTx" presStyleLbl="parChTrans1D3" presStyleIdx="1" presStyleCnt="3"/>
      <dgm:spPr/>
      <dgm:t>
        <a:bodyPr/>
        <a:lstStyle/>
        <a:p>
          <a:endParaRPr kumimoji="1" lang="ja-JP" altLang="en-US"/>
        </a:p>
      </dgm:t>
    </dgm:pt>
    <dgm:pt modelId="{0F87B6D1-EC83-4CE6-9067-FF0E66DE8C17}" type="pres">
      <dgm:prSet presAssocID="{BE752AE0-FBD4-4ADD-A7AC-F29EA2C32990}" presName="root2" presStyleCnt="0"/>
      <dgm:spPr/>
    </dgm:pt>
    <dgm:pt modelId="{CA727080-3573-4D8D-A08A-366A049F2295}" type="pres">
      <dgm:prSet presAssocID="{BE752AE0-FBD4-4ADD-A7AC-F29EA2C32990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4FBA9CD-EE9E-4B9E-8A72-DBFF6E320159}" type="pres">
      <dgm:prSet presAssocID="{BE752AE0-FBD4-4ADD-A7AC-F29EA2C32990}" presName="level3hierChild" presStyleCnt="0"/>
      <dgm:spPr/>
    </dgm:pt>
    <dgm:pt modelId="{F564C4BD-8275-4ECF-8165-7EF1C0336DDC}" type="pres">
      <dgm:prSet presAssocID="{C7414753-97F3-41CC-80C5-3C9CBA5FD43D}" presName="conn2-1" presStyleLbl="parChTrans1D2" presStyleIdx="1" presStyleCnt="2"/>
      <dgm:spPr/>
      <dgm:t>
        <a:bodyPr/>
        <a:lstStyle/>
        <a:p>
          <a:endParaRPr kumimoji="1" lang="ja-JP" altLang="en-US"/>
        </a:p>
      </dgm:t>
    </dgm:pt>
    <dgm:pt modelId="{55E07493-073C-4CDE-AC6A-1AC2F85A91FD}" type="pres">
      <dgm:prSet presAssocID="{C7414753-97F3-41CC-80C5-3C9CBA5FD43D}" presName="connTx" presStyleLbl="parChTrans1D2" presStyleIdx="1" presStyleCnt="2"/>
      <dgm:spPr/>
      <dgm:t>
        <a:bodyPr/>
        <a:lstStyle/>
        <a:p>
          <a:endParaRPr kumimoji="1" lang="ja-JP" altLang="en-US"/>
        </a:p>
      </dgm:t>
    </dgm:pt>
    <dgm:pt modelId="{CD9A3E1B-4587-4411-9CA5-574CE7ABC13D}" type="pres">
      <dgm:prSet presAssocID="{015D512E-99BC-46BC-9BC4-8645ABC9CF21}" presName="root2" presStyleCnt="0"/>
      <dgm:spPr/>
    </dgm:pt>
    <dgm:pt modelId="{BA234753-08F4-41C7-9EA3-52E61BB39BAB}" type="pres">
      <dgm:prSet presAssocID="{015D512E-99BC-46BC-9BC4-8645ABC9CF21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6B112DB-7B22-4EE4-8E23-8BF3BF50B7A2}" type="pres">
      <dgm:prSet presAssocID="{015D512E-99BC-46BC-9BC4-8645ABC9CF21}" presName="level3hierChild" presStyleCnt="0"/>
      <dgm:spPr/>
    </dgm:pt>
    <dgm:pt modelId="{EA5DE7C8-F5A8-4E23-846E-B5E3F7ECD600}" type="pres">
      <dgm:prSet presAssocID="{051B16A7-A484-4040-965F-DAD4B0E72E95}" presName="conn2-1" presStyleLbl="parChTrans1D3" presStyleIdx="2" presStyleCnt="3"/>
      <dgm:spPr/>
      <dgm:t>
        <a:bodyPr/>
        <a:lstStyle/>
        <a:p>
          <a:endParaRPr kumimoji="1" lang="ja-JP" altLang="en-US"/>
        </a:p>
      </dgm:t>
    </dgm:pt>
    <dgm:pt modelId="{635D9CBE-6469-4575-9467-60DC0505C071}" type="pres">
      <dgm:prSet presAssocID="{051B16A7-A484-4040-965F-DAD4B0E72E95}" presName="connTx" presStyleLbl="parChTrans1D3" presStyleIdx="2" presStyleCnt="3"/>
      <dgm:spPr/>
      <dgm:t>
        <a:bodyPr/>
        <a:lstStyle/>
        <a:p>
          <a:endParaRPr kumimoji="1" lang="ja-JP" altLang="en-US"/>
        </a:p>
      </dgm:t>
    </dgm:pt>
    <dgm:pt modelId="{7A47189A-5069-4572-8BD2-3DB15AB23326}" type="pres">
      <dgm:prSet presAssocID="{ECED68F4-197E-4879-B9FB-E17E0EBDEF62}" presName="root2" presStyleCnt="0"/>
      <dgm:spPr/>
    </dgm:pt>
    <dgm:pt modelId="{FF5C78EC-B991-46BA-815F-0EE67721BB17}" type="pres">
      <dgm:prSet presAssocID="{ECED68F4-197E-4879-B9FB-E17E0EBDEF62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554F395-8376-479A-A7CF-1821A6AD1854}" type="pres">
      <dgm:prSet presAssocID="{ECED68F4-197E-4879-B9FB-E17E0EBDEF62}" presName="level3hierChild" presStyleCnt="0"/>
      <dgm:spPr/>
    </dgm:pt>
  </dgm:ptLst>
  <dgm:cxnLst>
    <dgm:cxn modelId="{AF551B54-B6D9-42DA-8CAD-CC92F0D82A97}" srcId="{7A84D1CD-10DE-4DDA-8185-9B980907B10C}" destId="{DC4F78EA-3898-4E87-93B5-72D6D48ADFAE}" srcOrd="0" destOrd="0" parTransId="{DBD2365D-9C06-4DA3-8F8B-55D58337380D}" sibTransId="{827227D5-2E35-494F-A215-CD5F4819527D}"/>
    <dgm:cxn modelId="{A48E5A72-17CF-4521-A3D5-C53D752B1990}" srcId="{7A84D1CD-10DE-4DDA-8185-9B980907B10C}" destId="{BE752AE0-FBD4-4ADD-A7AC-F29EA2C32990}" srcOrd="1" destOrd="0" parTransId="{3A5ED708-2E69-4ADE-87C7-F7D61F472612}" sibTransId="{D811DB46-FFBC-41C5-88FA-BDD01FA89A5C}"/>
    <dgm:cxn modelId="{223152BA-F986-4E7F-901A-CEAD6EDAD108}" type="presOf" srcId="{ECED68F4-197E-4879-B9FB-E17E0EBDEF62}" destId="{FF5C78EC-B991-46BA-815F-0EE67721BB17}" srcOrd="0" destOrd="0" presId="urn:microsoft.com/office/officeart/2005/8/layout/hierarchy2"/>
    <dgm:cxn modelId="{93FFCC34-82EC-4C1D-9520-48269EEEDAE1}" type="presOf" srcId="{3A5ED708-2E69-4ADE-87C7-F7D61F472612}" destId="{09FDC451-5A01-4DE7-8B48-E89B7C55CFFD}" srcOrd="1" destOrd="0" presId="urn:microsoft.com/office/officeart/2005/8/layout/hierarchy2"/>
    <dgm:cxn modelId="{E2D95042-3AAF-4826-91B3-9D2D02125B37}" type="presOf" srcId="{DC4F78EA-3898-4E87-93B5-72D6D48ADFAE}" destId="{5FF7EA62-0BA7-4DC3-88D6-9432ED3CA09A}" srcOrd="0" destOrd="0" presId="urn:microsoft.com/office/officeart/2005/8/layout/hierarchy2"/>
    <dgm:cxn modelId="{708810ED-04BD-4601-8A4D-305B3E48497B}" type="presOf" srcId="{C7414753-97F3-41CC-80C5-3C9CBA5FD43D}" destId="{F564C4BD-8275-4ECF-8165-7EF1C0336DDC}" srcOrd="0" destOrd="0" presId="urn:microsoft.com/office/officeart/2005/8/layout/hierarchy2"/>
    <dgm:cxn modelId="{A1D15DB8-CB43-4546-9DDB-FC38565983DD}" type="presOf" srcId="{F02F14E3-70E7-4378-BD1D-40DDAC90C657}" destId="{63F99CAF-2C48-47AC-AAEC-6EB511CCB8FC}" srcOrd="0" destOrd="0" presId="urn:microsoft.com/office/officeart/2005/8/layout/hierarchy2"/>
    <dgm:cxn modelId="{0E595E0C-4193-4954-9FFB-09A302DD2D2D}" type="presOf" srcId="{DBD2365D-9C06-4DA3-8F8B-55D58337380D}" destId="{9B8A7680-1FB2-4BB8-901A-F2F901961AB9}" srcOrd="1" destOrd="0" presId="urn:microsoft.com/office/officeart/2005/8/layout/hierarchy2"/>
    <dgm:cxn modelId="{A33C0338-6C1E-4B70-85C7-64107534C549}" srcId="{E12FC6F9-D68A-4AE8-8414-284EDF7CAA9F}" destId="{F02F14E3-70E7-4378-BD1D-40DDAC90C657}" srcOrd="0" destOrd="0" parTransId="{DF3E6003-C899-420C-8FB2-6E20262B5A54}" sibTransId="{C360704D-193B-414F-994C-80CE4CB7C0CF}"/>
    <dgm:cxn modelId="{3A137982-73DE-4206-B267-849423BE173A}" srcId="{015D512E-99BC-46BC-9BC4-8645ABC9CF21}" destId="{ECED68F4-197E-4879-B9FB-E17E0EBDEF62}" srcOrd="0" destOrd="0" parTransId="{051B16A7-A484-4040-965F-DAD4B0E72E95}" sibTransId="{5CC962AF-DEBC-410A-977D-F99B276A312D}"/>
    <dgm:cxn modelId="{57566C10-72FB-4A2C-9E25-82D5DB1DE1C1}" type="presOf" srcId="{C7414753-97F3-41CC-80C5-3C9CBA5FD43D}" destId="{55E07493-073C-4CDE-AC6A-1AC2F85A91FD}" srcOrd="1" destOrd="0" presId="urn:microsoft.com/office/officeart/2005/8/layout/hierarchy2"/>
    <dgm:cxn modelId="{7A012793-0A52-4AA5-8707-F5CAE329BE65}" type="presOf" srcId="{E12FC6F9-D68A-4AE8-8414-284EDF7CAA9F}" destId="{F8C91643-9569-489F-B14B-04263E30B37D}" srcOrd="0" destOrd="0" presId="urn:microsoft.com/office/officeart/2005/8/layout/hierarchy2"/>
    <dgm:cxn modelId="{F296C789-3095-4A12-9F3F-4FA78DABD0C0}" type="presOf" srcId="{015D512E-99BC-46BC-9BC4-8645ABC9CF21}" destId="{BA234753-08F4-41C7-9EA3-52E61BB39BAB}" srcOrd="0" destOrd="0" presId="urn:microsoft.com/office/officeart/2005/8/layout/hierarchy2"/>
    <dgm:cxn modelId="{550A2295-7187-44A4-81F9-581797AE377C}" srcId="{F02F14E3-70E7-4378-BD1D-40DDAC90C657}" destId="{015D512E-99BC-46BC-9BC4-8645ABC9CF21}" srcOrd="1" destOrd="0" parTransId="{C7414753-97F3-41CC-80C5-3C9CBA5FD43D}" sibTransId="{A9A05F3D-930B-4C8A-B040-A0CF68BBA485}"/>
    <dgm:cxn modelId="{CD3F4574-DE07-415D-9371-9FE4A4879364}" type="presOf" srcId="{DBD2365D-9C06-4DA3-8F8B-55D58337380D}" destId="{C39FB8EF-DD2D-454F-B373-9F5472625255}" srcOrd="0" destOrd="0" presId="urn:microsoft.com/office/officeart/2005/8/layout/hierarchy2"/>
    <dgm:cxn modelId="{7AC26AFF-EA5B-4097-A38D-A04177F42678}" type="presOf" srcId="{051B16A7-A484-4040-965F-DAD4B0E72E95}" destId="{635D9CBE-6469-4575-9467-60DC0505C071}" srcOrd="1" destOrd="0" presId="urn:microsoft.com/office/officeart/2005/8/layout/hierarchy2"/>
    <dgm:cxn modelId="{7F54ADBA-1E2E-4AED-885D-7003E821F924}" type="presOf" srcId="{E2CFA508-8737-42BE-BC9F-9C7DCC8AB955}" destId="{3E4D82EC-27F1-4103-A4B7-4542F0780DE1}" srcOrd="1" destOrd="0" presId="urn:microsoft.com/office/officeart/2005/8/layout/hierarchy2"/>
    <dgm:cxn modelId="{89914B10-9F6D-49C6-949A-E357C20EFA2D}" type="presOf" srcId="{7A84D1CD-10DE-4DDA-8185-9B980907B10C}" destId="{8D8A51CC-E498-46F5-B9F2-43A2B315362B}" srcOrd="0" destOrd="0" presId="urn:microsoft.com/office/officeart/2005/8/layout/hierarchy2"/>
    <dgm:cxn modelId="{BE9AB0F7-6CA6-4459-BAA5-2C052D3D2964}" type="presOf" srcId="{3A5ED708-2E69-4ADE-87C7-F7D61F472612}" destId="{D323B053-B23B-4EB9-B7A4-67FF8CD6F982}" srcOrd="0" destOrd="0" presId="urn:microsoft.com/office/officeart/2005/8/layout/hierarchy2"/>
    <dgm:cxn modelId="{81A47959-E278-49BC-8D53-CC7A5A0322FC}" type="presOf" srcId="{E2CFA508-8737-42BE-BC9F-9C7DCC8AB955}" destId="{AE781949-8139-46BA-BB5D-FFBF4B34AC4D}" srcOrd="0" destOrd="0" presId="urn:microsoft.com/office/officeart/2005/8/layout/hierarchy2"/>
    <dgm:cxn modelId="{A2F5448F-7040-4E1B-A5C5-A990CE15E1C6}" type="presOf" srcId="{BE752AE0-FBD4-4ADD-A7AC-F29EA2C32990}" destId="{CA727080-3573-4D8D-A08A-366A049F2295}" srcOrd="0" destOrd="0" presId="urn:microsoft.com/office/officeart/2005/8/layout/hierarchy2"/>
    <dgm:cxn modelId="{4FA7EAFE-4154-4557-B86C-BFAD9E0B5A53}" srcId="{F02F14E3-70E7-4378-BD1D-40DDAC90C657}" destId="{7A84D1CD-10DE-4DDA-8185-9B980907B10C}" srcOrd="0" destOrd="0" parTransId="{E2CFA508-8737-42BE-BC9F-9C7DCC8AB955}" sibTransId="{3E7E92E8-BA8F-4AB8-8AD8-1BA9ADBDDAA3}"/>
    <dgm:cxn modelId="{74E256B6-9E2C-49AD-BE4F-975E7FB0E513}" type="presOf" srcId="{051B16A7-A484-4040-965F-DAD4B0E72E95}" destId="{EA5DE7C8-F5A8-4E23-846E-B5E3F7ECD600}" srcOrd="0" destOrd="0" presId="urn:microsoft.com/office/officeart/2005/8/layout/hierarchy2"/>
    <dgm:cxn modelId="{8EB2A2E0-3B16-40DF-A384-13ECDB9E5F2D}" type="presParOf" srcId="{F8C91643-9569-489F-B14B-04263E30B37D}" destId="{D2E3056E-5462-4184-B256-922E57BF8CE4}" srcOrd="0" destOrd="0" presId="urn:microsoft.com/office/officeart/2005/8/layout/hierarchy2"/>
    <dgm:cxn modelId="{324F1D6E-5E2C-4B73-8C05-53533C13188D}" type="presParOf" srcId="{D2E3056E-5462-4184-B256-922E57BF8CE4}" destId="{63F99CAF-2C48-47AC-AAEC-6EB511CCB8FC}" srcOrd="0" destOrd="0" presId="urn:microsoft.com/office/officeart/2005/8/layout/hierarchy2"/>
    <dgm:cxn modelId="{A95308A2-B76D-4FDB-A867-A8F223D55975}" type="presParOf" srcId="{D2E3056E-5462-4184-B256-922E57BF8CE4}" destId="{E7210AC1-8224-4840-84FA-67424886A7C6}" srcOrd="1" destOrd="0" presId="urn:microsoft.com/office/officeart/2005/8/layout/hierarchy2"/>
    <dgm:cxn modelId="{EAE82B4C-BFF2-48DC-8509-C186915DCB6E}" type="presParOf" srcId="{E7210AC1-8224-4840-84FA-67424886A7C6}" destId="{AE781949-8139-46BA-BB5D-FFBF4B34AC4D}" srcOrd="0" destOrd="0" presId="urn:microsoft.com/office/officeart/2005/8/layout/hierarchy2"/>
    <dgm:cxn modelId="{AD9B77E7-018E-4A79-A878-520463ACF7CE}" type="presParOf" srcId="{AE781949-8139-46BA-BB5D-FFBF4B34AC4D}" destId="{3E4D82EC-27F1-4103-A4B7-4542F0780DE1}" srcOrd="0" destOrd="0" presId="urn:microsoft.com/office/officeart/2005/8/layout/hierarchy2"/>
    <dgm:cxn modelId="{AAB012AC-5A03-4DB4-A869-B749AF8E10F0}" type="presParOf" srcId="{E7210AC1-8224-4840-84FA-67424886A7C6}" destId="{3F0CCBD6-2F43-4CA2-8AB7-1BF8D5823EF4}" srcOrd="1" destOrd="0" presId="urn:microsoft.com/office/officeart/2005/8/layout/hierarchy2"/>
    <dgm:cxn modelId="{CF59C7C0-5D66-447A-9413-1A1A1E3EDB8D}" type="presParOf" srcId="{3F0CCBD6-2F43-4CA2-8AB7-1BF8D5823EF4}" destId="{8D8A51CC-E498-46F5-B9F2-43A2B315362B}" srcOrd="0" destOrd="0" presId="urn:microsoft.com/office/officeart/2005/8/layout/hierarchy2"/>
    <dgm:cxn modelId="{ADB32494-DA28-4A7B-8DEC-CED941967536}" type="presParOf" srcId="{3F0CCBD6-2F43-4CA2-8AB7-1BF8D5823EF4}" destId="{7DC7D5BA-12DC-435D-AD4A-FC5E429E503F}" srcOrd="1" destOrd="0" presId="urn:microsoft.com/office/officeart/2005/8/layout/hierarchy2"/>
    <dgm:cxn modelId="{84873218-609A-4803-8F05-493CA70A60EA}" type="presParOf" srcId="{7DC7D5BA-12DC-435D-AD4A-FC5E429E503F}" destId="{C39FB8EF-DD2D-454F-B373-9F5472625255}" srcOrd="0" destOrd="0" presId="urn:microsoft.com/office/officeart/2005/8/layout/hierarchy2"/>
    <dgm:cxn modelId="{F7BA7B7B-0F05-4135-8B10-59A759EDFDAE}" type="presParOf" srcId="{C39FB8EF-DD2D-454F-B373-9F5472625255}" destId="{9B8A7680-1FB2-4BB8-901A-F2F901961AB9}" srcOrd="0" destOrd="0" presId="urn:microsoft.com/office/officeart/2005/8/layout/hierarchy2"/>
    <dgm:cxn modelId="{A214979A-4E97-4387-BA92-1CFFFD3EC67B}" type="presParOf" srcId="{7DC7D5BA-12DC-435D-AD4A-FC5E429E503F}" destId="{B493B412-11B3-4546-8F37-F7856ED9F2B5}" srcOrd="1" destOrd="0" presId="urn:microsoft.com/office/officeart/2005/8/layout/hierarchy2"/>
    <dgm:cxn modelId="{A83CDF15-F6C5-405A-B25B-E013EED05B60}" type="presParOf" srcId="{B493B412-11B3-4546-8F37-F7856ED9F2B5}" destId="{5FF7EA62-0BA7-4DC3-88D6-9432ED3CA09A}" srcOrd="0" destOrd="0" presId="urn:microsoft.com/office/officeart/2005/8/layout/hierarchy2"/>
    <dgm:cxn modelId="{4849D8AC-245E-409F-A81B-74D7DE64AD84}" type="presParOf" srcId="{B493B412-11B3-4546-8F37-F7856ED9F2B5}" destId="{4C6F3227-7839-4922-A862-9F7445FB8783}" srcOrd="1" destOrd="0" presId="urn:microsoft.com/office/officeart/2005/8/layout/hierarchy2"/>
    <dgm:cxn modelId="{44706A42-2F3F-4201-996A-3F733007B410}" type="presParOf" srcId="{7DC7D5BA-12DC-435D-AD4A-FC5E429E503F}" destId="{D323B053-B23B-4EB9-B7A4-67FF8CD6F982}" srcOrd="2" destOrd="0" presId="urn:microsoft.com/office/officeart/2005/8/layout/hierarchy2"/>
    <dgm:cxn modelId="{CCF4A0C2-20FE-4360-B910-EA6AE2C1278F}" type="presParOf" srcId="{D323B053-B23B-4EB9-B7A4-67FF8CD6F982}" destId="{09FDC451-5A01-4DE7-8B48-E89B7C55CFFD}" srcOrd="0" destOrd="0" presId="urn:microsoft.com/office/officeart/2005/8/layout/hierarchy2"/>
    <dgm:cxn modelId="{4027733C-B987-4510-99A8-2CBD0525FCE1}" type="presParOf" srcId="{7DC7D5BA-12DC-435D-AD4A-FC5E429E503F}" destId="{0F87B6D1-EC83-4CE6-9067-FF0E66DE8C17}" srcOrd="3" destOrd="0" presId="urn:microsoft.com/office/officeart/2005/8/layout/hierarchy2"/>
    <dgm:cxn modelId="{4B90360E-0021-4D27-8AFE-954557020BE7}" type="presParOf" srcId="{0F87B6D1-EC83-4CE6-9067-FF0E66DE8C17}" destId="{CA727080-3573-4D8D-A08A-366A049F2295}" srcOrd="0" destOrd="0" presId="urn:microsoft.com/office/officeart/2005/8/layout/hierarchy2"/>
    <dgm:cxn modelId="{9429BFD2-5B05-4C04-AEDB-53A40C21B1BB}" type="presParOf" srcId="{0F87B6D1-EC83-4CE6-9067-FF0E66DE8C17}" destId="{14FBA9CD-EE9E-4B9E-8A72-DBFF6E320159}" srcOrd="1" destOrd="0" presId="urn:microsoft.com/office/officeart/2005/8/layout/hierarchy2"/>
    <dgm:cxn modelId="{27D58814-715F-4236-AB21-CB5FF83CE8B3}" type="presParOf" srcId="{E7210AC1-8224-4840-84FA-67424886A7C6}" destId="{F564C4BD-8275-4ECF-8165-7EF1C0336DDC}" srcOrd="2" destOrd="0" presId="urn:microsoft.com/office/officeart/2005/8/layout/hierarchy2"/>
    <dgm:cxn modelId="{F3E7E9A8-8EFA-4035-B260-FF9CFFACFFEC}" type="presParOf" srcId="{F564C4BD-8275-4ECF-8165-7EF1C0336DDC}" destId="{55E07493-073C-4CDE-AC6A-1AC2F85A91FD}" srcOrd="0" destOrd="0" presId="urn:microsoft.com/office/officeart/2005/8/layout/hierarchy2"/>
    <dgm:cxn modelId="{99112AD6-D003-4930-A37B-4B4BFA190EBD}" type="presParOf" srcId="{E7210AC1-8224-4840-84FA-67424886A7C6}" destId="{CD9A3E1B-4587-4411-9CA5-574CE7ABC13D}" srcOrd="3" destOrd="0" presId="urn:microsoft.com/office/officeart/2005/8/layout/hierarchy2"/>
    <dgm:cxn modelId="{3ACE7052-4E01-4788-910D-085C3BBDF46B}" type="presParOf" srcId="{CD9A3E1B-4587-4411-9CA5-574CE7ABC13D}" destId="{BA234753-08F4-41C7-9EA3-52E61BB39BAB}" srcOrd="0" destOrd="0" presId="urn:microsoft.com/office/officeart/2005/8/layout/hierarchy2"/>
    <dgm:cxn modelId="{F420A086-0055-4437-BD03-1E5FF81AEC65}" type="presParOf" srcId="{CD9A3E1B-4587-4411-9CA5-574CE7ABC13D}" destId="{16B112DB-7B22-4EE4-8E23-8BF3BF50B7A2}" srcOrd="1" destOrd="0" presId="urn:microsoft.com/office/officeart/2005/8/layout/hierarchy2"/>
    <dgm:cxn modelId="{24602866-A478-43CA-ADAC-F9C4FAF2561A}" type="presParOf" srcId="{16B112DB-7B22-4EE4-8E23-8BF3BF50B7A2}" destId="{EA5DE7C8-F5A8-4E23-846E-B5E3F7ECD600}" srcOrd="0" destOrd="0" presId="urn:microsoft.com/office/officeart/2005/8/layout/hierarchy2"/>
    <dgm:cxn modelId="{D7D381D1-1799-4610-B756-5B82E9B77849}" type="presParOf" srcId="{EA5DE7C8-F5A8-4E23-846E-B5E3F7ECD600}" destId="{635D9CBE-6469-4575-9467-60DC0505C071}" srcOrd="0" destOrd="0" presId="urn:microsoft.com/office/officeart/2005/8/layout/hierarchy2"/>
    <dgm:cxn modelId="{9958750D-8040-4E1B-BF8A-0F1824F952B6}" type="presParOf" srcId="{16B112DB-7B22-4EE4-8E23-8BF3BF50B7A2}" destId="{7A47189A-5069-4572-8BD2-3DB15AB23326}" srcOrd="1" destOrd="0" presId="urn:microsoft.com/office/officeart/2005/8/layout/hierarchy2"/>
    <dgm:cxn modelId="{39D4172E-FDDB-44FD-9CAB-7CF3962CEC3F}" type="presParOf" srcId="{7A47189A-5069-4572-8BD2-3DB15AB23326}" destId="{FF5C78EC-B991-46BA-815F-0EE67721BB17}" srcOrd="0" destOrd="0" presId="urn:microsoft.com/office/officeart/2005/8/layout/hierarchy2"/>
    <dgm:cxn modelId="{D8307440-911E-4C9D-91DB-BA7117404E9B}" type="presParOf" srcId="{7A47189A-5069-4572-8BD2-3DB15AB23326}" destId="{B554F395-8376-479A-A7CF-1821A6AD185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F99CAF-2C48-47AC-AAEC-6EB511CCB8FC}">
      <dsp:nvSpPr>
        <dsp:cNvPr id="0" name=""/>
        <dsp:cNvSpPr/>
      </dsp:nvSpPr>
      <dsp:spPr>
        <a:xfrm>
          <a:off x="3390" y="856740"/>
          <a:ext cx="1013387" cy="506693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500" kern="1200" dirty="0" smtClean="0"/>
            <a:t>Source model</a:t>
          </a:r>
          <a:endParaRPr kumimoji="1" lang="ja-JP" altLang="en-US" sz="1500" kern="1200" dirty="0"/>
        </a:p>
      </dsp:txBody>
      <dsp:txXfrm>
        <a:off x="18231" y="871581"/>
        <a:ext cx="983705" cy="477011"/>
      </dsp:txXfrm>
    </dsp:sp>
    <dsp:sp modelId="{AE781949-8139-46BA-BB5D-FFBF4B34AC4D}">
      <dsp:nvSpPr>
        <dsp:cNvPr id="0" name=""/>
        <dsp:cNvSpPr/>
      </dsp:nvSpPr>
      <dsp:spPr>
        <a:xfrm rot="18770822">
          <a:off x="921419" y="867933"/>
          <a:ext cx="596071" cy="47285"/>
        </a:xfrm>
        <a:custGeom>
          <a:avLst/>
          <a:gdLst/>
          <a:ahLst/>
          <a:cxnLst/>
          <a:rect l="0" t="0" r="0" b="0"/>
          <a:pathLst>
            <a:path>
              <a:moveTo>
                <a:pt x="0" y="23642"/>
              </a:moveTo>
              <a:lnTo>
                <a:pt x="596071" y="236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/>
        </a:p>
      </dsp:txBody>
      <dsp:txXfrm>
        <a:off x="1204553" y="876674"/>
        <a:ext cx="29803" cy="29803"/>
      </dsp:txXfrm>
    </dsp:sp>
    <dsp:sp modelId="{8D8A51CC-E498-46F5-B9F2-43A2B315362B}">
      <dsp:nvSpPr>
        <dsp:cNvPr id="0" name=""/>
        <dsp:cNvSpPr/>
      </dsp:nvSpPr>
      <dsp:spPr>
        <a:xfrm>
          <a:off x="1422132" y="419717"/>
          <a:ext cx="1013387" cy="506693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500" kern="1200" dirty="0" smtClean="0"/>
            <a:t>Background</a:t>
          </a:r>
          <a:endParaRPr kumimoji="1" lang="ja-JP" altLang="en-US" sz="1500" kern="1200" dirty="0"/>
        </a:p>
      </dsp:txBody>
      <dsp:txXfrm>
        <a:off x="1436973" y="434558"/>
        <a:ext cx="983705" cy="477011"/>
      </dsp:txXfrm>
    </dsp:sp>
    <dsp:sp modelId="{C39FB8EF-DD2D-454F-B373-9F5472625255}">
      <dsp:nvSpPr>
        <dsp:cNvPr id="0" name=""/>
        <dsp:cNvSpPr/>
      </dsp:nvSpPr>
      <dsp:spPr>
        <a:xfrm rot="19457599">
          <a:off x="2388598" y="503747"/>
          <a:ext cx="499196" cy="47285"/>
        </a:xfrm>
        <a:custGeom>
          <a:avLst/>
          <a:gdLst/>
          <a:ahLst/>
          <a:cxnLst/>
          <a:rect l="0" t="0" r="0" b="0"/>
          <a:pathLst>
            <a:path>
              <a:moveTo>
                <a:pt x="0" y="23642"/>
              </a:moveTo>
              <a:lnTo>
                <a:pt x="499196" y="236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/>
        </a:p>
      </dsp:txBody>
      <dsp:txXfrm>
        <a:off x="2625717" y="514909"/>
        <a:ext cx="24959" cy="24959"/>
      </dsp:txXfrm>
    </dsp:sp>
    <dsp:sp modelId="{5FF7EA62-0BA7-4DC3-88D6-9432ED3CA09A}">
      <dsp:nvSpPr>
        <dsp:cNvPr id="0" name=""/>
        <dsp:cNvSpPr/>
      </dsp:nvSpPr>
      <dsp:spPr>
        <a:xfrm>
          <a:off x="2840874" y="128368"/>
          <a:ext cx="1013387" cy="506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500" kern="1200" dirty="0" smtClean="0"/>
            <a:t>Galactic diffuse</a:t>
          </a:r>
          <a:endParaRPr kumimoji="1" lang="ja-JP" altLang="en-US" sz="1500" kern="1200" dirty="0"/>
        </a:p>
      </dsp:txBody>
      <dsp:txXfrm>
        <a:off x="2855715" y="143209"/>
        <a:ext cx="983705" cy="477011"/>
      </dsp:txXfrm>
    </dsp:sp>
    <dsp:sp modelId="{D323B053-B23B-4EB9-B7A4-67FF8CD6F982}">
      <dsp:nvSpPr>
        <dsp:cNvPr id="0" name=""/>
        <dsp:cNvSpPr/>
      </dsp:nvSpPr>
      <dsp:spPr>
        <a:xfrm rot="2142401">
          <a:off x="2388598" y="795096"/>
          <a:ext cx="499196" cy="47285"/>
        </a:xfrm>
        <a:custGeom>
          <a:avLst/>
          <a:gdLst/>
          <a:ahLst/>
          <a:cxnLst/>
          <a:rect l="0" t="0" r="0" b="0"/>
          <a:pathLst>
            <a:path>
              <a:moveTo>
                <a:pt x="0" y="23642"/>
              </a:moveTo>
              <a:lnTo>
                <a:pt x="499196" y="236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/>
        </a:p>
      </dsp:txBody>
      <dsp:txXfrm>
        <a:off x="2625717" y="806258"/>
        <a:ext cx="24959" cy="24959"/>
      </dsp:txXfrm>
    </dsp:sp>
    <dsp:sp modelId="{CA727080-3573-4D8D-A08A-366A049F2295}">
      <dsp:nvSpPr>
        <dsp:cNvPr id="0" name=""/>
        <dsp:cNvSpPr/>
      </dsp:nvSpPr>
      <dsp:spPr>
        <a:xfrm>
          <a:off x="2840874" y="711066"/>
          <a:ext cx="1013387" cy="506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500" kern="1200" dirty="0" smtClean="0"/>
            <a:t>Isotropic</a:t>
          </a:r>
          <a:endParaRPr kumimoji="1" lang="ja-JP" altLang="en-US" sz="1500" kern="1200" dirty="0"/>
        </a:p>
      </dsp:txBody>
      <dsp:txXfrm>
        <a:off x="2855715" y="725907"/>
        <a:ext cx="983705" cy="477011"/>
      </dsp:txXfrm>
    </dsp:sp>
    <dsp:sp modelId="{F564C4BD-8275-4ECF-8165-7EF1C0336DDC}">
      <dsp:nvSpPr>
        <dsp:cNvPr id="0" name=""/>
        <dsp:cNvSpPr/>
      </dsp:nvSpPr>
      <dsp:spPr>
        <a:xfrm rot="2829178">
          <a:off x="921419" y="1304956"/>
          <a:ext cx="596071" cy="47285"/>
        </a:xfrm>
        <a:custGeom>
          <a:avLst/>
          <a:gdLst/>
          <a:ahLst/>
          <a:cxnLst/>
          <a:rect l="0" t="0" r="0" b="0"/>
          <a:pathLst>
            <a:path>
              <a:moveTo>
                <a:pt x="0" y="23642"/>
              </a:moveTo>
              <a:lnTo>
                <a:pt x="596071" y="236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/>
        </a:p>
      </dsp:txBody>
      <dsp:txXfrm>
        <a:off x="1204553" y="1313697"/>
        <a:ext cx="29803" cy="29803"/>
      </dsp:txXfrm>
    </dsp:sp>
    <dsp:sp modelId="{BA234753-08F4-41C7-9EA3-52E61BB39BAB}">
      <dsp:nvSpPr>
        <dsp:cNvPr id="0" name=""/>
        <dsp:cNvSpPr/>
      </dsp:nvSpPr>
      <dsp:spPr>
        <a:xfrm>
          <a:off x="1422132" y="1293763"/>
          <a:ext cx="1013387" cy="506693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500" kern="1200" dirty="0" smtClean="0"/>
            <a:t>Foreground</a:t>
          </a:r>
          <a:endParaRPr kumimoji="1" lang="ja-JP" altLang="en-US" sz="1500" kern="1200" dirty="0"/>
        </a:p>
      </dsp:txBody>
      <dsp:txXfrm>
        <a:off x="1436973" y="1308604"/>
        <a:ext cx="983705" cy="477011"/>
      </dsp:txXfrm>
    </dsp:sp>
    <dsp:sp modelId="{EA5DE7C8-F5A8-4E23-846E-B5E3F7ECD600}">
      <dsp:nvSpPr>
        <dsp:cNvPr id="0" name=""/>
        <dsp:cNvSpPr/>
      </dsp:nvSpPr>
      <dsp:spPr>
        <a:xfrm>
          <a:off x="2435519" y="1523468"/>
          <a:ext cx="405354" cy="47285"/>
        </a:xfrm>
        <a:custGeom>
          <a:avLst/>
          <a:gdLst/>
          <a:ahLst/>
          <a:cxnLst/>
          <a:rect l="0" t="0" r="0" b="0"/>
          <a:pathLst>
            <a:path>
              <a:moveTo>
                <a:pt x="0" y="23642"/>
              </a:moveTo>
              <a:lnTo>
                <a:pt x="405354" y="236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/>
        </a:p>
      </dsp:txBody>
      <dsp:txXfrm>
        <a:off x="2628063" y="1536976"/>
        <a:ext cx="20267" cy="20267"/>
      </dsp:txXfrm>
    </dsp:sp>
    <dsp:sp modelId="{FF5C78EC-B991-46BA-815F-0EE67721BB17}">
      <dsp:nvSpPr>
        <dsp:cNvPr id="0" name=""/>
        <dsp:cNvSpPr/>
      </dsp:nvSpPr>
      <dsp:spPr>
        <a:xfrm>
          <a:off x="2840874" y="1293763"/>
          <a:ext cx="1013387" cy="506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500" kern="1200" dirty="0" smtClean="0"/>
            <a:t>Point sources</a:t>
          </a:r>
          <a:endParaRPr kumimoji="1" lang="ja-JP" altLang="en-US" sz="1500" kern="1200" dirty="0"/>
        </a:p>
      </dsp:txBody>
      <dsp:txXfrm>
        <a:off x="2855715" y="1308604"/>
        <a:ext cx="983705" cy="477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5209-92E3-47D8-9282-9F2841A97526}" type="datetimeFigureOut">
              <a:rPr kumimoji="1" lang="ja-JP" altLang="en-US" smtClean="0"/>
              <a:t>2012/5/24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620D-832E-42BF-BB00-090A668B55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163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5209-92E3-47D8-9282-9F2841A97526}" type="datetimeFigureOut">
              <a:rPr kumimoji="1" lang="ja-JP" altLang="en-US" smtClean="0"/>
              <a:t>2012/5/24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620D-832E-42BF-BB00-090A668B55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454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5209-92E3-47D8-9282-9F2841A97526}" type="datetimeFigureOut">
              <a:rPr kumimoji="1" lang="ja-JP" altLang="en-US" smtClean="0"/>
              <a:t>2012/5/24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620D-832E-42BF-BB00-090A668B55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3350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5209-92E3-47D8-9282-9F2841A97526}" type="datetimeFigureOut">
              <a:rPr kumimoji="1" lang="ja-JP" altLang="en-US" smtClean="0"/>
              <a:t>2012/5/24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620D-832E-42BF-BB00-090A668B55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09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5209-92E3-47D8-9282-9F2841A97526}" type="datetimeFigureOut">
              <a:rPr kumimoji="1" lang="ja-JP" altLang="en-US" smtClean="0"/>
              <a:t>2012/5/24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620D-832E-42BF-BB00-090A668B55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241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5209-92E3-47D8-9282-9F2841A97526}" type="datetimeFigureOut">
              <a:rPr kumimoji="1" lang="ja-JP" altLang="en-US" smtClean="0"/>
              <a:t>2012/5/24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620D-832E-42BF-BB00-090A668B55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053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5209-92E3-47D8-9282-9F2841A97526}" type="datetimeFigureOut">
              <a:rPr kumimoji="1" lang="ja-JP" altLang="en-US" smtClean="0"/>
              <a:t>2012/5/24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620D-832E-42BF-BB00-090A668B55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224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5209-92E3-47D8-9282-9F2841A97526}" type="datetimeFigureOut">
              <a:rPr kumimoji="1" lang="ja-JP" altLang="en-US" smtClean="0"/>
              <a:t>2012/5/24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620D-832E-42BF-BB00-090A668B55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667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5209-92E3-47D8-9282-9F2841A97526}" type="datetimeFigureOut">
              <a:rPr kumimoji="1" lang="ja-JP" altLang="en-US" smtClean="0"/>
              <a:t>2012/5/24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620D-832E-42BF-BB00-090A668B55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11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5209-92E3-47D8-9282-9F2841A97526}" type="datetimeFigureOut">
              <a:rPr kumimoji="1" lang="ja-JP" altLang="en-US" smtClean="0"/>
              <a:t>2012/5/24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620D-832E-42BF-BB00-090A668B55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387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5209-92E3-47D8-9282-9F2841A97526}" type="datetimeFigureOut">
              <a:rPr kumimoji="1" lang="ja-JP" altLang="en-US" smtClean="0"/>
              <a:t>2012/5/24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620D-832E-42BF-BB00-090A668B55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001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45209-92E3-47D8-9282-9F2841A97526}" type="datetimeFigureOut">
              <a:rPr kumimoji="1" lang="ja-JP" altLang="en-US" smtClean="0"/>
              <a:t>2012/5/24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3620D-832E-42BF-BB00-090A668B55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68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Gamma-ray observation with CALET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Masaki Mori</a:t>
            </a:r>
          </a:p>
          <a:p>
            <a:r>
              <a:rPr lang="en-US" altLang="ja-JP" dirty="0" err="1" smtClean="0"/>
              <a:t>Ritsumeikan</a:t>
            </a:r>
            <a:r>
              <a:rPr lang="en-US" altLang="ja-JP" dirty="0" smtClean="0"/>
              <a:t> University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83768" y="6237312"/>
            <a:ext cx="4383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CALET M&amp;S meeting, GSFC, May 23-25, 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193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Gamma-ray analysis software for CALET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Adaptation of Fermi-LAT software</a:t>
            </a:r>
          </a:p>
          <a:p>
            <a:pPr lvl="1"/>
            <a:r>
              <a:rPr lang="en-US" altLang="ja-JP" dirty="0" smtClean="0"/>
              <a:t>LAT: </a:t>
            </a:r>
            <a:r>
              <a:rPr lang="en-US" altLang="ja-JP" dirty="0"/>
              <a:t>tools are written in C++ / python</a:t>
            </a:r>
          </a:p>
          <a:p>
            <a:pPr lvl="1"/>
            <a:r>
              <a:rPr lang="en-US" altLang="ja-JP" dirty="0" smtClean="0"/>
              <a:t>LAT: most parameter files are in </a:t>
            </a:r>
            <a:r>
              <a:rPr lang="en-US" altLang="ja-JP" dirty="0" smtClean="0">
                <a:solidFill>
                  <a:schemeClr val="accent2"/>
                </a:solidFill>
              </a:rPr>
              <a:t>FITS</a:t>
            </a:r>
            <a:r>
              <a:rPr lang="en-US" altLang="ja-JP" dirty="0" smtClean="0"/>
              <a:t> format</a:t>
            </a:r>
          </a:p>
          <a:p>
            <a:pPr lvl="1"/>
            <a:r>
              <a:rPr lang="en-US" altLang="ja-JP" dirty="0" smtClean="0"/>
              <a:t>Interface (ROOT/FITS) needed!</a:t>
            </a:r>
          </a:p>
          <a:p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</a:rPr>
              <a:t>LAT-base software may be useful also for </a:t>
            </a:r>
            <a:r>
              <a:rPr lang="en-US" altLang="ja-JP" dirty="0">
                <a:solidFill>
                  <a:schemeClr val="bg1">
                    <a:lumMod val="65000"/>
                  </a:schemeClr>
                </a:solidFill>
              </a:rPr>
              <a:t>electrons / protons / </a:t>
            </a:r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</a:rPr>
              <a:t>nuclei…</a:t>
            </a:r>
            <a:endParaRPr lang="en-US" altLang="ja-JP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</a:rPr>
              <a:t>Event / time selection</a:t>
            </a:r>
            <a:endParaRPr lang="ja-JP" alt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altLang="ja-JP" dirty="0" err="1" smtClean="0">
                <a:solidFill>
                  <a:schemeClr val="bg1">
                    <a:lumMod val="65000"/>
                  </a:schemeClr>
                </a:solidFill>
              </a:rPr>
              <a:t>Livetime</a:t>
            </a:r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</a:rPr>
              <a:t> / exposure calculation</a:t>
            </a:r>
          </a:p>
          <a:p>
            <a:pPr lvl="1"/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</a:rPr>
              <a:t>Display??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821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LAT: source fitting </a:t>
            </a:r>
            <a:r>
              <a:rPr lang="en-US" altLang="ja-JP" dirty="0"/>
              <a:t>with “</a:t>
            </a:r>
            <a:r>
              <a:rPr lang="en-US" altLang="ja-JP" dirty="0" err="1"/>
              <a:t>gtlike</a:t>
            </a:r>
            <a:r>
              <a:rPr lang="en-US" altLang="ja-JP" dirty="0"/>
              <a:t>”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0034" y="1500174"/>
            <a:ext cx="1153073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Event data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pSp>
        <p:nvGrpSpPr>
          <p:cNvPr id="6" name="グループ化 15"/>
          <p:cNvGrpSpPr/>
          <p:nvPr/>
        </p:nvGrpSpPr>
        <p:grpSpPr>
          <a:xfrm>
            <a:off x="785786" y="2000240"/>
            <a:ext cx="1688252" cy="1357322"/>
            <a:chOff x="785786" y="2000240"/>
            <a:chExt cx="1688252" cy="1357322"/>
          </a:xfrm>
        </p:grpSpPr>
        <p:sp>
          <p:nvSpPr>
            <p:cNvPr id="7" name="上下矢印 6"/>
            <p:cNvSpPr/>
            <p:nvPr/>
          </p:nvSpPr>
          <p:spPr>
            <a:xfrm>
              <a:off x="785786" y="2000240"/>
              <a:ext cx="428628" cy="1357322"/>
            </a:xfrm>
            <a:prstGeom prst="upDown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1071538" y="2428868"/>
              <a:ext cx="14025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Likelihood fit</a:t>
              </a:r>
              <a:endParaRPr kumimoji="1" lang="ja-JP" altLang="en-US" dirty="0"/>
            </a:p>
          </p:txBody>
        </p:sp>
      </p:grpSp>
      <p:grpSp>
        <p:nvGrpSpPr>
          <p:cNvPr id="9" name="グループ化 16"/>
          <p:cNvGrpSpPr/>
          <p:nvPr/>
        </p:nvGrpSpPr>
        <p:grpSpPr>
          <a:xfrm>
            <a:off x="4786314" y="1285860"/>
            <a:ext cx="4184956" cy="4710104"/>
            <a:chOff x="4786314" y="1285860"/>
            <a:chExt cx="4184956" cy="4710104"/>
          </a:xfrm>
        </p:grpSpPr>
        <p:pic>
          <p:nvPicPr>
            <p:cNvPr id="10" name="Picture 2" descr="http://fermi.gsfc.nasa.gov/ssc/data/analysis/scitools/images/src_analysis/like_plot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86314" y="1643050"/>
              <a:ext cx="4184956" cy="4352914"/>
            </a:xfrm>
            <a:prstGeom prst="rect">
              <a:avLst/>
            </a:prstGeom>
            <a:noFill/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5500694" y="1285860"/>
              <a:ext cx="24719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Resulting energy spectra</a:t>
              </a:r>
              <a:endParaRPr kumimoji="1" lang="ja-JP" altLang="en-US" dirty="0"/>
            </a:p>
          </p:txBody>
        </p:sp>
      </p:grpSp>
      <p:sp>
        <p:nvSpPr>
          <p:cNvPr id="12" name="スライド番号プレースホルダ 1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132173D-3E73-4240-879E-9619C6D033A5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grpSp>
        <p:nvGrpSpPr>
          <p:cNvPr id="13" name="グループ化 20"/>
          <p:cNvGrpSpPr/>
          <p:nvPr/>
        </p:nvGrpSpPr>
        <p:grpSpPr>
          <a:xfrm>
            <a:off x="428596" y="2500306"/>
            <a:ext cx="4357718" cy="3714776"/>
            <a:chOff x="428596" y="2500306"/>
            <a:chExt cx="4357718" cy="3714776"/>
          </a:xfrm>
        </p:grpSpPr>
        <p:grpSp>
          <p:nvGrpSpPr>
            <p:cNvPr id="14" name="グループ化 19"/>
            <p:cNvGrpSpPr/>
            <p:nvPr/>
          </p:nvGrpSpPr>
          <p:grpSpPr>
            <a:xfrm>
              <a:off x="428596" y="2500306"/>
              <a:ext cx="4357718" cy="3714776"/>
              <a:chOff x="428596" y="2500306"/>
              <a:chExt cx="4357718" cy="3714776"/>
            </a:xfrm>
          </p:grpSpPr>
          <p:sp>
            <p:nvSpPr>
              <p:cNvPr id="16" name="角丸四角形 15"/>
              <p:cNvSpPr/>
              <p:nvPr/>
            </p:nvSpPr>
            <p:spPr>
              <a:xfrm>
                <a:off x="3214678" y="2500306"/>
                <a:ext cx="1285884" cy="2143140"/>
              </a:xfrm>
              <a:prstGeom prst="roundRect">
                <a:avLst/>
              </a:prstGeom>
              <a:solidFill>
                <a:schemeClr val="accent4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" name="グループ化 14"/>
              <p:cNvGrpSpPr/>
              <p:nvPr/>
            </p:nvGrpSpPr>
            <p:grpSpPr>
              <a:xfrm>
                <a:off x="428596" y="2629911"/>
                <a:ext cx="4357718" cy="3585171"/>
                <a:chOff x="357158" y="2571744"/>
                <a:chExt cx="4357718" cy="3585171"/>
              </a:xfrm>
            </p:grpSpPr>
            <p:graphicFrame>
              <p:nvGraphicFramePr>
                <p:cNvPr id="18" name="図表 17"/>
                <p:cNvGraphicFramePr/>
                <p:nvPr/>
              </p:nvGraphicFramePr>
              <p:xfrm>
                <a:off x="500034" y="2571744"/>
                <a:ext cx="3857652" cy="1928826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3" r:lo="rId4" r:qs="rId5" r:cs="rId6"/>
                </a:graphicData>
              </a:graphic>
            </p:graphicFrame>
            <p:sp>
              <p:nvSpPr>
                <p:cNvPr id="19" name="上矢印吹き出し 18"/>
                <p:cNvSpPr/>
                <p:nvPr/>
              </p:nvSpPr>
              <p:spPr>
                <a:xfrm>
                  <a:off x="3286116" y="4643446"/>
                  <a:ext cx="1071570" cy="928694"/>
                </a:xfrm>
                <a:prstGeom prst="upArrowCallou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tx1"/>
                      </a:solidFill>
                    </a:rPr>
                    <a:t>Scaled in fitting</a:t>
                  </a:r>
                  <a:endParaRPr kumimoji="1"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2428860" y="5572140"/>
                  <a:ext cx="228601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600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Least-square fitting routines: MINUIT etc.</a:t>
                  </a:r>
                  <a:endParaRPr kumimoji="1" lang="ja-JP" altLang="en-US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1" name="テキスト ボックス 20"/>
                <p:cNvSpPr txBox="1"/>
                <p:nvPr/>
              </p:nvSpPr>
              <p:spPr>
                <a:xfrm>
                  <a:off x="357158" y="3929066"/>
                  <a:ext cx="128588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600" dirty="0" err="1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modeleditor</a:t>
                  </a:r>
                  <a:endParaRPr kumimoji="1" lang="en-US" altLang="ja-JP" sz="1600" dirty="0" smtClean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pPr algn="ctr"/>
                  <a:r>
                    <a:rPr kumimoji="1" lang="en-US" altLang="ja-JP" sz="1600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(GUI)</a:t>
                  </a:r>
                  <a:endParaRPr kumimoji="1" lang="ja-JP" altLang="en-US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15" name="上矢印吹き出し 14"/>
            <p:cNvSpPr/>
            <p:nvPr/>
          </p:nvSpPr>
          <p:spPr>
            <a:xfrm>
              <a:off x="571472" y="4572008"/>
              <a:ext cx="1071570" cy="928694"/>
            </a:xfrm>
            <a:prstGeom prst="upArrowCallou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Catalog sources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319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 do list (gamma-rays)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More realistic simulation in ISS </a:t>
            </a:r>
            <a:r>
              <a:rPr kumimoji="1" lang="en-US" altLang="ja-JP" dirty="0" smtClean="0"/>
              <a:t>orbit</a:t>
            </a:r>
          </a:p>
          <a:p>
            <a:pPr lvl="1"/>
            <a:r>
              <a:rPr lang="en-US" altLang="ja-JP" dirty="0" smtClean="0"/>
              <a:t>Other </a:t>
            </a:r>
            <a:r>
              <a:rPr lang="en-US" altLang="ja-JP" smtClean="0"/>
              <a:t>acceptance types</a:t>
            </a:r>
            <a:endParaRPr kumimoji="1" lang="en-US" altLang="ja-JP" dirty="0" smtClean="0"/>
          </a:p>
          <a:p>
            <a:r>
              <a:rPr lang="en-US" altLang="ja-JP" dirty="0"/>
              <a:t>More </a:t>
            </a:r>
            <a:r>
              <a:rPr lang="en-US" altLang="ja-JP" dirty="0" smtClean="0"/>
              <a:t>realistic simulation for point-source and diffuse source observation taking account of Fermi-LAT results</a:t>
            </a:r>
          </a:p>
          <a:p>
            <a:r>
              <a:rPr kumimoji="1" lang="en-US" altLang="ja-JP" dirty="0" smtClean="0"/>
              <a:t>Modification of Fermi-LAT software for CALET</a:t>
            </a:r>
          </a:p>
          <a:p>
            <a:pPr lvl="1"/>
            <a:r>
              <a:rPr lang="en-US" altLang="ja-JP" dirty="0" smtClean="0"/>
              <a:t>ROOT/FITS interface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6573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Gamma-ray simulation by Akaike-san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1268760"/>
            <a:ext cx="842010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67544" y="1725601"/>
            <a:ext cx="13147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Geometry A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627784" y="1715942"/>
            <a:ext cx="13243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Geometry B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7544" y="3861048"/>
            <a:ext cx="13051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Geometry C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99591" y="3923764"/>
            <a:ext cx="13147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Geometry D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618383" y="4653136"/>
            <a:ext cx="327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</a:t>
            </a:r>
          </a:p>
          <a:p>
            <a:r>
              <a:rPr lang="en-US" altLang="ja-JP" dirty="0" smtClean="0"/>
              <a:t>C</a:t>
            </a:r>
          </a:p>
          <a:p>
            <a:r>
              <a:rPr kumimoji="1" lang="en-US" altLang="ja-JP" dirty="0" smtClean="0"/>
              <a:t>B</a:t>
            </a:r>
          </a:p>
          <a:p>
            <a:r>
              <a:rPr kumimoji="1" lang="en-US" altLang="ja-JP" dirty="0" smtClean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62745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Gamma-ray detection area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Symbol"/>
              </a:rPr>
              <a:t></a:t>
            </a:r>
            <a:r>
              <a:rPr kumimoji="1" lang="en-US" altLang="ja-JP" baseline="-25000" dirty="0" smtClean="0">
                <a:sym typeface="Symbol"/>
              </a:rPr>
              <a:t>z</a:t>
            </a:r>
            <a:endParaRPr kumimoji="1" lang="ja-JP" altLang="en-US" baseline="-25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628800"/>
            <a:ext cx="3929063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628800"/>
            <a:ext cx="3748088" cy="310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7"/>
          <p:cNvSpPr txBox="1">
            <a:spLocks noChangeArrowheads="1"/>
          </p:cNvSpPr>
          <p:nvPr/>
        </p:nvSpPr>
        <p:spPr bwMode="auto">
          <a:xfrm>
            <a:off x="2195736" y="4869160"/>
            <a:ext cx="51125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1600" dirty="0"/>
              <a:t>Simulation by </a:t>
            </a:r>
            <a:r>
              <a:rPr lang="en-US" altLang="ja-JP" sz="1600" dirty="0" smtClean="0"/>
              <a:t>Akaike-san</a:t>
            </a:r>
          </a:p>
          <a:p>
            <a:pPr algn="ctr" eaLnBrk="1" hangingPunct="1"/>
            <a:r>
              <a:rPr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(These plots are rather obsolete: should be updated!)</a:t>
            </a:r>
            <a:endParaRPr lang="ja-JP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72791" y="5589240"/>
            <a:ext cx="5815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sym typeface="Symbol"/>
              </a:rPr>
              <a:t>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Exposure has been calculated taking account of the ISS orbit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4678" y="1754813"/>
            <a:ext cx="295274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D</a:t>
            </a:r>
          </a:p>
          <a:p>
            <a:r>
              <a:rPr lang="en-US" altLang="ja-JP" sz="1400" dirty="0" smtClean="0"/>
              <a:t>C</a:t>
            </a:r>
          </a:p>
          <a:p>
            <a:r>
              <a:rPr kumimoji="1" lang="en-US" altLang="ja-JP" sz="1400" dirty="0" smtClean="0"/>
              <a:t>B</a:t>
            </a:r>
          </a:p>
          <a:p>
            <a:r>
              <a:rPr lang="en-US" altLang="ja-JP" sz="1400" dirty="0"/>
              <a:t>A</a:t>
            </a:r>
            <a:endParaRPr kumimoji="1" lang="ja-JP" altLang="en-US" sz="1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021142" y="1700808"/>
            <a:ext cx="295274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D</a:t>
            </a:r>
          </a:p>
          <a:p>
            <a:r>
              <a:rPr lang="en-US" altLang="ja-JP" sz="1400" dirty="0" smtClean="0"/>
              <a:t>C</a:t>
            </a:r>
          </a:p>
          <a:p>
            <a:r>
              <a:rPr kumimoji="1" lang="en-US" altLang="ja-JP" sz="1400" dirty="0" smtClean="0"/>
              <a:t>B</a:t>
            </a:r>
          </a:p>
          <a:p>
            <a:r>
              <a:rPr lang="en-US" altLang="ja-JP" sz="1400" dirty="0"/>
              <a:t>A</a:t>
            </a:r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15616" y="1340768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10GeV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44735" y="1331476"/>
            <a:ext cx="640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1TeV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575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From ISS location to celestial point</a:t>
            </a:r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70480"/>
            <a:ext cx="3528392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916" y="1991948"/>
            <a:ext cx="3744268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86808" y="3643314"/>
            <a:ext cx="956800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smtClean="0"/>
              <a:t>Latitude</a:t>
            </a:r>
            <a:endParaRPr lang="ja-JP" altLang="en-US" dirty="0">
              <a:latin typeface="+mn-lt"/>
              <a:ea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83968" y="3643314"/>
            <a:ext cx="1250150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+mn-lt"/>
                <a:ea typeface="+mn-ea"/>
              </a:rPr>
              <a:t>Declination</a:t>
            </a:r>
            <a:endParaRPr lang="ja-JP" altLang="en-US" dirty="0">
              <a:latin typeface="+mn-lt"/>
              <a:ea typeface="+mn-ea"/>
            </a:endParaRPr>
          </a:p>
        </p:txBody>
      </p:sp>
      <p:sp>
        <p:nvSpPr>
          <p:cNvPr id="9" name="テキスト ボックス 13"/>
          <p:cNvSpPr txBox="1">
            <a:spLocks noChangeArrowheads="1"/>
          </p:cNvSpPr>
          <p:nvPr/>
        </p:nvSpPr>
        <p:spPr bwMode="auto">
          <a:xfrm>
            <a:off x="6228184" y="5887673"/>
            <a:ext cx="1643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dirty="0">
                <a:latin typeface="Calibri" pitchFamily="34" charset="0"/>
              </a:rPr>
              <a:t>Right ascension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0" name="テキスト ボックス 13"/>
          <p:cNvSpPr txBox="1">
            <a:spLocks noChangeArrowheads="1"/>
          </p:cNvSpPr>
          <p:nvPr/>
        </p:nvSpPr>
        <p:spPr bwMode="auto">
          <a:xfrm>
            <a:off x="1979712" y="5883876"/>
            <a:ext cx="11240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dirty="0" smtClean="0">
                <a:latin typeface="Calibri" pitchFamily="34" charset="0"/>
              </a:rPr>
              <a:t>Longitude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1556792"/>
            <a:ext cx="2742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ISS locations (loci in 90min)</a:t>
            </a:r>
            <a:endParaRPr kumimoji="1" lang="ja-JP" altLang="en-US" dirty="0"/>
          </a:p>
        </p:txBody>
      </p:sp>
      <p:sp>
        <p:nvSpPr>
          <p:cNvPr id="6" name="右矢印 5"/>
          <p:cNvSpPr/>
          <p:nvPr/>
        </p:nvSpPr>
        <p:spPr>
          <a:xfrm>
            <a:off x="4211960" y="3827980"/>
            <a:ext cx="504056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15816" y="6274072"/>
            <a:ext cx="3762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(Assuming CALET is directed to zenith)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256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Exposure: 90min</a:t>
            </a:r>
            <a:endParaRPr kumimoji="1" lang="ja-JP" altLang="en-US" dirty="0"/>
          </a:p>
        </p:txBody>
      </p:sp>
      <p:sp>
        <p:nvSpPr>
          <p:cNvPr id="9" name="テキスト ボックス 13"/>
          <p:cNvSpPr txBox="1">
            <a:spLocks noChangeArrowheads="1"/>
          </p:cNvSpPr>
          <p:nvPr/>
        </p:nvSpPr>
        <p:spPr bwMode="auto">
          <a:xfrm>
            <a:off x="1714500" y="5357813"/>
            <a:ext cx="1643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dirty="0">
                <a:latin typeface="Calibri" pitchFamily="34" charset="0"/>
              </a:rPr>
              <a:t>Right ascension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-357222" y="3643314"/>
            <a:ext cx="1250150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+mn-lt"/>
                <a:ea typeface="+mn-ea"/>
              </a:rPr>
              <a:t>Declination</a:t>
            </a:r>
            <a:endParaRPr lang="ja-JP" altLang="en-US" dirty="0">
              <a:latin typeface="+mn-lt"/>
              <a:ea typeface="+mn-ea"/>
            </a:endParaRPr>
          </a:p>
        </p:txBody>
      </p:sp>
      <p:sp>
        <p:nvSpPr>
          <p:cNvPr id="11" name="テキスト ボックス 15"/>
          <p:cNvSpPr txBox="1">
            <a:spLocks noChangeArrowheads="1"/>
          </p:cNvSpPr>
          <p:nvPr/>
        </p:nvSpPr>
        <p:spPr bwMode="auto">
          <a:xfrm>
            <a:off x="2143125" y="2286000"/>
            <a:ext cx="5072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>
                <a:latin typeface="Calibri" pitchFamily="34" charset="0"/>
              </a:rPr>
              <a:t>10 GeV                                                                    1 TeV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12" name="テキスト ボックス 17"/>
          <p:cNvSpPr txBox="1">
            <a:spLocks noChangeArrowheads="1"/>
          </p:cNvSpPr>
          <p:nvPr/>
        </p:nvSpPr>
        <p:spPr bwMode="auto">
          <a:xfrm>
            <a:off x="2839394" y="1214438"/>
            <a:ext cx="33175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dirty="0">
                <a:latin typeface="Calibri" pitchFamily="34" charset="0"/>
              </a:rPr>
              <a:t>Geometry: </a:t>
            </a:r>
            <a:r>
              <a:rPr lang="en-US" altLang="ja-JP" dirty="0" smtClean="0">
                <a:latin typeface="Calibri" pitchFamily="34" charset="0"/>
              </a:rPr>
              <a:t>D</a:t>
            </a:r>
            <a:endParaRPr lang="en-US" altLang="ja-JP" dirty="0">
              <a:latin typeface="Calibri" pitchFamily="34" charset="0"/>
            </a:endParaRPr>
          </a:p>
          <a:p>
            <a:pPr algn="ctr" eaLnBrk="1" hangingPunct="1"/>
            <a:r>
              <a:rPr lang="en-US" altLang="ja-JP" dirty="0">
                <a:latin typeface="Calibri" pitchFamily="34" charset="0"/>
              </a:rPr>
              <a:t>1deg x 1deg grid in R.A. and Decl</a:t>
            </a:r>
            <a:r>
              <a:rPr lang="en-US" altLang="ja-JP" dirty="0" smtClean="0">
                <a:latin typeface="Calibri" pitchFamily="34" charset="0"/>
              </a:rPr>
              <a:t>.</a:t>
            </a:r>
          </a:p>
          <a:p>
            <a:pPr algn="ctr" eaLnBrk="1" hangingPunct="1"/>
            <a:r>
              <a:rPr lang="en-US" altLang="ja-JP" dirty="0" smtClean="0">
                <a:latin typeface="Calibri" pitchFamily="34" charset="0"/>
              </a:rPr>
              <a:t>Incl. zenith angle dependence</a:t>
            </a:r>
            <a:endParaRPr lang="en-US" altLang="ja-JP" dirty="0">
              <a:latin typeface="Calibri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22066" y="1161728"/>
            <a:ext cx="1379993" cy="40011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Preliminary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628900"/>
            <a:ext cx="3947517" cy="272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156" y="2647747"/>
            <a:ext cx="3925292" cy="271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25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Exposure: 1day</a:t>
            </a:r>
            <a:endParaRPr kumimoji="1" lang="ja-JP" altLang="en-US" dirty="0"/>
          </a:p>
        </p:txBody>
      </p:sp>
      <p:sp>
        <p:nvSpPr>
          <p:cNvPr id="7" name="テキスト ボックス 10"/>
          <p:cNvSpPr txBox="1">
            <a:spLocks noChangeArrowheads="1"/>
          </p:cNvSpPr>
          <p:nvPr/>
        </p:nvSpPr>
        <p:spPr bwMode="auto">
          <a:xfrm>
            <a:off x="1714500" y="5435377"/>
            <a:ext cx="1643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dirty="0">
                <a:latin typeface="Calibri" pitchFamily="34" charset="0"/>
              </a:rPr>
              <a:t>Right ascension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-357222" y="3643314"/>
            <a:ext cx="1250150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+mn-lt"/>
                <a:ea typeface="+mn-ea"/>
              </a:rPr>
              <a:t>Declination</a:t>
            </a:r>
            <a:endParaRPr lang="ja-JP" altLang="en-US" dirty="0">
              <a:latin typeface="+mn-lt"/>
              <a:ea typeface="+mn-ea"/>
            </a:endParaRPr>
          </a:p>
        </p:txBody>
      </p:sp>
      <p:sp>
        <p:nvSpPr>
          <p:cNvPr id="9" name="テキスト ボックス 12"/>
          <p:cNvSpPr txBox="1">
            <a:spLocks noChangeArrowheads="1"/>
          </p:cNvSpPr>
          <p:nvPr/>
        </p:nvSpPr>
        <p:spPr bwMode="auto">
          <a:xfrm>
            <a:off x="2143125" y="2286000"/>
            <a:ext cx="5072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>
                <a:latin typeface="Calibri" pitchFamily="34" charset="0"/>
              </a:rPr>
              <a:t>10 GeV                                                                    1 TeV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14" name="テキスト ボックス 17"/>
          <p:cNvSpPr txBox="1">
            <a:spLocks noChangeArrowheads="1"/>
          </p:cNvSpPr>
          <p:nvPr/>
        </p:nvSpPr>
        <p:spPr bwMode="auto">
          <a:xfrm>
            <a:off x="2839394" y="1214438"/>
            <a:ext cx="33175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dirty="0">
                <a:latin typeface="Calibri" pitchFamily="34" charset="0"/>
              </a:rPr>
              <a:t>Geometry: </a:t>
            </a:r>
            <a:r>
              <a:rPr lang="en-US" altLang="ja-JP" dirty="0" smtClean="0">
                <a:latin typeface="Calibri" pitchFamily="34" charset="0"/>
              </a:rPr>
              <a:t>D</a:t>
            </a:r>
            <a:endParaRPr lang="en-US" altLang="ja-JP" dirty="0">
              <a:latin typeface="Calibri" pitchFamily="34" charset="0"/>
            </a:endParaRPr>
          </a:p>
          <a:p>
            <a:pPr algn="ctr" eaLnBrk="1" hangingPunct="1"/>
            <a:r>
              <a:rPr lang="en-US" altLang="ja-JP" dirty="0">
                <a:latin typeface="Calibri" pitchFamily="34" charset="0"/>
              </a:rPr>
              <a:t>1</a:t>
            </a:r>
            <a:r>
              <a:rPr lang="en-US" altLang="ja-JP" dirty="0" smtClean="0">
                <a:latin typeface="Calibri" pitchFamily="34" charset="0"/>
              </a:rPr>
              <a:t>deg </a:t>
            </a:r>
            <a:r>
              <a:rPr lang="en-US" altLang="ja-JP" dirty="0">
                <a:latin typeface="Calibri" pitchFamily="34" charset="0"/>
              </a:rPr>
              <a:t>x </a:t>
            </a:r>
            <a:r>
              <a:rPr lang="en-US" altLang="ja-JP" dirty="0" smtClean="0">
                <a:latin typeface="Calibri" pitchFamily="34" charset="0"/>
              </a:rPr>
              <a:t>1deg </a:t>
            </a:r>
            <a:r>
              <a:rPr lang="en-US" altLang="ja-JP" dirty="0">
                <a:latin typeface="Calibri" pitchFamily="34" charset="0"/>
              </a:rPr>
              <a:t>grid in R.A. and Decl</a:t>
            </a:r>
            <a:r>
              <a:rPr lang="en-US" altLang="ja-JP" dirty="0" smtClean="0">
                <a:latin typeface="Calibri" pitchFamily="34" charset="0"/>
              </a:rPr>
              <a:t>.</a:t>
            </a:r>
          </a:p>
          <a:p>
            <a:pPr algn="ctr" eaLnBrk="1" hangingPunct="1"/>
            <a:r>
              <a:rPr lang="en-US" altLang="ja-JP" dirty="0" smtClean="0">
                <a:latin typeface="Calibri" pitchFamily="34" charset="0"/>
              </a:rPr>
              <a:t>Incl. zenith angle dependence</a:t>
            </a:r>
            <a:endParaRPr lang="en-US" altLang="ja-JP" dirty="0">
              <a:latin typeface="Calibri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922066" y="1161728"/>
            <a:ext cx="1379993" cy="40011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Preliminary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51" y="2714678"/>
            <a:ext cx="3887834" cy="273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180" y="2708919"/>
            <a:ext cx="4037858" cy="2726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2226550" y="6052646"/>
            <a:ext cx="4695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Almost flat </a:t>
            </a:r>
            <a:r>
              <a:rPr lang="en-US" altLang="ja-JP" dirty="0" smtClean="0"/>
              <a:t>exposure within 60deg from equator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790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Minimum detectable flux</a:t>
            </a:r>
            <a:endParaRPr kumimoji="1" lang="ja-JP" altLang="en-US" dirty="0"/>
          </a:p>
        </p:txBody>
      </p:sp>
      <p:sp>
        <p:nvSpPr>
          <p:cNvPr id="3" name="コンテンツ プレースホルダ 5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sym typeface="Symbol"/>
              </a:rPr>
              <a:t>S  </a:t>
            </a:r>
            <a:r>
              <a:rPr lang="en-US" altLang="ja-JP" dirty="0" smtClean="0"/>
              <a:t>1000 cm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sr (&gt;10GeV) </a:t>
            </a:r>
          </a:p>
          <a:p>
            <a:r>
              <a:rPr lang="en-US" altLang="ja-JP" dirty="0" smtClean="0"/>
              <a:t>Angular resolution: </a:t>
            </a:r>
            <a:br>
              <a:rPr lang="en-US" altLang="ja-JP" dirty="0" smtClean="0"/>
            </a:br>
            <a:r>
              <a:rPr lang="en-US" altLang="ja-JP" dirty="0" smtClean="0"/>
              <a:t>  0.24 ~ 0.76</a:t>
            </a:r>
            <a:r>
              <a:rPr lang="en-US" altLang="ja-JP" dirty="0" smtClean="0">
                <a:sym typeface="Symbol" pitchFamily="18" charset="2"/>
              </a:rPr>
              <a:t>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Symbol" pitchFamily="18" charset="2"/>
              </a:rPr>
              <a:t> Almost background free</a:t>
            </a:r>
          </a:p>
          <a:p>
            <a:r>
              <a:rPr lang="en-US" altLang="ja-JP" dirty="0" smtClean="0">
                <a:sym typeface="Symbol" pitchFamily="18" charset="2"/>
              </a:rPr>
              <a:t>5events-in-1yr flux: </a:t>
            </a:r>
            <a:br>
              <a:rPr lang="en-US" altLang="ja-JP" dirty="0" smtClean="0">
                <a:sym typeface="Symbol" pitchFamily="18" charset="2"/>
              </a:rPr>
            </a:br>
            <a:r>
              <a:rPr lang="en-US" altLang="ja-JP" dirty="0" smtClean="0">
                <a:sym typeface="Symbol" pitchFamily="18" charset="2"/>
              </a:rPr>
              <a:t>  5/(S</a:t>
            </a:r>
            <a:r>
              <a:rPr lang="en-US" altLang="ja-JP" dirty="0" smtClean="0">
                <a:sym typeface="Symbol"/>
              </a:rPr>
              <a:t>*/4</a:t>
            </a:r>
            <a:r>
              <a:rPr lang="en-US" altLang="ja-JP" dirty="0">
                <a:sym typeface="Symbol"/>
              </a:rPr>
              <a:t>*1yr</a:t>
            </a:r>
            <a:r>
              <a:rPr lang="en-US" altLang="ja-JP" dirty="0" smtClean="0">
                <a:sym typeface="Symbol" pitchFamily="18" charset="2"/>
              </a:rPr>
              <a:t>)</a:t>
            </a:r>
            <a:r>
              <a:rPr lang="en-US" altLang="ja-JP" dirty="0">
                <a:sym typeface="Symbol"/>
              </a:rPr>
              <a:t>  </a:t>
            </a:r>
            <a:r>
              <a:rPr lang="en-US" altLang="ja-JP" dirty="0" smtClean="0">
                <a:sym typeface="Symbol" pitchFamily="18" charset="2"/>
              </a:rPr>
              <a:t>2.0</a:t>
            </a:r>
            <a:r>
              <a:rPr lang="en-US" altLang="ja-JP" dirty="0" smtClean="0">
                <a:sym typeface="Symbol"/>
              </a:rPr>
              <a:t>10</a:t>
            </a:r>
            <a:r>
              <a:rPr lang="en-US" altLang="ja-JP" baseline="30000" dirty="0" smtClean="0">
                <a:sym typeface="Symbol" pitchFamily="18" charset="2"/>
              </a:rPr>
              <a:t>-9</a:t>
            </a:r>
            <a:r>
              <a:rPr lang="en-US" altLang="ja-JP" dirty="0" smtClean="0">
                <a:sym typeface="Symbol" pitchFamily="18" charset="2"/>
              </a:rPr>
              <a:t> cm</a:t>
            </a:r>
            <a:r>
              <a:rPr lang="en-US" altLang="ja-JP" baseline="30000" dirty="0" smtClean="0">
                <a:sym typeface="Symbol" pitchFamily="18" charset="2"/>
              </a:rPr>
              <a:t>-2</a:t>
            </a:r>
            <a:r>
              <a:rPr lang="en-US" altLang="ja-JP" dirty="0" smtClean="0">
                <a:sym typeface="Symbol" pitchFamily="18" charset="2"/>
              </a:rPr>
              <a:t>s</a:t>
            </a:r>
            <a:r>
              <a:rPr lang="en-US" altLang="ja-JP" baseline="30000" dirty="0" smtClean="0">
                <a:sym typeface="Symbol" pitchFamily="18" charset="2"/>
              </a:rPr>
              <a:t>-1</a:t>
            </a:r>
          </a:p>
          <a:p>
            <a:r>
              <a:rPr lang="en-US" altLang="ja-JP" dirty="0" smtClean="0">
                <a:sym typeface="Symbol" pitchFamily="18" charset="2"/>
              </a:rPr>
              <a:t>For </a:t>
            </a:r>
            <a:r>
              <a:rPr lang="en-US" altLang="ja-JP" i="1" dirty="0" smtClean="0">
                <a:sym typeface="Symbol" pitchFamily="18" charset="2"/>
              </a:rPr>
              <a:t>E</a:t>
            </a:r>
            <a:r>
              <a:rPr lang="en-US" altLang="ja-JP" baseline="30000" dirty="0" smtClean="0">
                <a:sym typeface="Symbol" pitchFamily="18" charset="2"/>
              </a:rPr>
              <a:t>-2.5</a:t>
            </a:r>
            <a:r>
              <a:rPr lang="en-US" altLang="ja-JP" dirty="0" smtClean="0">
                <a:sym typeface="Symbol" pitchFamily="18" charset="2"/>
              </a:rPr>
              <a:t>d</a:t>
            </a:r>
            <a:r>
              <a:rPr lang="en-US" altLang="ja-JP" i="1" dirty="0" smtClean="0">
                <a:sym typeface="Symbol" pitchFamily="18" charset="2"/>
              </a:rPr>
              <a:t>E</a:t>
            </a:r>
            <a:r>
              <a:rPr lang="en-US" altLang="ja-JP" dirty="0" smtClean="0">
                <a:sym typeface="Symbol" pitchFamily="18" charset="2"/>
              </a:rPr>
              <a:t> spectrum:</a:t>
            </a:r>
            <a:br>
              <a:rPr lang="en-US" altLang="ja-JP" dirty="0" smtClean="0">
                <a:sym typeface="Symbol" pitchFamily="18" charset="2"/>
              </a:rPr>
            </a:br>
            <a:r>
              <a:rPr lang="en-US" altLang="ja-JP" dirty="0" smtClean="0">
                <a:sym typeface="Symbol" pitchFamily="18" charset="2"/>
              </a:rPr>
              <a:t>  </a:t>
            </a:r>
            <a:r>
              <a:rPr lang="en-US" altLang="ja-JP" sz="2800" dirty="0" err="1" smtClean="0">
                <a:sym typeface="Symbol" pitchFamily="18" charset="2"/>
              </a:rPr>
              <a:t>d</a:t>
            </a:r>
            <a:r>
              <a:rPr lang="en-US" altLang="ja-JP" sz="2800" i="1" dirty="0" err="1" smtClean="0">
                <a:sym typeface="Symbol" pitchFamily="18" charset="2"/>
              </a:rPr>
              <a:t>N</a:t>
            </a:r>
            <a:r>
              <a:rPr lang="en-US" altLang="ja-JP" sz="2800" dirty="0" smtClean="0">
                <a:sym typeface="Symbol" pitchFamily="18" charset="2"/>
              </a:rPr>
              <a:t>/</a:t>
            </a:r>
            <a:r>
              <a:rPr lang="en-US" altLang="ja-JP" sz="2800" dirty="0" err="1" smtClean="0">
                <a:sym typeface="Symbol" pitchFamily="18" charset="2"/>
              </a:rPr>
              <a:t>d</a:t>
            </a:r>
            <a:r>
              <a:rPr lang="en-US" altLang="ja-JP" sz="2800" i="1" dirty="0" err="1" smtClean="0">
                <a:sym typeface="Symbol" pitchFamily="18" charset="2"/>
              </a:rPr>
              <a:t>E</a:t>
            </a:r>
            <a:r>
              <a:rPr lang="en-US" altLang="ja-JP" sz="2800" i="1" dirty="0" smtClean="0">
                <a:sym typeface="Symbol" pitchFamily="18" charset="2"/>
              </a:rPr>
              <a:t> </a:t>
            </a:r>
            <a:r>
              <a:rPr lang="en-US" altLang="ja-JP" sz="2800" dirty="0" smtClean="0">
                <a:sym typeface="Symbol" pitchFamily="18" charset="2"/>
              </a:rPr>
              <a:t>= </a:t>
            </a:r>
            <a:r>
              <a:rPr lang="en-US" altLang="ja-JP" sz="2800" i="1" dirty="0" smtClean="0">
                <a:sym typeface="Symbol" pitchFamily="18" charset="2"/>
              </a:rPr>
              <a:t>AE</a:t>
            </a:r>
            <a:r>
              <a:rPr lang="en-US" altLang="ja-JP" sz="2800" baseline="30000" dirty="0" smtClean="0">
                <a:sym typeface="Symbol" pitchFamily="18" charset="2"/>
              </a:rPr>
              <a:t>-2.5 </a:t>
            </a:r>
            <a:r>
              <a:rPr lang="en-US" altLang="ja-JP" sz="2800" dirty="0" smtClean="0">
                <a:sym typeface="Symbol" pitchFamily="18" charset="2"/>
              </a:rPr>
              <a:t>= 3.0</a:t>
            </a:r>
            <a:r>
              <a:rPr lang="en-US" altLang="ja-JP" sz="2800" dirty="0" smtClean="0">
                <a:sym typeface="Symbol"/>
              </a:rPr>
              <a:t></a:t>
            </a:r>
            <a:r>
              <a:rPr lang="en-US" altLang="ja-JP" sz="2800" dirty="0" smtClean="0">
                <a:sym typeface="Symbol" pitchFamily="18" charset="2"/>
              </a:rPr>
              <a:t>10</a:t>
            </a:r>
            <a:r>
              <a:rPr lang="en-US" altLang="ja-JP" sz="2800" baseline="30000" dirty="0" smtClean="0">
                <a:sym typeface="Symbol" pitchFamily="18" charset="2"/>
              </a:rPr>
              <a:t>-9</a:t>
            </a:r>
            <a:r>
              <a:rPr lang="en-US" altLang="ja-JP" sz="2800" i="1" dirty="0" smtClean="0">
                <a:sym typeface="Symbol" pitchFamily="18" charset="2"/>
              </a:rPr>
              <a:t>E</a:t>
            </a:r>
            <a:r>
              <a:rPr lang="en-US" altLang="ja-JP" sz="2800" baseline="30000" dirty="0" smtClean="0">
                <a:sym typeface="Symbol" pitchFamily="18" charset="2"/>
              </a:rPr>
              <a:t>-1</a:t>
            </a:r>
            <a:r>
              <a:rPr lang="en-US" altLang="ja-JP" sz="2800" dirty="0" smtClean="0">
                <a:sym typeface="Symbol" pitchFamily="18" charset="2"/>
              </a:rPr>
              <a:t> cm</a:t>
            </a:r>
            <a:r>
              <a:rPr lang="en-US" altLang="ja-JP" sz="2800" baseline="30000" dirty="0" smtClean="0">
                <a:sym typeface="Symbol" pitchFamily="18" charset="2"/>
              </a:rPr>
              <a:t>-2</a:t>
            </a:r>
            <a:r>
              <a:rPr lang="en-US" altLang="ja-JP" sz="2800" dirty="0" smtClean="0">
                <a:sym typeface="Symbol" pitchFamily="18" charset="2"/>
              </a:rPr>
              <a:t>s</a:t>
            </a:r>
            <a:r>
              <a:rPr lang="en-US" altLang="ja-JP" sz="2800" baseline="30000" dirty="0" smtClean="0">
                <a:sym typeface="Symbol" pitchFamily="18" charset="2"/>
              </a:rPr>
              <a:t>-1</a:t>
            </a:r>
            <a:r>
              <a:rPr lang="en-US" altLang="ja-JP" sz="2800" dirty="0" smtClean="0">
                <a:sym typeface="Symbol" pitchFamily="18" charset="2"/>
              </a:rPr>
              <a:t>GeV</a:t>
            </a:r>
            <a:r>
              <a:rPr lang="en-US" altLang="ja-JP" sz="2800" baseline="30000" dirty="0" smtClean="0">
                <a:sym typeface="Symbol" pitchFamily="18" charset="2"/>
              </a:rPr>
              <a:t>-1</a:t>
            </a:r>
            <a:r>
              <a:rPr lang="en-US" altLang="ja-JP" sz="2800" dirty="0" smtClean="0">
                <a:sym typeface="Symbol" pitchFamily="18" charset="2"/>
              </a:rPr>
              <a:t/>
            </a:r>
            <a:br>
              <a:rPr lang="en-US" altLang="ja-JP" sz="2800" dirty="0" smtClean="0">
                <a:sym typeface="Symbol" pitchFamily="18" charset="2"/>
              </a:rPr>
            </a:br>
            <a:r>
              <a:rPr lang="en-US" altLang="ja-JP" sz="2800" dirty="0">
                <a:sym typeface="Symbol" pitchFamily="18" charset="2"/>
              </a:rPr>
              <a:t>  </a:t>
            </a:r>
            <a:r>
              <a:rPr lang="en-US" altLang="ja-JP" sz="2800" i="1" dirty="0" smtClean="0">
                <a:sym typeface="Symbol" pitchFamily="18" charset="2"/>
              </a:rPr>
              <a:t>E</a:t>
            </a:r>
            <a:r>
              <a:rPr lang="en-US" altLang="ja-JP" sz="2800" baseline="30000" dirty="0" smtClean="0">
                <a:sym typeface="Symbol" pitchFamily="18" charset="2"/>
              </a:rPr>
              <a:t>2</a:t>
            </a:r>
            <a:r>
              <a:rPr lang="en-US" altLang="ja-JP" sz="2800" dirty="0" smtClean="0">
                <a:sym typeface="Symbol" pitchFamily="18" charset="2"/>
              </a:rPr>
              <a:t>d</a:t>
            </a:r>
            <a:r>
              <a:rPr lang="en-US" altLang="ja-JP" sz="2800" i="1" dirty="0" smtClean="0">
                <a:sym typeface="Symbol" pitchFamily="18" charset="2"/>
              </a:rPr>
              <a:t>N</a:t>
            </a:r>
            <a:r>
              <a:rPr lang="en-US" altLang="ja-JP" sz="2800" dirty="0" smtClean="0">
                <a:sym typeface="Symbol" pitchFamily="18" charset="2"/>
              </a:rPr>
              <a:t>/</a:t>
            </a:r>
            <a:r>
              <a:rPr lang="en-US" altLang="ja-JP" sz="2800" dirty="0" err="1" smtClean="0">
                <a:sym typeface="Symbol" pitchFamily="18" charset="2"/>
              </a:rPr>
              <a:t>d</a:t>
            </a:r>
            <a:r>
              <a:rPr lang="en-US" altLang="ja-JP" sz="2800" i="1" dirty="0" err="1" smtClean="0">
                <a:sym typeface="Symbol" pitchFamily="18" charset="2"/>
              </a:rPr>
              <a:t>E</a:t>
            </a:r>
            <a:r>
              <a:rPr lang="en-US" altLang="ja-JP" sz="2800" dirty="0" smtClean="0">
                <a:sym typeface="Symbol" pitchFamily="18" charset="2"/>
              </a:rPr>
              <a:t> =</a:t>
            </a:r>
            <a:r>
              <a:rPr lang="en-US" altLang="ja-JP" sz="2800" dirty="0" smtClean="0">
                <a:sym typeface="Symbol"/>
              </a:rPr>
              <a:t> </a:t>
            </a:r>
            <a:r>
              <a:rPr lang="en-US" altLang="ja-JP" sz="2800" dirty="0" smtClean="0">
                <a:sym typeface="Symbol" pitchFamily="18" charset="2"/>
              </a:rPr>
              <a:t>3.0</a:t>
            </a:r>
            <a:r>
              <a:rPr lang="en-US" altLang="ja-JP" sz="2800" dirty="0" smtClean="0">
                <a:sym typeface="Symbol"/>
              </a:rPr>
              <a:t>10</a:t>
            </a:r>
            <a:r>
              <a:rPr lang="en-US" altLang="ja-JP" sz="2800" baseline="30000" dirty="0" smtClean="0">
                <a:sym typeface="Symbol" pitchFamily="18" charset="2"/>
              </a:rPr>
              <a:t>-9</a:t>
            </a:r>
            <a:r>
              <a:rPr lang="en-US" altLang="ja-JP" sz="2800" i="1" dirty="0" smtClean="0">
                <a:sym typeface="Symbol" pitchFamily="18" charset="2"/>
              </a:rPr>
              <a:t>E</a:t>
            </a:r>
            <a:r>
              <a:rPr lang="en-US" altLang="ja-JP" sz="2800" dirty="0" smtClean="0">
                <a:sym typeface="Symbol" pitchFamily="18" charset="2"/>
              </a:rPr>
              <a:t> cm</a:t>
            </a:r>
            <a:r>
              <a:rPr lang="en-US" altLang="ja-JP" sz="2800" baseline="30000" dirty="0" smtClean="0">
                <a:sym typeface="Symbol" pitchFamily="18" charset="2"/>
              </a:rPr>
              <a:t>-2</a:t>
            </a:r>
            <a:r>
              <a:rPr lang="en-US" altLang="ja-JP" sz="2800" dirty="0" smtClean="0">
                <a:sym typeface="Symbol" pitchFamily="18" charset="2"/>
              </a:rPr>
              <a:t>s</a:t>
            </a:r>
            <a:r>
              <a:rPr lang="en-US" altLang="ja-JP" sz="2800" baseline="30000" dirty="0" smtClean="0">
                <a:sym typeface="Symbol" pitchFamily="18" charset="2"/>
              </a:rPr>
              <a:t>-1</a:t>
            </a:r>
            <a:r>
              <a:rPr lang="en-US" altLang="ja-JP" sz="2800" dirty="0" smtClean="0">
                <a:sym typeface="Symbol" pitchFamily="18" charset="2"/>
              </a:rPr>
              <a:t> = 4.8</a:t>
            </a:r>
            <a:r>
              <a:rPr lang="en-US" altLang="ja-JP" sz="2800" dirty="0" smtClean="0">
                <a:sym typeface="Symbol"/>
              </a:rPr>
              <a:t>10</a:t>
            </a:r>
            <a:r>
              <a:rPr lang="en-US" altLang="ja-JP" sz="2800" baseline="30000" dirty="0" smtClean="0">
                <a:sym typeface="Symbol" pitchFamily="18" charset="2"/>
              </a:rPr>
              <a:t>-12</a:t>
            </a:r>
            <a:r>
              <a:rPr lang="en-US" altLang="ja-JP" sz="2800" i="1" dirty="0" smtClean="0">
                <a:sym typeface="Symbol" pitchFamily="18" charset="2"/>
              </a:rPr>
              <a:t>E</a:t>
            </a:r>
            <a:r>
              <a:rPr lang="en-US" altLang="ja-JP" sz="2800" dirty="0" smtClean="0">
                <a:sym typeface="Symbol" pitchFamily="18" charset="2"/>
              </a:rPr>
              <a:t> erg cm</a:t>
            </a:r>
            <a:r>
              <a:rPr lang="en-US" altLang="ja-JP" sz="2800" baseline="30000" dirty="0" smtClean="0">
                <a:sym typeface="Symbol" pitchFamily="18" charset="2"/>
              </a:rPr>
              <a:t>-2</a:t>
            </a:r>
            <a:r>
              <a:rPr lang="en-US" altLang="ja-JP" sz="2800" dirty="0" smtClean="0">
                <a:sym typeface="Symbol" pitchFamily="18" charset="2"/>
              </a:rPr>
              <a:t>s</a:t>
            </a:r>
            <a:r>
              <a:rPr lang="en-US" altLang="ja-JP" sz="2800" baseline="30000" dirty="0" smtClean="0">
                <a:sym typeface="Symbol" pitchFamily="18" charset="2"/>
              </a:rPr>
              <a:t>-1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948264" y="1161728"/>
            <a:ext cx="1379993" cy="40011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Preliminary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13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74" y="1672555"/>
            <a:ext cx="7219950" cy="42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Comparison of sensitivities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67744" y="6093296"/>
            <a:ext cx="4277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(Lines: sensitivities, Points: observed fluxes)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812360" y="1916832"/>
            <a:ext cx="410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(fit)</a:t>
            </a:r>
            <a:endParaRPr kumimoji="1" lang="ja-JP" altLang="en-US" sz="1200" dirty="0"/>
          </a:p>
        </p:txBody>
      </p:sp>
      <p:sp>
        <p:nvSpPr>
          <p:cNvPr id="6" name="正方形/長方形 5"/>
          <p:cNvSpPr/>
          <p:nvPr/>
        </p:nvSpPr>
        <p:spPr>
          <a:xfrm>
            <a:off x="7452320" y="2787647"/>
            <a:ext cx="43204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452320" y="2719953"/>
            <a:ext cx="1209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HESS/VERITAS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75893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0GeVskymap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836712"/>
            <a:ext cx="6400330" cy="468730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407682" y="5733256"/>
            <a:ext cx="68248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Tool “</a:t>
            </a:r>
            <a:r>
              <a:rPr lang="en-US" altLang="ja-JP" dirty="0" err="1" smtClean="0"/>
              <a:t>gtobssim</a:t>
            </a:r>
            <a:r>
              <a:rPr lang="en-US" altLang="ja-JP" dirty="0" smtClean="0"/>
              <a:t>” in Fermi-LAT Science Tools (PSF is that of Fermi-LAT)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&gt;10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, CALET 3yr ( = LAT 5E6 sec, 1/19 in S</a:t>
            </a:r>
            <a:r>
              <a:rPr lang="en-US" altLang="ja-JP" dirty="0" smtClean="0">
                <a:sym typeface="Symbol"/>
              </a:rPr>
              <a:t></a:t>
            </a:r>
            <a:r>
              <a:rPr lang="en-US" altLang="ja-JP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dirty="0" smtClean="0"/>
              <a:t>289 point sources significant in 10GeV band of 1FGL catalog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Toy simulation</a:t>
            </a:r>
            <a:endParaRPr kumimoji="1" lang="ja-JP" altLang="en-US" dirty="0"/>
          </a:p>
        </p:txBody>
      </p:sp>
      <p:sp>
        <p:nvSpPr>
          <p:cNvPr id="5" name="線吹き出し 1 (枠付き) 4"/>
          <p:cNvSpPr/>
          <p:nvPr/>
        </p:nvSpPr>
        <p:spPr>
          <a:xfrm>
            <a:off x="6660232" y="836712"/>
            <a:ext cx="720080" cy="288032"/>
          </a:xfrm>
          <a:prstGeom prst="borderCallout1">
            <a:avLst>
              <a:gd name="adj1" fmla="val 18750"/>
              <a:gd name="adj2" fmla="val -8333"/>
              <a:gd name="adj3" fmla="val 685246"/>
              <a:gd name="adj4" fmla="val -27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Vela</a:t>
            </a:r>
            <a:endParaRPr kumimoji="1" lang="ja-JP" altLang="en-US" sz="1600" dirty="0"/>
          </a:p>
        </p:txBody>
      </p:sp>
      <p:sp>
        <p:nvSpPr>
          <p:cNvPr id="6" name="線吹き出し 1 (枠付き) 5"/>
          <p:cNvSpPr/>
          <p:nvPr/>
        </p:nvSpPr>
        <p:spPr>
          <a:xfrm>
            <a:off x="7804643" y="836712"/>
            <a:ext cx="855712" cy="288032"/>
          </a:xfrm>
          <a:prstGeom prst="borderCallout1">
            <a:avLst>
              <a:gd name="adj1" fmla="val 18750"/>
              <a:gd name="adj2" fmla="val -8333"/>
              <a:gd name="adj3" fmla="val 659064"/>
              <a:gd name="adj4" fmla="val -34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err="1" smtClean="0"/>
              <a:t>Geminga</a:t>
            </a:r>
            <a:endParaRPr kumimoji="1" lang="ja-JP" altLang="en-US" sz="1400" dirty="0"/>
          </a:p>
        </p:txBody>
      </p:sp>
      <p:sp>
        <p:nvSpPr>
          <p:cNvPr id="7" name="線吹き出し 1 (枠付き) 6"/>
          <p:cNvSpPr/>
          <p:nvPr/>
        </p:nvSpPr>
        <p:spPr>
          <a:xfrm>
            <a:off x="8100392" y="1772816"/>
            <a:ext cx="720080" cy="288032"/>
          </a:xfrm>
          <a:prstGeom prst="borderCallout1">
            <a:avLst>
              <a:gd name="adj1" fmla="val 18750"/>
              <a:gd name="adj2" fmla="val -8333"/>
              <a:gd name="adj3" fmla="val 417907"/>
              <a:gd name="adj4" fmla="val -586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Crab</a:t>
            </a:r>
            <a:endParaRPr kumimoji="1" lang="ja-JP" altLang="en-US" sz="1600" dirty="0"/>
          </a:p>
        </p:txBody>
      </p:sp>
      <p:sp>
        <p:nvSpPr>
          <p:cNvPr id="8" name="線吹き出し 1 (枠付き) 7"/>
          <p:cNvSpPr/>
          <p:nvPr/>
        </p:nvSpPr>
        <p:spPr>
          <a:xfrm>
            <a:off x="4699890" y="4725144"/>
            <a:ext cx="880222" cy="288032"/>
          </a:xfrm>
          <a:prstGeom prst="borderCallout1">
            <a:avLst>
              <a:gd name="adj1" fmla="val 18750"/>
              <a:gd name="adj2" fmla="val -8333"/>
              <a:gd name="adj3" fmla="val -257124"/>
              <a:gd name="adj4" fmla="val -293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PKS2155</a:t>
            </a:r>
            <a:endParaRPr kumimoji="1" lang="ja-JP" altLang="en-US" sz="1400" dirty="0"/>
          </a:p>
        </p:txBody>
      </p:sp>
      <p:sp>
        <p:nvSpPr>
          <p:cNvPr id="9" name="線吹き出し 1 (枠付き) 8"/>
          <p:cNvSpPr/>
          <p:nvPr/>
        </p:nvSpPr>
        <p:spPr>
          <a:xfrm>
            <a:off x="2555776" y="4725144"/>
            <a:ext cx="936104" cy="288032"/>
          </a:xfrm>
          <a:prstGeom prst="borderCallout1">
            <a:avLst>
              <a:gd name="adj1" fmla="val 18750"/>
              <a:gd name="adj2" fmla="val -8333"/>
              <a:gd name="adj3" fmla="val -674841"/>
              <a:gd name="adj4" fmla="val 2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PSR J0007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9697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383</Words>
  <Application>Microsoft Office PowerPoint</Application>
  <PresentationFormat>画面に合わせる (4:3)</PresentationFormat>
  <Paragraphs>102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Gamma-ray observation with CALET</vt:lpstr>
      <vt:lpstr>Gamma-ray simulation by Akaike-san</vt:lpstr>
      <vt:lpstr>Gamma-ray detection area vs z</vt:lpstr>
      <vt:lpstr>From ISS location to celestial point</vt:lpstr>
      <vt:lpstr>Exposure: 90min</vt:lpstr>
      <vt:lpstr>Exposure: 1day</vt:lpstr>
      <vt:lpstr>Minimum detectable flux</vt:lpstr>
      <vt:lpstr>Comparison of sensitivities</vt:lpstr>
      <vt:lpstr>Toy simulation</vt:lpstr>
      <vt:lpstr>Gamma-ray analysis software for CALET</vt:lpstr>
      <vt:lpstr>LAT: source fitting with “gtlike”</vt:lpstr>
      <vt:lpstr>To do list (gamma-rays)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Gamma-ray observation with CALET</dc:title>
  <dc:creator>Masaki Mori</dc:creator>
  <cp:lastModifiedBy>森　正樹</cp:lastModifiedBy>
  <cp:revision>16</cp:revision>
  <dcterms:created xsi:type="dcterms:W3CDTF">2012-05-16T02:41:23Z</dcterms:created>
  <dcterms:modified xsi:type="dcterms:W3CDTF">2012-05-23T19:56:55Z</dcterms:modified>
</cp:coreProperties>
</file>