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5C89273-3A27-46C8-8B76-75017C0CCFA6}" type="datetimeFigureOut">
              <a:rPr lang="en-GB" smtClean="0"/>
              <a:t>12/06/2012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3DD567-8784-4B69-8D60-523EDF2C64CF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" TargetMode="External"/><Relationship Id="rId2" Type="http://schemas.openxmlformats.org/officeDocument/2006/relationships/hyperlink" Target="http://www.cern.ch/elena-projec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hyperlink" Target="http://indico.cern.ch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Sergio Pasinelli</a:t>
            </a:r>
          </a:p>
          <a:p>
            <a:r>
              <a:rPr lang="en-US" dirty="0" smtClean="0"/>
              <a:t>CERN BE/OP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Communication</a:t>
            </a:r>
            <a:endParaRPr lang="en-GB" dirty="0"/>
          </a:p>
        </p:txBody>
      </p:sp>
      <p:pic>
        <p:nvPicPr>
          <p:cNvPr id="4" name="Picture 2" descr="C:\Documentation\ACC\ELENA\logo\ELENA\PackLogo_ELENA\ELENAlogo-2,5c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7489"/>
            <a:ext cx="898525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41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site</a:t>
            </a:r>
          </a:p>
          <a:p>
            <a:pPr lvl="1"/>
            <a:r>
              <a:rPr lang="en-US" dirty="0" smtClean="0">
                <a:hlinkClick r:id="rId2"/>
              </a:rPr>
              <a:t>http://www.cern.ch/elena-project</a:t>
            </a:r>
            <a:endParaRPr lang="en-US" dirty="0" smtClean="0"/>
          </a:p>
          <a:p>
            <a:r>
              <a:rPr lang="en-US" dirty="0" smtClean="0"/>
              <a:t>Documents</a:t>
            </a:r>
          </a:p>
          <a:p>
            <a:pPr lvl="1"/>
            <a:r>
              <a:rPr lang="en-US" dirty="0" smtClean="0"/>
              <a:t>EDMS </a:t>
            </a:r>
            <a:r>
              <a:rPr lang="en-US" dirty="0" smtClean="0">
                <a:hlinkClick r:id="rId3"/>
              </a:rPr>
              <a:t>https://edms.cern.ch/</a:t>
            </a:r>
            <a:endParaRPr lang="en-US" dirty="0" smtClean="0"/>
          </a:p>
          <a:p>
            <a:pPr lvl="2"/>
            <a:r>
              <a:rPr lang="en-US" dirty="0" smtClean="0"/>
              <a:t>Projects -&gt; Accelerators -&gt; ELENA</a:t>
            </a:r>
          </a:p>
          <a:p>
            <a:r>
              <a:rPr lang="en-US" dirty="0" smtClean="0"/>
              <a:t>Conferences/meetings</a:t>
            </a:r>
          </a:p>
          <a:p>
            <a:pPr lvl="1"/>
            <a:r>
              <a:rPr lang="en-US" dirty="0" smtClean="0"/>
              <a:t>INDICO </a:t>
            </a:r>
            <a:r>
              <a:rPr lang="en-US" dirty="0" smtClean="0">
                <a:hlinkClick r:id="rId4"/>
              </a:rPr>
              <a:t>http://indico.cern.ch/</a:t>
            </a:r>
            <a:endParaRPr lang="en-US" dirty="0" smtClean="0"/>
          </a:p>
          <a:p>
            <a:pPr lvl="2"/>
            <a:r>
              <a:rPr lang="en-US" dirty="0" smtClean="0"/>
              <a:t>Projects -&gt;ELENA</a:t>
            </a:r>
          </a:p>
          <a:p>
            <a:r>
              <a:rPr lang="en-US" dirty="0" smtClean="0"/>
              <a:t>Contact</a:t>
            </a:r>
          </a:p>
          <a:p>
            <a:pPr lvl="1"/>
            <a:r>
              <a:rPr lang="en-US" dirty="0" smtClean="0"/>
              <a:t>Email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373216"/>
            <a:ext cx="3581900" cy="549450"/>
          </a:xfrm>
          <a:prstGeom prst="rect">
            <a:avLst/>
          </a:prstGeom>
        </p:spPr>
      </p:pic>
      <p:pic>
        <p:nvPicPr>
          <p:cNvPr id="5" name="Picture 2" descr="C:\Documentation\ACC\ELENA\logo\ELENA\PackLogo_ELENA\ELENAlogo-2,5c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7489"/>
            <a:ext cx="898525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4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Entry point for the project</a:t>
            </a:r>
          </a:p>
          <a:p>
            <a:pPr lvl="1"/>
            <a:r>
              <a:rPr lang="en-US" dirty="0" smtClean="0"/>
              <a:t>Committees</a:t>
            </a:r>
          </a:p>
          <a:p>
            <a:pPr lvl="2"/>
            <a:r>
              <a:rPr lang="en-US" dirty="0" smtClean="0"/>
              <a:t>Steering (restricted access)</a:t>
            </a:r>
          </a:p>
          <a:p>
            <a:pPr lvl="2"/>
            <a:r>
              <a:rPr lang="en-US" dirty="0" smtClean="0"/>
              <a:t>Integration &amp; Installation </a:t>
            </a:r>
          </a:p>
          <a:p>
            <a:pPr lvl="2"/>
            <a:r>
              <a:rPr lang="en-US" dirty="0" smtClean="0"/>
              <a:t>Beam Physics &amp; </a:t>
            </a:r>
            <a:r>
              <a:rPr lang="en-US" dirty="0" smtClean="0"/>
              <a:t>Performances</a:t>
            </a:r>
            <a:endParaRPr lang="en-US" dirty="0" smtClean="0"/>
          </a:p>
          <a:p>
            <a:pPr lvl="1"/>
            <a:r>
              <a:rPr lang="en-US" dirty="0" smtClean="0"/>
              <a:t>General information</a:t>
            </a:r>
          </a:p>
          <a:p>
            <a:pPr lvl="1"/>
            <a:r>
              <a:rPr lang="en-US" dirty="0" smtClean="0"/>
              <a:t>Agenda</a:t>
            </a:r>
          </a:p>
          <a:p>
            <a:pPr lvl="1"/>
            <a:r>
              <a:rPr lang="en-US" dirty="0" smtClean="0"/>
              <a:t>News</a:t>
            </a:r>
          </a:p>
          <a:p>
            <a:pPr lvl="1"/>
            <a:r>
              <a:rPr lang="en-US" dirty="0" smtClean="0"/>
              <a:t>Useful links</a:t>
            </a:r>
          </a:p>
          <a:p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CERN NICE account</a:t>
            </a:r>
          </a:p>
          <a:p>
            <a:pPr lvl="1"/>
            <a:r>
              <a:rPr lang="en-US" dirty="0" smtClean="0"/>
              <a:t>CERN L</a:t>
            </a:r>
            <a:r>
              <a:rPr lang="en-US" dirty="0" smtClean="0"/>
              <a:t>ightweight External account</a:t>
            </a:r>
            <a:endParaRPr lang="en-US" dirty="0" smtClean="0"/>
          </a:p>
        </p:txBody>
      </p:sp>
      <p:pic>
        <p:nvPicPr>
          <p:cNvPr id="4" name="Picture 2" descr="C:\Documentation\ACC\ELENA\logo\ELENA\PackLogo_ELENA\ELENAlogo-2,5c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7489"/>
            <a:ext cx="898525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(long-term-archiving)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management</a:t>
            </a:r>
          </a:p>
          <a:p>
            <a:pPr lvl="1"/>
            <a:r>
              <a:rPr lang="en-US" dirty="0" smtClean="0"/>
              <a:t>Committees minutes</a:t>
            </a:r>
          </a:p>
          <a:p>
            <a:pPr lvl="1"/>
            <a:r>
              <a:rPr lang="en-US" dirty="0" smtClean="0"/>
              <a:t>Parameter list</a:t>
            </a:r>
          </a:p>
          <a:p>
            <a:pPr lvl="1"/>
            <a:r>
              <a:rPr lang="en-US" dirty="0" smtClean="0"/>
              <a:t>Safety &amp; Radiations Protection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emplates</a:t>
            </a:r>
          </a:p>
          <a:p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Magnets , RF….</a:t>
            </a:r>
          </a:p>
          <a:p>
            <a:r>
              <a:rPr lang="en-US" dirty="0" smtClean="0"/>
              <a:t>Infrastructures, Installation &amp; Commissioning</a:t>
            </a:r>
          </a:p>
          <a:p>
            <a:pPr lvl="1"/>
            <a:r>
              <a:rPr lang="en-US" dirty="0" smtClean="0"/>
              <a:t>Civil Engineering, Electricity</a:t>
            </a:r>
            <a:r>
              <a:rPr lang="en-GB" dirty="0" smtClean="0"/>
              <a:t> ....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15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88639"/>
            <a:ext cx="7382178" cy="621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46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INDICO</a:t>
            </a:r>
          </a:p>
          <a:p>
            <a:pPr lvl="1"/>
            <a:r>
              <a:rPr lang="en-US" dirty="0" smtClean="0"/>
              <a:t>Conferences</a:t>
            </a:r>
          </a:p>
          <a:p>
            <a:pPr lvl="1"/>
            <a:r>
              <a:rPr lang="en-US" dirty="0" smtClean="0"/>
              <a:t>Meetings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eLogbook</a:t>
            </a:r>
          </a:p>
          <a:p>
            <a:pPr lvl="1"/>
            <a:r>
              <a:rPr lang="en-US" dirty="0" smtClean="0"/>
              <a:t>Commissioning</a:t>
            </a:r>
          </a:p>
          <a:p>
            <a:pPr lvl="1"/>
            <a:r>
              <a:rPr lang="en-US" dirty="0" smtClean="0"/>
              <a:t>Operation</a:t>
            </a:r>
          </a:p>
          <a:p>
            <a:pPr lvl="1"/>
            <a:r>
              <a:rPr lang="en-US" dirty="0" smtClean="0"/>
              <a:t>Machine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56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532</TotalTime>
  <Words>107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Project Communication</vt:lpstr>
      <vt:lpstr>Services</vt:lpstr>
      <vt:lpstr>WEB Site</vt:lpstr>
      <vt:lpstr>EDMS (long-term-archiving)</vt:lpstr>
      <vt:lpstr>PowerPoint Presentation</vt:lpstr>
      <vt:lpstr>Others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Communication</dc:title>
  <dc:creator>pasinell</dc:creator>
  <cp:lastModifiedBy>pasinell</cp:lastModifiedBy>
  <cp:revision>21</cp:revision>
  <dcterms:created xsi:type="dcterms:W3CDTF">2012-06-04T07:22:18Z</dcterms:created>
  <dcterms:modified xsi:type="dcterms:W3CDTF">2012-06-12T12:39:17Z</dcterms:modified>
</cp:coreProperties>
</file>