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38" r:id="rId2"/>
    <p:sldId id="339" r:id="rId3"/>
    <p:sldId id="34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CC66"/>
    <a:srgbClr val="FF6600"/>
    <a:srgbClr val="336699"/>
    <a:srgbClr val="DCFFE7"/>
    <a:srgbClr val="66FF66"/>
    <a:srgbClr val="00FF80"/>
    <a:srgbClr val="FF00FF"/>
    <a:srgbClr val="800040"/>
    <a:srgbClr val="0000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17" autoAdjust="0"/>
  </p:normalViewPr>
  <p:slideViewPr>
    <p:cSldViewPr snapToGrid="0" snapToObjects="1">
      <p:cViewPr varScale="1">
        <p:scale>
          <a:sx n="105" d="100"/>
          <a:sy n="105" d="100"/>
        </p:scale>
        <p:origin x="-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983F4-C155-CB45-BD46-6A8E2F5DD6EE}" type="datetimeFigureOut">
              <a:rPr lang="en-US" smtClean="0"/>
              <a:pPr/>
              <a:t>11/6/12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4F3E4-1DCD-034A-BFDA-61F86C4B48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209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F4419-A6D0-204E-AD60-8CA094668539}" type="datetimeFigureOut">
              <a:rPr lang="en-US" smtClean="0"/>
              <a:pPr/>
              <a:t>11/6/12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B3010-3DC8-FC41-973B-D7DCDF4A2B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68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48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602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58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540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41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9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3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8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40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5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E. Gschwendtner, NBI2012, 7 Nov 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E. Gschwendtner, ENMB 13/8/2012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38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4946" y="125211"/>
            <a:ext cx="7391854" cy="6055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7682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498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Gschwendtner, NBI2012, 7 Nov 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C6559-6955-D144-B02E-738318055B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9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3366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20" Type="http://schemas.openxmlformats.org/officeDocument/2006/relationships/image" Target="../media/image20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6300" y="0"/>
            <a:ext cx="4843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086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970342"/>
              </p:ext>
            </p:extLst>
          </p:nvPr>
        </p:nvGraphicFramePr>
        <p:xfrm>
          <a:off x="457199" y="821876"/>
          <a:ext cx="7988395" cy="55265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539"/>
                <a:gridCol w="1999819"/>
                <a:gridCol w="1597679"/>
                <a:gridCol w="1597679"/>
                <a:gridCol w="1597679"/>
              </a:tblGrid>
              <a:tr h="69148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66FF"/>
                          </a:solidFill>
                        </a:rPr>
                        <a:t>Tue,</a:t>
                      </a:r>
                      <a:r>
                        <a:rPr lang="en-US" sz="1600" baseline="0" dirty="0" smtClean="0">
                          <a:solidFill>
                            <a:srgbClr val="3366FF"/>
                          </a:solidFill>
                        </a:rPr>
                        <a:t> 6.11.</a:t>
                      </a:r>
                      <a:endParaRPr 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66FF"/>
                          </a:solidFill>
                        </a:rPr>
                        <a:t>Wed, 7.11.</a:t>
                      </a:r>
                      <a:endParaRPr 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66FF"/>
                          </a:solidFill>
                        </a:rPr>
                        <a:t>Thu, 8.11.</a:t>
                      </a:r>
                      <a:endParaRPr 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66FF"/>
                          </a:solidFill>
                        </a:rPr>
                        <a:t>Fri,</a:t>
                      </a:r>
                      <a:r>
                        <a:rPr lang="en-US" sz="16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3366FF"/>
                          </a:solidFill>
                        </a:rPr>
                        <a:t>9.11.</a:t>
                      </a:r>
                      <a:endParaRPr 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3366FF"/>
                          </a:solidFill>
                        </a:rPr>
                        <a:t>Sat, 10.11</a:t>
                      </a:r>
                      <a:endParaRPr 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379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Welcome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7000"/>
                      </a:srgbClr>
                    </a:solidFill>
                  </a:tcPr>
                </a:tc>
              </a:tr>
              <a:tr h="69148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Project Overview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Targets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Radiation Protection</a:t>
                      </a:r>
                      <a:r>
                        <a:rPr lang="en-US" sz="1600" baseline="0" dirty="0" smtClean="0"/>
                        <a:t> Issues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Remote Handling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  <a:alpha val="27000"/>
                      </a:schemeClr>
                    </a:solidFill>
                  </a:tcPr>
                </a:tc>
              </a:tr>
              <a:tr h="69148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Future Projects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Targets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Radiation Protection Issues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66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Summary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27000"/>
                      </a:srgbClr>
                    </a:solidFill>
                  </a:tcPr>
                </a:tc>
              </a:tr>
              <a:tr h="342397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Lunch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Lunch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Lunch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Lunch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7000"/>
                      </a:srgbClr>
                    </a:solidFill>
                  </a:tcPr>
                </a:tc>
              </a:tr>
              <a:tr h="69148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Future Projects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Horns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27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600" dirty="0" smtClean="0"/>
                        <a:t>Excursion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FF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7000"/>
                      </a:srgbClr>
                    </a:solidFill>
                  </a:tcPr>
                </a:tc>
              </a:tr>
              <a:tr h="69148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Primary Beam Line Instrumentation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Horns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27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7000"/>
                      </a:srgbClr>
                    </a:solidFill>
                  </a:tcPr>
                </a:tc>
              </a:tr>
              <a:tr h="691481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Secondary Beam Line Instrumentation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CERN Tour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FF">
                        <a:alpha val="27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>
                        <a:alpha val="27000"/>
                      </a:srgbClr>
                    </a:solidFill>
                  </a:tcPr>
                </a:tc>
              </a:tr>
              <a:tr h="69148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Reception</a:t>
                      </a:r>
                      <a:endParaRPr lang="en-US" sz="1600" dirty="0"/>
                    </a:p>
                  </a:txBody>
                  <a:tcPr anchor="ctr"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FF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Social Dinner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FF">
                        <a:alpha val="2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>
                        <a:alpha val="27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  <a:alpha val="2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4F81BD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FF">
                        <a:alpha val="27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23203" y="191704"/>
            <a:ext cx="2845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3366FF"/>
                </a:solidFill>
              </a:rPr>
              <a:t>NBI 2012 Program</a:t>
            </a:r>
            <a:endParaRPr lang="en-US" sz="28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304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67" y="539174"/>
            <a:ext cx="7391854" cy="3690350"/>
          </a:xfrm>
        </p:spPr>
        <p:txBody>
          <a:bodyPr>
            <a:normAutofit/>
          </a:bodyPr>
          <a:lstStyle/>
          <a:p>
            <a:r>
              <a:rPr lang="en-US" b="1" dirty="0" smtClean="0"/>
              <a:t>Enjoy NBI 2012 at CERN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b="1" dirty="0" smtClean="0"/>
              <a:t>Looking forward to many fruitful discussion!!</a:t>
            </a:r>
            <a:endParaRPr lang="en-US" b="1" dirty="0"/>
          </a:p>
        </p:txBody>
      </p:sp>
      <p:pic>
        <p:nvPicPr>
          <p:cNvPr id="6" name="Picture 12" descr="ho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521" y="3728462"/>
            <a:ext cx="3077479" cy="2231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Montage tube alu+CC le 23-05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87" y="3626174"/>
            <a:ext cx="2447099" cy="2110198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target-graphit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73" b="32077"/>
          <a:stretch>
            <a:fillRect/>
          </a:stretch>
        </p:blipFill>
        <p:spPr bwMode="auto">
          <a:xfrm flipV="1">
            <a:off x="479214" y="5300857"/>
            <a:ext cx="7092440" cy="131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2-in-wce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621" y="1569595"/>
            <a:ext cx="2590069" cy="3512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3"/>
          <p:cNvGrpSpPr>
            <a:grpSpLocks/>
          </p:cNvGrpSpPr>
          <p:nvPr/>
        </p:nvGrpSpPr>
        <p:grpSpPr bwMode="auto">
          <a:xfrm>
            <a:off x="317060" y="1497705"/>
            <a:ext cx="2636773" cy="2924906"/>
            <a:chOff x="0" y="0"/>
            <a:chExt cx="3400" cy="3410"/>
          </a:xfrm>
        </p:grpSpPr>
        <p:sp>
          <p:nvSpPr>
            <p:cNvPr id="12" name="Rectangle 4"/>
            <p:cNvSpPr>
              <a:spLocks/>
            </p:cNvSpPr>
            <p:nvPr/>
          </p:nvSpPr>
          <p:spPr bwMode="auto">
            <a:xfrm>
              <a:off x="0" y="184"/>
              <a:ext cx="3400" cy="32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4291" tIns="32146" rIns="64291" bIns="32146"/>
            <a:lstStyle/>
            <a:p>
              <a:pPr algn="ctr" defTabSz="642938"/>
              <a:endParaRPr lang="en-US" sz="3000" b="0">
                <a:solidFill>
                  <a:srgbClr val="000000"/>
                </a:solidFill>
                <a:latin typeface="Helvetica Neue Light" charset="0"/>
                <a:ea typeface="ヒラギノ角ゴ ProN W3" charset="0"/>
                <a:cs typeface="ヒラギノ角ゴ ProN W3" charset="0"/>
                <a:sym typeface="Helvetica Neue Light" charset="0"/>
              </a:endParaRPr>
            </a:p>
          </p:txBody>
        </p:sp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1873"/>
              <a:ext cx="2926" cy="1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294" cy="3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15257" y="930076"/>
            <a:ext cx="2907968" cy="296396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56751" y="216506"/>
            <a:ext cx="3021743" cy="19162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1587" y="479265"/>
            <a:ext cx="1857890" cy="290164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71628" y="2861433"/>
            <a:ext cx="2228522" cy="255624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84817" y="2132732"/>
            <a:ext cx="1509739" cy="180474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90022" y="216506"/>
            <a:ext cx="3217328" cy="236208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721579" y="2288290"/>
            <a:ext cx="4017668" cy="267576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7060" y="3188273"/>
            <a:ext cx="2636773" cy="329596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1587" y="62852"/>
            <a:ext cx="3661668" cy="275540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465426" y="177152"/>
            <a:ext cx="3980389" cy="2641105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721579" y="2959469"/>
            <a:ext cx="3208128" cy="214127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656751" y="3690334"/>
            <a:ext cx="4242332" cy="28187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5337055" y="354705"/>
            <a:ext cx="3255955" cy="260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37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500"/>
                            </p:stCondLst>
                            <p:childTnLst>
                              <p:par>
                                <p:cTn id="8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000"/>
                            </p:stCondLst>
                            <p:childTnLst>
                              <p:par>
                                <p:cTn id="10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500"/>
                            </p:stCondLst>
                            <p:childTnLst>
                              <p:par>
                                <p:cTn id="1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20925</TotalTime>
  <Words>65</Words>
  <Application>Microsoft Macintosh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Enjoy NBI 2012 at CERN and  Looking forward to many fruitful discussion!!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Project</dc:title>
  <dc:creator>Edda Gschwendtner</dc:creator>
  <cp:lastModifiedBy>Edda Gschwendtner</cp:lastModifiedBy>
  <cp:revision>325</cp:revision>
  <cp:lastPrinted>2012-08-23T09:05:04Z</cp:lastPrinted>
  <dcterms:created xsi:type="dcterms:W3CDTF">2012-10-17T13:59:27Z</dcterms:created>
  <dcterms:modified xsi:type="dcterms:W3CDTF">2012-11-06T22:03:53Z</dcterms:modified>
</cp:coreProperties>
</file>