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theme/theme12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4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15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16.xml" ContentType="application/vnd.openxmlformats-officedocument.theme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theme/theme17.xml" ContentType="application/vnd.openxmlformats-officedocument.theme+xml"/>
  <Override PartName="/ppt/slideLayouts/slideLayout218.xml" ContentType="application/vnd.openxmlformats-officedocument.presentationml.slideLayout+xml"/>
  <Override PartName="/ppt/theme/theme18.xml" ContentType="application/vnd.openxmlformats-officedocument.theme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theme/theme19.xml" ContentType="application/vnd.openxmlformats-officedocument.theme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20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1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2.xml" ContentType="application/vnd.openxmlformats-officedocument.theme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theme/theme23.xml" ContentType="application/vnd.openxmlformats-officedocument.theme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theme/theme24.xml" ContentType="application/vnd.openxmlformats-officedocument.theme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5.xml" ContentType="application/vnd.openxmlformats-officedocument.them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theme/theme26.xml" ContentType="application/vnd.openxmlformats-officedocument.theme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theme/theme27.xml" ContentType="application/vnd.openxmlformats-officedocument.theme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theme/theme28.xml" ContentType="application/vnd.openxmlformats-officedocument.theme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theme/theme29.xml" ContentType="application/vnd.openxmlformats-officedocument.theme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97" r:id="rId2"/>
    <p:sldMasterId id="2147483747" r:id="rId3"/>
    <p:sldMasterId id="2147483822" r:id="rId4"/>
    <p:sldMasterId id="2147483882" r:id="rId5"/>
    <p:sldMasterId id="2147483912" r:id="rId6"/>
    <p:sldMasterId id="2147483959" r:id="rId7"/>
    <p:sldMasterId id="2147484036" r:id="rId8"/>
    <p:sldMasterId id="2147484184" r:id="rId9"/>
    <p:sldMasterId id="2147484253" r:id="rId10"/>
    <p:sldMasterId id="2147484281" r:id="rId11"/>
    <p:sldMasterId id="2147484308" r:id="rId12"/>
    <p:sldMasterId id="2147484346" r:id="rId13"/>
    <p:sldMasterId id="2147484417" r:id="rId14"/>
    <p:sldMasterId id="2147484431" r:id="rId15"/>
    <p:sldMasterId id="2147484445" r:id="rId16"/>
    <p:sldMasterId id="2147484457" r:id="rId17"/>
    <p:sldMasterId id="2147484469" r:id="rId18"/>
    <p:sldMasterId id="2147484483" r:id="rId19"/>
    <p:sldMasterId id="2147484537" r:id="rId20"/>
    <p:sldMasterId id="2147484565" r:id="rId21"/>
    <p:sldMasterId id="2147484579" r:id="rId22"/>
    <p:sldMasterId id="2147484633" r:id="rId23"/>
    <p:sldMasterId id="2147484646" r:id="rId24"/>
    <p:sldMasterId id="2147484660" r:id="rId25"/>
    <p:sldMasterId id="2147484691" r:id="rId26"/>
    <p:sldMasterId id="2147484708" r:id="rId27"/>
    <p:sldMasterId id="2147484720" r:id="rId28"/>
    <p:sldMasterId id="2147484732" r:id="rId29"/>
    <p:sldMasterId id="2147484747" r:id="rId30"/>
  </p:sldMasterIdLst>
  <p:notesMasterIdLst>
    <p:notesMasterId r:id="rId59"/>
  </p:notesMasterIdLst>
  <p:handoutMasterIdLst>
    <p:handoutMasterId r:id="rId60"/>
  </p:handoutMasterIdLst>
  <p:sldIdLst>
    <p:sldId id="258" r:id="rId31"/>
    <p:sldId id="515" r:id="rId32"/>
    <p:sldId id="513" r:id="rId33"/>
    <p:sldId id="384" r:id="rId34"/>
    <p:sldId id="499" r:id="rId35"/>
    <p:sldId id="500" r:id="rId36"/>
    <p:sldId id="465" r:id="rId37"/>
    <p:sldId id="524" r:id="rId38"/>
    <p:sldId id="468" r:id="rId39"/>
    <p:sldId id="510" r:id="rId40"/>
    <p:sldId id="511" r:id="rId41"/>
    <p:sldId id="469" r:id="rId42"/>
    <p:sldId id="470" r:id="rId43"/>
    <p:sldId id="471" r:id="rId44"/>
    <p:sldId id="521" r:id="rId45"/>
    <p:sldId id="522" r:id="rId46"/>
    <p:sldId id="474" r:id="rId47"/>
    <p:sldId id="517" r:id="rId48"/>
    <p:sldId id="476" r:id="rId49"/>
    <p:sldId id="520" r:id="rId50"/>
    <p:sldId id="477" r:id="rId51"/>
    <p:sldId id="519" r:id="rId52"/>
    <p:sldId id="488" r:id="rId53"/>
    <p:sldId id="490" r:id="rId54"/>
    <p:sldId id="516" r:id="rId55"/>
    <p:sldId id="518" r:id="rId56"/>
    <p:sldId id="494" r:id="rId57"/>
    <p:sldId id="523" r:id="rId5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E0027"/>
    <a:srgbClr val="3877B2"/>
    <a:srgbClr val="8BD3F5"/>
    <a:srgbClr val="58BB4F"/>
    <a:srgbClr val="EA3F2E"/>
    <a:srgbClr val="FFFF00"/>
    <a:srgbClr val="207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4" autoAdjust="0"/>
    <p:restoredTop sz="94660"/>
  </p:normalViewPr>
  <p:slideViewPr>
    <p:cSldViewPr>
      <p:cViewPr varScale="1">
        <p:scale>
          <a:sx n="75" d="100"/>
          <a:sy n="75" d="100"/>
        </p:scale>
        <p:origin x="-9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9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4.xml"/><Relationship Id="rId42" Type="http://schemas.openxmlformats.org/officeDocument/2006/relationships/slide" Target="slides/slide12.xml"/><Relationship Id="rId47" Type="http://schemas.openxmlformats.org/officeDocument/2006/relationships/slide" Target="slides/slide17.xml"/><Relationship Id="rId50" Type="http://schemas.openxmlformats.org/officeDocument/2006/relationships/slide" Target="slides/slide20.xml"/><Relationship Id="rId55" Type="http://schemas.openxmlformats.org/officeDocument/2006/relationships/slide" Target="slides/slide25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" Target="slides/slide11.xml"/><Relationship Id="rId54" Type="http://schemas.openxmlformats.org/officeDocument/2006/relationships/slide" Target="slides/slide24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2.xml"/><Relationship Id="rId37" Type="http://schemas.openxmlformats.org/officeDocument/2006/relationships/slide" Target="slides/slide7.xml"/><Relationship Id="rId40" Type="http://schemas.openxmlformats.org/officeDocument/2006/relationships/slide" Target="slides/slide10.xml"/><Relationship Id="rId45" Type="http://schemas.openxmlformats.org/officeDocument/2006/relationships/slide" Target="slides/slide15.xml"/><Relationship Id="rId53" Type="http://schemas.openxmlformats.org/officeDocument/2006/relationships/slide" Target="slides/slide23.xml"/><Relationship Id="rId58" Type="http://schemas.openxmlformats.org/officeDocument/2006/relationships/slide" Target="slides/slide28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6.xml"/><Relationship Id="rId49" Type="http://schemas.openxmlformats.org/officeDocument/2006/relationships/slide" Target="slides/slide19.xml"/><Relationship Id="rId57" Type="http://schemas.openxmlformats.org/officeDocument/2006/relationships/slide" Target="slides/slide27.xml"/><Relationship Id="rId61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.xml"/><Relationship Id="rId44" Type="http://schemas.openxmlformats.org/officeDocument/2006/relationships/slide" Target="slides/slide14.xml"/><Relationship Id="rId52" Type="http://schemas.openxmlformats.org/officeDocument/2006/relationships/slide" Target="slides/slide22.xml"/><Relationship Id="rId6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" Target="slides/slide5.xml"/><Relationship Id="rId43" Type="http://schemas.openxmlformats.org/officeDocument/2006/relationships/slide" Target="slides/slide13.xml"/><Relationship Id="rId48" Type="http://schemas.openxmlformats.org/officeDocument/2006/relationships/slide" Target="slides/slide18.xml"/><Relationship Id="rId56" Type="http://schemas.openxmlformats.org/officeDocument/2006/relationships/slide" Target="slides/slide26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3.xml"/><Relationship Id="rId38" Type="http://schemas.openxmlformats.org/officeDocument/2006/relationships/slide" Target="slides/slide8.xml"/><Relationship Id="rId46" Type="http://schemas.openxmlformats.org/officeDocument/2006/relationships/slide" Target="slides/slide16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C5B5A-7F34-A14A-9724-72F1079D6BAD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B0685-413F-0C4A-8C80-28513657E6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901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880156B8-C864-9C41-8A57-43A75F8948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8771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1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1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4" y="4350021"/>
            <a:ext cx="4740978" cy="351232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>
                <a:solidFill>
                  <a:prstClr val="black"/>
                </a:solidFill>
                <a:cs typeface="+mn-cs"/>
              </a:rPr>
              <a:pPr algn="r"/>
              <a:t>21</a:t>
            </a:fld>
            <a:endParaRPr lang="en-GB" sz="12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>
                <a:solidFill>
                  <a:prstClr val="black"/>
                </a:solidFill>
              </a:rPr>
              <a:pPr algn="r"/>
              <a:t>2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B9FE0-AC45-43E8-BCE4-809CE0CBF0B1}" type="slidenum">
              <a:rPr lang="ja-JP" altLang="en-US" smtClean="0">
                <a:solidFill>
                  <a:prstClr val="black"/>
                </a:solidFill>
              </a:rPr>
              <a:pPr/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>
                <a:solidFill>
                  <a:prstClr val="black"/>
                </a:solidFill>
              </a:rPr>
              <a:pPr algn="r"/>
              <a:t>4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44FA5D92-1A7E-2748-8EC8-DCFF8BC0C7DA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5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880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247210" indent="-37786207" defTabSz="91880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6100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2200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830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4401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16B13A5F-468D-6C49-8C24-DAC84FBE6C72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6</a:t>
            </a:fld>
            <a:endParaRPr lang="en-US" sz="1300" dirty="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>
                <a:solidFill>
                  <a:prstClr val="black"/>
                </a:solidFill>
              </a:rPr>
              <a:pPr algn="r"/>
              <a:t>8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880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247210" indent="-37786207" defTabSz="91880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6100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2200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830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4401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F55B7F94-1804-2741-970A-E97722925B44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9</a:t>
            </a:fld>
            <a:endParaRPr lang="en-US" sz="1300" dirty="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C7DE0F2-283F-4017-9A7F-7CB269FEFF55}" type="slidenum">
              <a:rPr lang="en-US">
                <a:solidFill>
                  <a:prstClr val="white"/>
                </a:solidFill>
              </a:rPr>
              <a:pPr/>
              <a:t>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531" y="694500"/>
            <a:ext cx="4931290" cy="3377461"/>
          </a:xfrm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 pitchFamily="-65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2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3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4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5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6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7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8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0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1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2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3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4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5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6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5.xml"/><Relationship Id="rId1" Type="http://schemas.openxmlformats.org/officeDocument/2006/relationships/themeOverride" Target="../theme/themeOverride19.xml"/></Relationships>
</file>

<file path=ppt/slideLayouts/_rels/slideLayout30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5.xml"/><Relationship Id="rId1" Type="http://schemas.openxmlformats.org/officeDocument/2006/relationships/themeOverride" Target="../theme/themeOverride20.xml"/></Relationships>
</file>

<file path=ppt/slideLayouts/_rels/slideLayout30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5.xml"/><Relationship Id="rId1" Type="http://schemas.openxmlformats.org/officeDocument/2006/relationships/themeOverride" Target="../theme/themeOverride2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5.xml"/><Relationship Id="rId1" Type="http://schemas.openxmlformats.org/officeDocument/2006/relationships/themeOverride" Target="../theme/themeOverride22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7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8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2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29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29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29.xml"/></Relationships>
</file>

<file path=ppt/slideLayouts/_rels/slideLayout3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30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Master" Target="../slideMasters/slideMaster30.xml"/></Relationships>
</file>

<file path=ppt/slideLayouts/_rels/slideLayout3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30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3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9525" y="-19050"/>
            <a:ext cx="852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7D88D-3607-4206-B3A0-EF23784823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8839200" cy="304800"/>
          </a:xfrm>
          <a:prstGeom prst="rect">
            <a:avLst/>
          </a:prstGeom>
        </p:spPr>
        <p:txBody>
          <a:bodyPr/>
          <a:lstStyle/>
          <a:p>
            <a:pPr algn="just" defTabSz="912813" eaLnBrk="1" hangingPunct="1"/>
            <a:endParaRPr lang="en-US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chemeClr val="bg2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077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3810000"/>
            <a:ext cx="41148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02906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98923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90158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9460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903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40386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5105400"/>
            <a:ext cx="8458200" cy="1524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40386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1189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48006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72932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2286000" y="2828836"/>
            <a:ext cx="4572000" cy="1200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9139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 smtClean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April  23, 2012  RRB 34  Meeting      	                    J. Incandela  CERN/UCSB</a:t>
            </a:r>
            <a:endParaRPr lang="en-US" i="1" dirty="0">
              <a:solidFill>
                <a:srgbClr val="000000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982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781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50055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34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370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00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632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19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48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25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9" y="1809750"/>
            <a:ext cx="4041775" cy="639762"/>
          </a:xfrm>
        </p:spPr>
        <p:txBody>
          <a:bodyPr anchor="ctr"/>
          <a:lstStyle>
            <a:lvl1pPr marL="73125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27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41798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33693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0414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17"/>
          <p:cNvGrpSpPr/>
          <p:nvPr/>
        </p:nvGrpSpPr>
        <p:grpSpPr>
          <a:xfrm rot="5400000">
            <a:off x="8514647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2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5" name="Group 17"/>
          <p:cNvGrpSpPr/>
          <p:nvPr/>
        </p:nvGrpSpPr>
        <p:grpSpPr>
          <a:xfrm rot="5400000">
            <a:off x="8667048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7"/>
          <p:cNvGrpSpPr/>
          <p:nvPr/>
        </p:nvGrpSpPr>
        <p:grpSpPr>
          <a:xfrm rot="5400000">
            <a:off x="8320155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0482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/>
          <p:cNvSpPr>
            <a:spLocks/>
          </p:cNvSpPr>
          <p:nvPr userDrawn="1"/>
        </p:nvSpPr>
        <p:spPr bwMode="auto">
          <a:xfrm>
            <a:off x="285751" y="2803526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 lIns="91331" tIns="45666" rIns="91331" bIns="45666"/>
          <a:lstStyle/>
          <a:p>
            <a:pPr defTabSz="912813">
              <a:defRPr/>
            </a:pPr>
            <a:endParaRPr lang="en-US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1057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219626"/>
            <a:ext cx="7772400" cy="1599775"/>
          </a:xfrm>
        </p:spPr>
        <p:txBody>
          <a:bodyPr anchor="b">
            <a:noAutofit/>
          </a:bodyPr>
          <a:lstStyle>
            <a:lvl1pPr algn="ctr">
              <a:defRPr sz="7200" i="1">
                <a:effectLst>
                  <a:reflection blurRad="6350" stA="20000" endA="300" endPos="400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57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419600"/>
            <a:ext cx="6400800" cy="1219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3737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6443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2_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212"/>
            <a:ext cx="7772400" cy="889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966" y="1143135"/>
            <a:ext cx="4045238" cy="3886197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7761" y="1143135"/>
            <a:ext cx="4045239" cy="3886197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4043" y="5105400"/>
            <a:ext cx="8229023" cy="16002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800">
                <a:solidFill>
                  <a:srgbClr val="00B0F0"/>
                </a:solidFill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86800" y="134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636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747622"/>
            <a:ext cx="8229600" cy="56087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8777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D83B0D8-068C-49E1-8D9A-F60BC7C3FD37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3124200" y="6553272"/>
            <a:ext cx="2895600" cy="168275"/>
          </a:xfrm>
          <a:prstGeom prst="rect">
            <a:avLst/>
          </a:prstGeom>
        </p:spPr>
        <p:txBody>
          <a:bodyPr/>
          <a:lstStyle/>
          <a:p>
            <a:pPr defTabSz="912813" eaLnBrk="1" hangingPunct="1">
              <a:defRPr/>
            </a:pPr>
            <a:endParaRPr lang="en-US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0062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0"/>
            <a:ext cx="7391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1" y="990675"/>
            <a:ext cx="8458200" cy="2790265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3422" y="3915407"/>
            <a:ext cx="8457904" cy="2790265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86800" y="74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308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9144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05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660" y="25213"/>
            <a:ext cx="7814830" cy="5560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489" y="762000"/>
            <a:ext cx="4045238" cy="5715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284" y="762000"/>
            <a:ext cx="4045239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09061" y="6552723"/>
            <a:ext cx="8077489" cy="267541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/>
            </a:lvl1pPr>
          </a:lstStyle>
          <a:p>
            <a:pPr defTabSz="912813" eaLnBrk="1" hangingPunct="1"/>
            <a:endParaRPr lang="en-US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686515" y="25213"/>
            <a:ext cx="441614" cy="14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3431" eaLnBrk="1" hangingPunct="1">
              <a:defRPr/>
            </a:pPr>
            <a:fld id="{13CBFB53-BB47-458E-986A-DD224CE585BF}" type="slidenum">
              <a:rPr lang="en-US" sz="100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/>
                <a:ea typeface="ＭＳ Ｐゴシック" pitchFamily="84" charset="-128"/>
                <a:cs typeface="ＭＳ Ｐゴシック" pitchFamily="84" charset="-128"/>
              </a:rPr>
              <a:pPr defTabSz="913431" eaLnBrk="1" hangingPunct="1">
                <a:defRPr/>
              </a:pPr>
              <a:t>‹#›</a:t>
            </a:fld>
            <a:endParaRPr lang="en-US" sz="1000" dirty="0" smtClean="0">
              <a:solidFill>
                <a:srgbClr val="CCE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rbel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28020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313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268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51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40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F582-18F9-4FBC-B2DF-FBD4F0781B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396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F582-18F9-4FBC-B2DF-FBD4F0781B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468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F582-18F9-4FBC-B2DF-FBD4F0781B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115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26670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3886200"/>
            <a:ext cx="4191000" cy="26670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724400" y="3886200"/>
            <a:ext cx="4191000" cy="26670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CB020-4094-4906-B55A-74E9330D52AC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511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F582-18F9-4FBC-B2DF-FBD4F0781B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8270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F582-18F9-4FBC-B2DF-FBD4F0781B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252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952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26670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3886200"/>
            <a:ext cx="4191000" cy="26670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724400" y="3886200"/>
            <a:ext cx="4191000" cy="26670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CB020-4094-4906-B55A-74E9330D52AC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105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991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71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4114800" cy="5715000"/>
          </a:xfrm>
        </p:spPr>
        <p:txBody>
          <a:bodyPr/>
          <a:lstStyle>
            <a:lvl1pPr>
              <a:defRPr sz="2800"/>
            </a:lvl1pPr>
            <a:lvl2pPr marL="466344" indent="-192024">
              <a:defRPr sz="2400">
                <a:solidFill>
                  <a:srgbClr val="800000"/>
                </a:solidFill>
              </a:defRPr>
            </a:lvl2pPr>
            <a:lvl3pPr marL="722376" indent="-137160"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724400" y="990600"/>
            <a:ext cx="4114800" cy="2819400"/>
          </a:xfrm>
        </p:spPr>
        <p:txBody>
          <a:bodyPr/>
          <a:lstStyle>
            <a:lvl1pPr>
              <a:defRPr sz="2800"/>
            </a:lvl1pPr>
            <a:lvl2pPr marL="466344" indent="-192024">
              <a:defRPr sz="2400">
                <a:solidFill>
                  <a:srgbClr val="800000"/>
                </a:solidFill>
              </a:defRPr>
            </a:lvl2pPr>
            <a:lvl3pPr marL="722376" indent="-137160"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17EA7-09B9-4832-9F22-9EEDAAD9786F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5"/>
          </p:nvPr>
        </p:nvSpPr>
        <p:spPr>
          <a:xfrm>
            <a:off x="4724400" y="3886200"/>
            <a:ext cx="4114800" cy="2819400"/>
          </a:xfrm>
        </p:spPr>
        <p:txBody>
          <a:bodyPr/>
          <a:lstStyle>
            <a:lvl1pPr>
              <a:defRPr sz="2800"/>
            </a:lvl1pPr>
            <a:lvl2pPr marL="466344" indent="-192024">
              <a:defRPr sz="2400">
                <a:solidFill>
                  <a:srgbClr val="800000"/>
                </a:solidFill>
              </a:defRPr>
            </a:lvl2pPr>
            <a:lvl3pPr marL="722376" indent="-137160"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384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F582-18F9-4FBC-B2DF-FBD4F0781B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547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0278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06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4185138" cy="27432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3886200"/>
            <a:ext cx="4191000" cy="26670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724400" y="3886200"/>
            <a:ext cx="4191000" cy="26670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CB020-4094-4906-B55A-74E9330D52AC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16"/>
          </p:nvPr>
        </p:nvSpPr>
        <p:spPr>
          <a:xfrm>
            <a:off x="4712677" y="990600"/>
            <a:ext cx="4185138" cy="27432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28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6584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048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5584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3412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7310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805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72644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5463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4384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4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86045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0726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64188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60871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63866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6832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41507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33350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4301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951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581734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72434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37587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41527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705553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62540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59163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79304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652268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66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159457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547801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82584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246649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276762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48015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21541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5"/>
            <a:ext cx="7772400" cy="14700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92936"/>
      </p:ext>
    </p:extLst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32915"/>
      </p:ext>
    </p:extLst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3"/>
            <a:ext cx="7772400" cy="1362075"/>
          </a:xfrm>
          <a:prstGeom prst="rect">
            <a:avLst/>
          </a:prstGeom>
        </p:spPr>
        <p:txBody>
          <a:bodyPr lIns="91410" tIns="45706" rIns="91410" bIns="45706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317006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2201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28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3467"/>
      </p:ext>
    </p:extLst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59107"/>
      </p:ext>
    </p:extLst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60813"/>
      </p:ext>
    </p:extLst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713141"/>
      </p:ext>
    </p:extLst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  <a:prstGeom prst="rect">
            <a:avLst/>
          </a:prstGeom>
        </p:spPr>
        <p:txBody>
          <a:bodyPr lIns="91410" tIns="45706" rIns="91410" bIns="45706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1299177"/>
      </p:ext>
    </p:extLst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410" tIns="45706" rIns="91410" bIns="45706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8646653"/>
      </p:ext>
    </p:extLst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36499"/>
      </p:ext>
    </p:extLst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38"/>
            <a:ext cx="2057400" cy="5829300"/>
          </a:xfrm>
          <a:prstGeom prst="rect">
            <a:avLst/>
          </a:prstGeom>
        </p:spPr>
        <p:txBody>
          <a:bodyPr vert="eaVert"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15545"/>
      </p:ext>
    </p:extLst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117183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55" indent="0" algn="ctr">
              <a:buNone/>
              <a:defRPr/>
            </a:lvl2pPr>
            <a:lvl3pPr marL="913915" indent="0" algn="ctr">
              <a:buNone/>
              <a:defRPr/>
            </a:lvl3pPr>
            <a:lvl4pPr marL="1370871" indent="0" algn="ctr">
              <a:buNone/>
              <a:defRPr/>
            </a:lvl4pPr>
            <a:lvl5pPr marL="1827829" indent="0" algn="ctr">
              <a:buNone/>
              <a:defRPr/>
            </a:lvl5pPr>
            <a:lvl6pPr marL="2284787" indent="0" algn="ctr">
              <a:buNone/>
              <a:defRPr/>
            </a:lvl6pPr>
            <a:lvl7pPr marL="2741743" indent="0" algn="ctr">
              <a:buNone/>
              <a:defRPr/>
            </a:lvl7pPr>
            <a:lvl8pPr marL="3198702" indent="0" algn="ctr">
              <a:buNone/>
              <a:defRPr/>
            </a:lvl8pPr>
            <a:lvl9pPr marL="36556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683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6607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55" indent="0">
              <a:buNone/>
              <a:defRPr sz="1800"/>
            </a:lvl2pPr>
            <a:lvl3pPr marL="913915" indent="0">
              <a:buNone/>
              <a:defRPr sz="1600"/>
            </a:lvl3pPr>
            <a:lvl4pPr marL="1370871" indent="0">
              <a:buNone/>
              <a:defRPr sz="1400"/>
            </a:lvl4pPr>
            <a:lvl5pPr marL="1827829" indent="0">
              <a:buNone/>
              <a:defRPr sz="1400"/>
            </a:lvl5pPr>
            <a:lvl6pPr marL="2284787" indent="0">
              <a:buNone/>
              <a:defRPr sz="1400"/>
            </a:lvl6pPr>
            <a:lvl7pPr marL="2741743" indent="0">
              <a:buNone/>
              <a:defRPr sz="1400"/>
            </a:lvl7pPr>
            <a:lvl8pPr marL="3198702" indent="0">
              <a:buNone/>
              <a:defRPr sz="1400"/>
            </a:lvl8pPr>
            <a:lvl9pPr marL="36556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071366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193868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48922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38925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6375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1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34427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55" indent="0">
              <a:buNone/>
              <a:defRPr sz="2800"/>
            </a:lvl2pPr>
            <a:lvl3pPr marL="913915" indent="0">
              <a:buNone/>
              <a:defRPr sz="2400"/>
            </a:lvl3pPr>
            <a:lvl4pPr marL="1370871" indent="0">
              <a:buNone/>
              <a:defRPr sz="2000"/>
            </a:lvl4pPr>
            <a:lvl5pPr marL="1827829" indent="0">
              <a:buNone/>
              <a:defRPr sz="2000"/>
            </a:lvl5pPr>
            <a:lvl6pPr marL="2284787" indent="0">
              <a:buNone/>
              <a:defRPr sz="2000"/>
            </a:lvl6pPr>
            <a:lvl7pPr marL="2741743" indent="0">
              <a:buNone/>
              <a:defRPr sz="2000"/>
            </a:lvl7pPr>
            <a:lvl8pPr marL="3198702" indent="0">
              <a:buNone/>
              <a:defRPr sz="2000"/>
            </a:lvl8pPr>
            <a:lvl9pPr marL="365566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156578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142320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0791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289A20-338B-4543-88F0-E353FFB4D4A4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5786374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C28D-FCB0-477D-82D3-62143F2DA843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122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2E2A-531B-4AF5-B928-1EF58FC2E02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10586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D95E7-86FF-4045-BEC9-06D6942F0095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198643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73279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CF2F-3562-461A-A3FD-F2B876F9C75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162493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B8C09-5918-41DD-9C80-8FE2C04AD78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986567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85E7-1499-446D-AFAB-310E90649F0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804911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B5F0-F3D6-4170-B2A8-884B89755A7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90151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397-936A-4440-86C9-67734A4EF860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344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F50D9-37CE-45DD-8D92-5E4AD37D3F5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46951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256854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929132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071832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697607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67347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33586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528011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56882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6639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26656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27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27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93445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7242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617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9706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2"/>
            <a:ext cx="7772400" cy="14700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vert="horz" lIns="91410" tIns="45706" rIns="91410" bIns="45706"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064523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10" tIns="45706" rIns="91410" bIns="4570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61377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74789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34415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48782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8426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3422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390711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64280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63113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879053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88819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124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58901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97" indent="0" algn="ctr">
              <a:buNone/>
              <a:defRPr/>
            </a:lvl2pPr>
            <a:lvl3pPr marL="829194" indent="0" algn="ctr">
              <a:buNone/>
              <a:defRPr/>
            </a:lvl3pPr>
            <a:lvl4pPr marL="1243791" indent="0" algn="ctr">
              <a:buNone/>
              <a:defRPr/>
            </a:lvl4pPr>
            <a:lvl5pPr marL="1658388" indent="0" algn="ctr">
              <a:buNone/>
              <a:defRPr/>
            </a:lvl5pPr>
            <a:lvl6pPr marL="2072986" indent="0" algn="ctr">
              <a:buNone/>
              <a:defRPr/>
            </a:lvl6pPr>
            <a:lvl7pPr marL="2487583" indent="0" algn="ctr">
              <a:buNone/>
              <a:defRPr/>
            </a:lvl7pPr>
            <a:lvl8pPr marL="2902180" indent="0" algn="ctr">
              <a:buNone/>
              <a:defRPr/>
            </a:lvl8pPr>
            <a:lvl9pPr marL="3316777" indent="0" algn="ctr">
              <a:buNone/>
              <a:defRPr/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9225B4-1E58-4821-BA4B-21A1E301FF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295360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351861-BCD8-4BA2-9CFC-A7ED57673D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065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880" y="4406866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97" indent="0">
              <a:buNone/>
              <a:defRPr sz="1600"/>
            </a:lvl2pPr>
            <a:lvl3pPr marL="829194" indent="0">
              <a:buNone/>
              <a:defRPr sz="1500"/>
            </a:lvl3pPr>
            <a:lvl4pPr marL="1243791" indent="0">
              <a:buNone/>
              <a:defRPr sz="1300"/>
            </a:lvl4pPr>
            <a:lvl5pPr marL="1658388" indent="0">
              <a:buNone/>
              <a:defRPr sz="1300"/>
            </a:lvl5pPr>
            <a:lvl6pPr marL="2072986" indent="0">
              <a:buNone/>
              <a:defRPr sz="1300"/>
            </a:lvl6pPr>
            <a:lvl7pPr marL="2487583" indent="0">
              <a:buNone/>
              <a:defRPr sz="1300"/>
            </a:lvl7pPr>
            <a:lvl8pPr marL="2902180" indent="0">
              <a:buNone/>
              <a:defRPr sz="1300"/>
            </a:lvl8pPr>
            <a:lvl9pPr marL="3316777" indent="0">
              <a:buNone/>
              <a:defRPr sz="13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B233C-C5AE-421F-82EE-0456319D75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8976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07360" y="1288939"/>
            <a:ext cx="4250880" cy="530983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480" y="1288939"/>
            <a:ext cx="4250880" cy="530983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383EC6-2CEC-4513-AE91-7351E37373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768046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922" y="275073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3EC768-4B16-4F53-B790-911E0E788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7225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14D84-3073-4246-9164-83C5F0D3DF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51175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F464D-85EB-46B6-A195-55FF87AAD8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9803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24" y="273632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920" y="1434394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8E515-180A-4290-AC84-062A7E31A1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38212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804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804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97" indent="0">
              <a:buNone/>
              <a:defRPr sz="2500"/>
            </a:lvl2pPr>
            <a:lvl3pPr marL="829194" indent="0">
              <a:buNone/>
              <a:defRPr sz="2200"/>
            </a:lvl3pPr>
            <a:lvl4pPr marL="1243791" indent="0">
              <a:buNone/>
              <a:defRPr sz="1800"/>
            </a:lvl4pPr>
            <a:lvl5pPr marL="1658388" indent="0">
              <a:buNone/>
              <a:defRPr sz="1800"/>
            </a:lvl5pPr>
            <a:lvl6pPr marL="2072986" indent="0">
              <a:buNone/>
              <a:defRPr sz="1800"/>
            </a:lvl6pPr>
            <a:lvl7pPr marL="2487583" indent="0">
              <a:buNone/>
              <a:defRPr sz="1800"/>
            </a:lvl7pPr>
            <a:lvl8pPr marL="2902180" indent="0">
              <a:buNone/>
              <a:defRPr sz="1800"/>
            </a:lvl8pPr>
            <a:lvl9pPr marL="3316777" indent="0">
              <a:buNone/>
              <a:defRPr sz="18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804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A45560-2126-4033-B47E-32F73FE86F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896104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9551C5-6E24-493B-8533-5570D74C6C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82029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19842" y="11521"/>
            <a:ext cx="2273760" cy="6587252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-1440" y="11521"/>
            <a:ext cx="6683040" cy="6587252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EB439C-FE12-4EC9-936A-CE67EAE09F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74223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re. 2 contenus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37" y="11525"/>
            <a:ext cx="9095041" cy="1183804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07360" y="1288938"/>
            <a:ext cx="4250880" cy="2585071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07360" y="4012261"/>
            <a:ext cx="4250880" cy="2586512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3"/>
          </p:nvPr>
        </p:nvSpPr>
        <p:spPr>
          <a:xfrm>
            <a:off x="4596480" y="1288939"/>
            <a:ext cx="4250880" cy="5309837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55B9ED-C93B-469C-BF80-E695C769B3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565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4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4" y="2"/>
            <a:ext cx="7772400" cy="914400"/>
          </a:xfrm>
          <a:prstGeom prst="rect">
            <a:avLst/>
          </a:prstGeom>
        </p:spPr>
        <p:txBody>
          <a:bodyPr lIns="91369" tIns="45686" rIns="91369" bIns="45686" rtlCol="0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0E0AE2-11AB-4446-AE06-6A8695CF85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92690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8839200" cy="304800"/>
          </a:xfrm>
          <a:prstGeom prst="rect">
            <a:avLst/>
          </a:prstGeom>
        </p:spPr>
        <p:txBody>
          <a:bodyPr/>
          <a:lstStyle/>
          <a:p>
            <a:pPr algn="just" defTabSz="912813" eaLnBrk="1" hangingPunct="1"/>
            <a:endParaRPr lang="en-US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chemeClr val="bg2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674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3810000"/>
            <a:ext cx="41148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891231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978735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570421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2233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707998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40386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5105400"/>
            <a:ext cx="8458200" cy="1524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40386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443582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48006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638898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2286000" y="2828836"/>
            <a:ext cx="4572000" cy="1200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9139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 smtClean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April  23, 2012  RRB 34  Meeting      	                    J. Incandela  CERN/UCSB</a:t>
            </a:r>
            <a:endParaRPr lang="en-US" i="1" dirty="0">
              <a:solidFill>
                <a:srgbClr val="000000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25230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777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50055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396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571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2717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45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49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48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25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9" y="1809750"/>
            <a:ext cx="4041775" cy="639762"/>
          </a:xfrm>
        </p:spPr>
        <p:txBody>
          <a:bodyPr anchor="ctr"/>
          <a:lstStyle>
            <a:lvl1pPr marL="73125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30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5887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84287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605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17"/>
          <p:cNvGrpSpPr/>
          <p:nvPr/>
        </p:nvGrpSpPr>
        <p:grpSpPr>
          <a:xfrm rot="5400000">
            <a:off x="8514655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2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5" name="Group 17"/>
          <p:cNvGrpSpPr/>
          <p:nvPr/>
        </p:nvGrpSpPr>
        <p:grpSpPr>
          <a:xfrm rot="5400000">
            <a:off x="8667056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7"/>
          <p:cNvGrpSpPr/>
          <p:nvPr/>
        </p:nvGrpSpPr>
        <p:grpSpPr>
          <a:xfrm rot="5400000">
            <a:off x="8320163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5883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2_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212"/>
            <a:ext cx="7772400" cy="889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966" y="1143149"/>
            <a:ext cx="4045238" cy="3886197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7761" y="1143149"/>
            <a:ext cx="4045239" cy="3886197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4051" y="5105400"/>
            <a:ext cx="8229023" cy="16002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800">
                <a:solidFill>
                  <a:srgbClr val="00B0F0"/>
                </a:solidFill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86800" y="145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03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747622"/>
            <a:ext cx="8229600" cy="56087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2760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D83B0D8-068C-49E1-8D9A-F60BC7C3FD37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3124200" y="6553288"/>
            <a:ext cx="2895600" cy="168275"/>
          </a:xfrm>
          <a:prstGeom prst="rect">
            <a:avLst/>
          </a:prstGeom>
        </p:spPr>
        <p:txBody>
          <a:bodyPr/>
          <a:lstStyle/>
          <a:p>
            <a:pPr defTabSz="912813" eaLnBrk="1" hangingPunct="1">
              <a:defRPr/>
            </a:pPr>
            <a:endParaRPr lang="en-US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5595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0"/>
            <a:ext cx="7391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1" y="990685"/>
            <a:ext cx="8458200" cy="2790265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3422" y="3915417"/>
            <a:ext cx="8457904" cy="2790265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86800" y="86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447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9144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815980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660" y="25213"/>
            <a:ext cx="7814830" cy="5560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489" y="762000"/>
            <a:ext cx="4045238" cy="5715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284" y="762000"/>
            <a:ext cx="4045239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09069" y="6552739"/>
            <a:ext cx="8077489" cy="267541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/>
            </a:lvl1pPr>
          </a:lstStyle>
          <a:p>
            <a:pPr defTabSz="912813" eaLnBrk="1" hangingPunct="1"/>
            <a:endParaRPr lang="en-US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686515" y="25213"/>
            <a:ext cx="441614" cy="14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3431" eaLnBrk="1" hangingPunct="1">
              <a:defRPr/>
            </a:pPr>
            <a:fld id="{13CBFB53-BB47-458E-986A-DD224CE585BF}" type="slidenum">
              <a:rPr lang="en-US" sz="100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/>
                <a:ea typeface="ＭＳ Ｐゴシック" pitchFamily="84" charset="-128"/>
                <a:cs typeface="ＭＳ Ｐゴシック" pitchFamily="84" charset="-128"/>
              </a:rPr>
              <a:pPr defTabSz="913431" eaLnBrk="1" hangingPunct="1">
                <a:defRPr/>
              </a:pPr>
              <a:t>‹#›</a:t>
            </a:fld>
            <a:endParaRPr lang="en-US" sz="1000" dirty="0" smtClean="0">
              <a:solidFill>
                <a:srgbClr val="CCE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rbel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47825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224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4404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752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F582-18F9-4FBC-B2DF-FBD4F0781B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572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69635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36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37" name="Freeform 5"/>
            <p:cNvSpPr>
              <a:spLocks/>
            </p:cNvSpPr>
            <p:nvPr userDrawn="1"/>
          </p:nvSpPr>
          <p:spPr bwMode="ltGray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38" name="Freeform 6"/>
            <p:cNvSpPr>
              <a:spLocks/>
            </p:cNvSpPr>
            <p:nvPr userDrawn="1"/>
          </p:nvSpPr>
          <p:spPr bwMode="ltGray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39" name="Freeform 7"/>
            <p:cNvSpPr>
              <a:spLocks/>
            </p:cNvSpPr>
            <p:nvPr userDrawn="1"/>
          </p:nvSpPr>
          <p:spPr bwMode="ltGray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40" name="Freeform 8"/>
            <p:cNvSpPr>
              <a:spLocks/>
            </p:cNvSpPr>
            <p:nvPr userDrawn="1"/>
          </p:nvSpPr>
          <p:spPr bwMode="ltGray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41" name="Freeform 9"/>
            <p:cNvSpPr>
              <a:spLocks/>
            </p:cNvSpPr>
            <p:nvPr userDrawn="1"/>
          </p:nvSpPr>
          <p:spPr bwMode="ltGray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</p:grpSp>
      <p:sp>
        <p:nvSpPr>
          <p:cNvPr id="6964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73100" y="123666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6964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681163" y="3403600"/>
            <a:ext cx="5781675" cy="258127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9644" name="Rectangle 1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964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9646" name="Rectangle 1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A6E3E96-5647-49BE-8709-2B9AC2090DAD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10125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9B70E-023C-400E-91B7-7534895B02CC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876799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8FD3F-7E8A-4DAE-AFCE-E6D7B29BBD8F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67776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80A31-F3A9-4D12-96E3-27692DA8CF55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336474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F8CA1-D411-47C2-9896-B2BF92A50D88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87225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A54E9-54CA-4482-B079-00D2A6D37AF3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125971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0627F-59EC-4BED-9E11-98AB6485BE52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343514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DFF73-5B05-4144-B4ED-F89890FC2FA8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35683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08E3A-4F33-4FEF-8B72-B3B1749C3324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451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C7769-BD45-4DFD-8402-8D897A0D6BB5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449796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4E52D-6052-4E6B-83C3-33188BEAD688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92426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87B5D886-286D-4F5B-A276-B40BAD7336CC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1512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95DB60FD-A5C1-46DA-B97B-AD8107210022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93521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AE2E7AA9-FFEE-4FCE-BC7C-E11ADA2E439E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093355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343F45-46B3-4BE6-91C2-8DF76F817216}" type="slidenum">
              <a:rPr lang="en-US" altLang="ja-JP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85864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8642350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0825" y="3756025"/>
            <a:ext cx="8642350" cy="2697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110288" y="6621463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99CC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621463"/>
            <a:ext cx="2024063" cy="1968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99CC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507413" y="6577013"/>
            <a:ext cx="649287" cy="188912"/>
          </a:xfrm>
        </p:spPr>
        <p:txBody>
          <a:bodyPr/>
          <a:lstStyle>
            <a:lvl1pPr>
              <a:defRPr/>
            </a:lvl1pPr>
          </a:lstStyle>
          <a:p>
            <a:fld id="{DB5FB190-C2FC-4202-81BA-CFD4A2E5D0A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79899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289A20-338B-4543-88F0-E353FFB4D4A4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3134684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C28D-FCB0-477D-82D3-62143F2DA843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515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2E2A-531B-4AF5-B928-1EF58FC2E02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906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D95E7-86FF-4045-BEC9-06D6942F0095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15984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857264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CF2F-3562-461A-A3FD-F2B876F9C75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946131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B8C09-5918-41DD-9C80-8FE2C04AD78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312688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85E7-1499-446D-AFAB-310E90649F0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391046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B5F0-F3D6-4170-B2A8-884B89755A7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794626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397-936A-4440-86C9-67734A4EF860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220970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F50D9-37CE-45DD-8D92-5E4AD37D3F5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59484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289A20-338B-4543-88F0-E353FFB4D4A4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0868974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C28D-FCB0-477D-82D3-62143F2DA843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62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2E2A-531B-4AF5-B928-1EF58FC2E02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859419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D95E7-86FF-4045-BEC9-06D6942F0095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11661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847994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CF2F-3562-461A-A3FD-F2B876F9C75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882447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B8C09-5918-41DD-9C80-8FE2C04AD78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87539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85E7-1499-446D-AFAB-310E90649F0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863651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B5F0-F3D6-4170-B2A8-884B89755A7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45394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397-936A-4440-86C9-67734A4EF860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319334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F50D9-37CE-45DD-8D92-5E4AD37D3F5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51863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LOGOtitl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296893"/>
            <a:ext cx="703294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931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2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608" y="2296363"/>
            <a:ext cx="5156193" cy="228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250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3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066" y="2299310"/>
            <a:ext cx="5140384" cy="227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369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19551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5919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35631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22455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82291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939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97684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467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8977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369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438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16" y="2296893"/>
            <a:ext cx="6567158" cy="2286000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/>
          </p:nvPr>
        </p:nvSpPr>
        <p:spPr>
          <a:xfrm>
            <a:off x="440157" y="494116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>
              <a:defRPr sz="2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72678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Calculation of the Scale of Contributions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01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6363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3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6526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Calculation of the Scale of Contributions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067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171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Calculation of the Scale of Contributions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05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1061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Calculation of the Scale of Contributions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64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Calculation of the Scale of Contributions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91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Calculation of the Scale of Contributions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111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Calculation of the Scale of Contributions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93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Calculation of the Scale of Contributions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174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Calculation of the Scale of Contributions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39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635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602EF-8423-4ABB-BC03-E82703BF0575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F2BAC-7449-47C5-A6B4-EF8DBF07F88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4F3A9-C4FF-48E6-9E22-99B613AD6963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982D6-1817-4A5D-9350-D77A6BF5611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7A37C-AD40-4839-B67C-7D5B88E8B583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55365-A6FA-43BC-9B93-11409EB4DA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E2512-AFBD-422F-872E-0978F808D580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2B124-54E9-4DF5-A638-3D58C4A248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7D940-58F9-45F1-90A7-E918A55DC253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A5884-2626-466B-825B-E9EBF7DA269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076C2-C39B-4652-A474-6B4FE5D2759A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AE26F-E29A-4324-ADCC-C2013A78DF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9A2CD-76C9-4FBE-8B6E-983B8898BEB9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895B-4290-4552-A7FC-66AF089FE9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80281-4076-4CE7-A271-7DDA3A7FA8FF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4A96-8476-43BC-A6B9-BCF6AAB7E97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1F21D-78BF-4815-8280-C092317890D3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D689A-1FD8-46B3-9692-0652DA3551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9998A-109D-45D9-A928-3B172ED7DEA7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2F028-C1CC-4862-A70C-A17EAED8B83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49FB7-2547-4F83-B380-3AB657BECC2F}" type="datetime1">
              <a:rPr lang="en-GB">
                <a:solidFill>
                  <a:srgbClr val="000000"/>
                </a:solidFill>
              </a:rPr>
              <a:pPr>
                <a:defRPr/>
              </a:pPr>
              <a:t>19/07/2012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6C33-DD7D-42F9-8415-E489BB1655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494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1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l="72546"/>
          <a:stretch>
            <a:fillRect/>
          </a:stretch>
        </p:blipFill>
        <p:spPr bwMode="auto">
          <a:xfrm>
            <a:off x="8066088" y="6124575"/>
            <a:ext cx="7461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t="34671" r="27632"/>
          <a:stretch>
            <a:fillRect/>
          </a:stretch>
        </p:blipFill>
        <p:spPr bwMode="auto">
          <a:xfrm>
            <a:off x="282575" y="6057900"/>
            <a:ext cx="3022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Helmholtz-Logo_schwarz_70_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575" y="5440363"/>
            <a:ext cx="10795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4000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7.jpeg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6.xml"/><Relationship Id="rId18" Type="http://schemas.openxmlformats.org/officeDocument/2006/relationships/slideLayout" Target="../slideLayouts/slideLayout141.xml"/><Relationship Id="rId26" Type="http://schemas.openxmlformats.org/officeDocument/2006/relationships/slideLayout" Target="../slideLayouts/slideLayout149.xml"/><Relationship Id="rId39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26.xml"/><Relationship Id="rId21" Type="http://schemas.openxmlformats.org/officeDocument/2006/relationships/slideLayout" Target="../slideLayouts/slideLayout144.xml"/><Relationship Id="rId34" Type="http://schemas.openxmlformats.org/officeDocument/2006/relationships/slideLayout" Target="../slideLayouts/slideLayout157.xml"/><Relationship Id="rId42" Type="http://schemas.openxmlformats.org/officeDocument/2006/relationships/slideLayout" Target="../slideLayouts/slideLayout165.xml"/><Relationship Id="rId47" Type="http://schemas.openxmlformats.org/officeDocument/2006/relationships/theme" Target="../theme/theme13.xml"/><Relationship Id="rId7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5.xml"/><Relationship Id="rId17" Type="http://schemas.openxmlformats.org/officeDocument/2006/relationships/slideLayout" Target="../slideLayouts/slideLayout140.xml"/><Relationship Id="rId25" Type="http://schemas.openxmlformats.org/officeDocument/2006/relationships/slideLayout" Target="../slideLayouts/slideLayout148.xml"/><Relationship Id="rId33" Type="http://schemas.openxmlformats.org/officeDocument/2006/relationships/slideLayout" Target="../slideLayouts/slideLayout156.xml"/><Relationship Id="rId38" Type="http://schemas.openxmlformats.org/officeDocument/2006/relationships/slideLayout" Target="../slideLayouts/slideLayout161.xml"/><Relationship Id="rId46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25.xml"/><Relationship Id="rId16" Type="http://schemas.openxmlformats.org/officeDocument/2006/relationships/slideLayout" Target="../slideLayouts/slideLayout139.xml"/><Relationship Id="rId20" Type="http://schemas.openxmlformats.org/officeDocument/2006/relationships/slideLayout" Target="../slideLayouts/slideLayout143.xml"/><Relationship Id="rId29" Type="http://schemas.openxmlformats.org/officeDocument/2006/relationships/slideLayout" Target="../slideLayouts/slideLayout152.xml"/><Relationship Id="rId41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24" Type="http://schemas.openxmlformats.org/officeDocument/2006/relationships/slideLayout" Target="../slideLayouts/slideLayout147.xml"/><Relationship Id="rId32" Type="http://schemas.openxmlformats.org/officeDocument/2006/relationships/slideLayout" Target="../slideLayouts/slideLayout155.xml"/><Relationship Id="rId37" Type="http://schemas.openxmlformats.org/officeDocument/2006/relationships/slideLayout" Target="../slideLayouts/slideLayout160.xml"/><Relationship Id="rId40" Type="http://schemas.openxmlformats.org/officeDocument/2006/relationships/slideLayout" Target="../slideLayouts/slideLayout163.xml"/><Relationship Id="rId45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28.xml"/><Relationship Id="rId15" Type="http://schemas.openxmlformats.org/officeDocument/2006/relationships/slideLayout" Target="../slideLayouts/slideLayout138.xml"/><Relationship Id="rId23" Type="http://schemas.openxmlformats.org/officeDocument/2006/relationships/slideLayout" Target="../slideLayouts/slideLayout146.xml"/><Relationship Id="rId28" Type="http://schemas.openxmlformats.org/officeDocument/2006/relationships/slideLayout" Target="../slideLayouts/slideLayout151.xml"/><Relationship Id="rId36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33.xml"/><Relationship Id="rId19" Type="http://schemas.openxmlformats.org/officeDocument/2006/relationships/slideLayout" Target="../slideLayouts/slideLayout142.xml"/><Relationship Id="rId31" Type="http://schemas.openxmlformats.org/officeDocument/2006/relationships/slideLayout" Target="../slideLayouts/slideLayout154.xml"/><Relationship Id="rId44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Relationship Id="rId14" Type="http://schemas.openxmlformats.org/officeDocument/2006/relationships/slideLayout" Target="../slideLayouts/slideLayout137.xml"/><Relationship Id="rId22" Type="http://schemas.openxmlformats.org/officeDocument/2006/relationships/slideLayout" Target="../slideLayouts/slideLayout145.xml"/><Relationship Id="rId27" Type="http://schemas.openxmlformats.org/officeDocument/2006/relationships/slideLayout" Target="../slideLayouts/slideLayout150.xml"/><Relationship Id="rId30" Type="http://schemas.openxmlformats.org/officeDocument/2006/relationships/slideLayout" Target="../slideLayouts/slideLayout153.xml"/><Relationship Id="rId35" Type="http://schemas.openxmlformats.org/officeDocument/2006/relationships/slideLayout" Target="../slideLayouts/slideLayout158.xml"/><Relationship Id="rId43" Type="http://schemas.openxmlformats.org/officeDocument/2006/relationships/slideLayout" Target="../slideLayouts/slideLayout166.xml"/><Relationship Id="rId48" Type="http://schemas.openxmlformats.org/officeDocument/2006/relationships/image" Target="../media/image12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13" Type="http://schemas.openxmlformats.org/officeDocument/2006/relationships/slideLayout" Target="../slideLayouts/slideLayout182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211.xml"/><Relationship Id="rId10" Type="http://schemas.openxmlformats.org/officeDocument/2006/relationships/slideLayout" Target="../slideLayouts/slideLayout216.xml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6.xml"/><Relationship Id="rId3" Type="http://schemas.openxmlformats.org/officeDocument/2006/relationships/slideLayout" Target="../slideLayouts/slideLayout221.xml"/><Relationship Id="rId7" Type="http://schemas.openxmlformats.org/officeDocument/2006/relationships/slideLayout" Target="../slideLayouts/slideLayout22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20.xml"/><Relationship Id="rId1" Type="http://schemas.openxmlformats.org/officeDocument/2006/relationships/slideLayout" Target="../slideLayouts/slideLayout219.xml"/><Relationship Id="rId6" Type="http://schemas.openxmlformats.org/officeDocument/2006/relationships/slideLayout" Target="../slideLayouts/slideLayout224.xml"/><Relationship Id="rId11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223.xml"/><Relationship Id="rId10" Type="http://schemas.openxmlformats.org/officeDocument/2006/relationships/slideLayout" Target="../slideLayouts/slideLayout228.xml"/><Relationship Id="rId4" Type="http://schemas.openxmlformats.org/officeDocument/2006/relationships/slideLayout" Target="../slideLayouts/slideLayout222.xml"/><Relationship Id="rId9" Type="http://schemas.openxmlformats.org/officeDocument/2006/relationships/slideLayout" Target="../slideLayouts/slideLayout2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32.xml"/><Relationship Id="rId7" Type="http://schemas.openxmlformats.org/officeDocument/2006/relationships/slideLayout" Target="../slideLayouts/slideLayout23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31.xml"/><Relationship Id="rId1" Type="http://schemas.openxmlformats.org/officeDocument/2006/relationships/slideLayout" Target="../slideLayouts/slideLayout230.xml"/><Relationship Id="rId6" Type="http://schemas.openxmlformats.org/officeDocument/2006/relationships/slideLayout" Target="../slideLayouts/slideLayout235.xml"/><Relationship Id="rId11" Type="http://schemas.openxmlformats.org/officeDocument/2006/relationships/slideLayout" Target="../slideLayouts/slideLayout240.xml"/><Relationship Id="rId5" Type="http://schemas.openxmlformats.org/officeDocument/2006/relationships/slideLayout" Target="../slideLayouts/slideLayout234.xml"/><Relationship Id="rId10" Type="http://schemas.openxmlformats.org/officeDocument/2006/relationships/slideLayout" Target="../slideLayouts/slideLayout239.xml"/><Relationship Id="rId4" Type="http://schemas.openxmlformats.org/officeDocument/2006/relationships/slideLayout" Target="../slideLayouts/slideLayout233.xml"/><Relationship Id="rId9" Type="http://schemas.openxmlformats.org/officeDocument/2006/relationships/slideLayout" Target="../slideLayouts/slideLayout23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slideLayout" Target="../slideLayouts/slideLayout253.xml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slideLayout" Target="../slideLayouts/slideLayout252.xml"/><Relationship Id="rId2" Type="http://schemas.openxmlformats.org/officeDocument/2006/relationships/slideLayout" Target="../slideLayouts/slideLayout242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45.xml"/><Relationship Id="rId15" Type="http://schemas.openxmlformats.org/officeDocument/2006/relationships/image" Target="../media/image16.png"/><Relationship Id="rId10" Type="http://schemas.openxmlformats.org/officeDocument/2006/relationships/slideLayout" Target="../slideLayouts/slideLayout250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Relationship Id="rId1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2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4" Type="http://schemas.openxmlformats.org/officeDocument/2006/relationships/image" Target="../media/image16.png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3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58.xml"/><Relationship Id="rId7" Type="http://schemas.openxmlformats.org/officeDocument/2006/relationships/slideLayout" Target="../slideLayouts/slideLayout262.xml"/><Relationship Id="rId12" Type="http://schemas.openxmlformats.org/officeDocument/2006/relationships/slideLayout" Target="../slideLayouts/slideLayout267.xml"/><Relationship Id="rId2" Type="http://schemas.openxmlformats.org/officeDocument/2006/relationships/slideLayout" Target="../slideLayouts/slideLayout257.xml"/><Relationship Id="rId1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6.xml"/><Relationship Id="rId5" Type="http://schemas.openxmlformats.org/officeDocument/2006/relationships/slideLayout" Target="../slideLayouts/slideLayout260.xml"/><Relationship Id="rId10" Type="http://schemas.openxmlformats.org/officeDocument/2006/relationships/slideLayout" Target="../slideLayouts/slideLayout265.xml"/><Relationship Id="rId4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5.xml"/><Relationship Id="rId13" Type="http://schemas.openxmlformats.org/officeDocument/2006/relationships/slideLayout" Target="../slideLayouts/slideLayout280.xml"/><Relationship Id="rId3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4.xml"/><Relationship Id="rId12" Type="http://schemas.openxmlformats.org/officeDocument/2006/relationships/slideLayout" Target="../slideLayouts/slideLayout279.xml"/><Relationship Id="rId2" Type="http://schemas.openxmlformats.org/officeDocument/2006/relationships/slideLayout" Target="../slideLayouts/slideLayout269.xml"/><Relationship Id="rId1" Type="http://schemas.openxmlformats.org/officeDocument/2006/relationships/slideLayout" Target="../slideLayouts/slideLayout268.xml"/><Relationship Id="rId6" Type="http://schemas.openxmlformats.org/officeDocument/2006/relationships/slideLayout" Target="../slideLayouts/slideLayout273.xml"/><Relationship Id="rId11" Type="http://schemas.openxmlformats.org/officeDocument/2006/relationships/slideLayout" Target="../slideLayouts/slideLayout278.xml"/><Relationship Id="rId5" Type="http://schemas.openxmlformats.org/officeDocument/2006/relationships/slideLayout" Target="../slideLayouts/slideLayout272.xml"/><Relationship Id="rId10" Type="http://schemas.openxmlformats.org/officeDocument/2006/relationships/slideLayout" Target="../slideLayouts/slideLayout277.xml"/><Relationship Id="rId4" Type="http://schemas.openxmlformats.org/officeDocument/2006/relationships/slideLayout" Target="../slideLayouts/slideLayout271.xml"/><Relationship Id="rId9" Type="http://schemas.openxmlformats.org/officeDocument/2006/relationships/slideLayout" Target="../slideLayouts/slideLayout276.xml"/><Relationship Id="rId14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8.xml"/><Relationship Id="rId13" Type="http://schemas.openxmlformats.org/officeDocument/2006/relationships/slideLayout" Target="../slideLayouts/slideLayout293.xml"/><Relationship Id="rId18" Type="http://schemas.openxmlformats.org/officeDocument/2006/relationships/slideLayout" Target="../slideLayouts/slideLayout298.xml"/><Relationship Id="rId26" Type="http://schemas.openxmlformats.org/officeDocument/2006/relationships/slideLayout" Target="../slideLayouts/slideLayout306.xml"/><Relationship Id="rId3" Type="http://schemas.openxmlformats.org/officeDocument/2006/relationships/slideLayout" Target="../slideLayouts/slideLayout283.xml"/><Relationship Id="rId21" Type="http://schemas.openxmlformats.org/officeDocument/2006/relationships/slideLayout" Target="../slideLayouts/slideLayout301.xml"/><Relationship Id="rId7" Type="http://schemas.openxmlformats.org/officeDocument/2006/relationships/slideLayout" Target="../slideLayouts/slideLayout287.xml"/><Relationship Id="rId12" Type="http://schemas.openxmlformats.org/officeDocument/2006/relationships/slideLayout" Target="../slideLayouts/slideLayout292.xml"/><Relationship Id="rId17" Type="http://schemas.openxmlformats.org/officeDocument/2006/relationships/slideLayout" Target="../slideLayouts/slideLayout297.xml"/><Relationship Id="rId25" Type="http://schemas.openxmlformats.org/officeDocument/2006/relationships/slideLayout" Target="../slideLayouts/slideLayout305.xml"/><Relationship Id="rId2" Type="http://schemas.openxmlformats.org/officeDocument/2006/relationships/slideLayout" Target="../slideLayouts/slideLayout282.xml"/><Relationship Id="rId16" Type="http://schemas.openxmlformats.org/officeDocument/2006/relationships/slideLayout" Target="../slideLayouts/slideLayout296.xml"/><Relationship Id="rId20" Type="http://schemas.openxmlformats.org/officeDocument/2006/relationships/slideLayout" Target="../slideLayouts/slideLayout300.xml"/><Relationship Id="rId29" Type="http://schemas.openxmlformats.org/officeDocument/2006/relationships/slideLayout" Target="../slideLayouts/slideLayout309.xml"/><Relationship Id="rId1" Type="http://schemas.openxmlformats.org/officeDocument/2006/relationships/slideLayout" Target="../slideLayouts/slideLayout281.xml"/><Relationship Id="rId6" Type="http://schemas.openxmlformats.org/officeDocument/2006/relationships/slideLayout" Target="../slideLayouts/slideLayout286.xml"/><Relationship Id="rId11" Type="http://schemas.openxmlformats.org/officeDocument/2006/relationships/slideLayout" Target="../slideLayouts/slideLayout291.xml"/><Relationship Id="rId24" Type="http://schemas.openxmlformats.org/officeDocument/2006/relationships/slideLayout" Target="../slideLayouts/slideLayout304.xml"/><Relationship Id="rId32" Type="http://schemas.openxmlformats.org/officeDocument/2006/relationships/image" Target="../media/image12.png"/><Relationship Id="rId5" Type="http://schemas.openxmlformats.org/officeDocument/2006/relationships/slideLayout" Target="../slideLayouts/slideLayout285.xml"/><Relationship Id="rId15" Type="http://schemas.openxmlformats.org/officeDocument/2006/relationships/slideLayout" Target="../slideLayouts/slideLayout295.xml"/><Relationship Id="rId23" Type="http://schemas.openxmlformats.org/officeDocument/2006/relationships/slideLayout" Target="../slideLayouts/slideLayout303.xml"/><Relationship Id="rId28" Type="http://schemas.openxmlformats.org/officeDocument/2006/relationships/slideLayout" Target="../slideLayouts/slideLayout308.xml"/><Relationship Id="rId10" Type="http://schemas.openxmlformats.org/officeDocument/2006/relationships/slideLayout" Target="../slideLayouts/slideLayout290.xml"/><Relationship Id="rId19" Type="http://schemas.openxmlformats.org/officeDocument/2006/relationships/slideLayout" Target="../slideLayouts/slideLayout299.xml"/><Relationship Id="rId31" Type="http://schemas.openxmlformats.org/officeDocument/2006/relationships/theme" Target="../theme/theme25.xml"/><Relationship Id="rId4" Type="http://schemas.openxmlformats.org/officeDocument/2006/relationships/slideLayout" Target="../slideLayouts/slideLayout284.xml"/><Relationship Id="rId9" Type="http://schemas.openxmlformats.org/officeDocument/2006/relationships/slideLayout" Target="../slideLayouts/slideLayout289.xml"/><Relationship Id="rId14" Type="http://schemas.openxmlformats.org/officeDocument/2006/relationships/slideLayout" Target="../slideLayouts/slideLayout294.xml"/><Relationship Id="rId22" Type="http://schemas.openxmlformats.org/officeDocument/2006/relationships/slideLayout" Target="../slideLayouts/slideLayout302.xml"/><Relationship Id="rId27" Type="http://schemas.openxmlformats.org/officeDocument/2006/relationships/slideLayout" Target="../slideLayouts/slideLayout307.xml"/><Relationship Id="rId30" Type="http://schemas.openxmlformats.org/officeDocument/2006/relationships/slideLayout" Target="../slideLayouts/slideLayout310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8.xml"/><Relationship Id="rId13" Type="http://schemas.openxmlformats.org/officeDocument/2006/relationships/slideLayout" Target="../slideLayouts/slideLayout323.xml"/><Relationship Id="rId3" Type="http://schemas.openxmlformats.org/officeDocument/2006/relationships/slideLayout" Target="../slideLayouts/slideLayout313.xml"/><Relationship Id="rId7" Type="http://schemas.openxmlformats.org/officeDocument/2006/relationships/slideLayout" Target="../slideLayouts/slideLayout317.xml"/><Relationship Id="rId12" Type="http://schemas.openxmlformats.org/officeDocument/2006/relationships/slideLayout" Target="../slideLayouts/slideLayout322.xml"/><Relationship Id="rId17" Type="http://schemas.openxmlformats.org/officeDocument/2006/relationships/theme" Target="../theme/theme26.xml"/><Relationship Id="rId2" Type="http://schemas.openxmlformats.org/officeDocument/2006/relationships/slideLayout" Target="../slideLayouts/slideLayout312.xml"/><Relationship Id="rId16" Type="http://schemas.openxmlformats.org/officeDocument/2006/relationships/slideLayout" Target="../slideLayouts/slideLayout326.xml"/><Relationship Id="rId1" Type="http://schemas.openxmlformats.org/officeDocument/2006/relationships/slideLayout" Target="../slideLayouts/slideLayout311.xml"/><Relationship Id="rId6" Type="http://schemas.openxmlformats.org/officeDocument/2006/relationships/slideLayout" Target="../slideLayouts/slideLayout316.xml"/><Relationship Id="rId11" Type="http://schemas.openxmlformats.org/officeDocument/2006/relationships/slideLayout" Target="../slideLayouts/slideLayout321.xml"/><Relationship Id="rId5" Type="http://schemas.openxmlformats.org/officeDocument/2006/relationships/slideLayout" Target="../slideLayouts/slideLayout315.xml"/><Relationship Id="rId15" Type="http://schemas.openxmlformats.org/officeDocument/2006/relationships/slideLayout" Target="../slideLayouts/slideLayout325.xml"/><Relationship Id="rId10" Type="http://schemas.openxmlformats.org/officeDocument/2006/relationships/slideLayout" Target="../slideLayouts/slideLayout320.xml"/><Relationship Id="rId4" Type="http://schemas.openxmlformats.org/officeDocument/2006/relationships/slideLayout" Target="../slideLayouts/slideLayout314.xml"/><Relationship Id="rId9" Type="http://schemas.openxmlformats.org/officeDocument/2006/relationships/slideLayout" Target="../slideLayouts/slideLayout319.xml"/><Relationship Id="rId14" Type="http://schemas.openxmlformats.org/officeDocument/2006/relationships/slideLayout" Target="../slideLayouts/slideLayout32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29.xml"/><Relationship Id="rId7" Type="http://schemas.openxmlformats.org/officeDocument/2006/relationships/slideLayout" Target="../slideLayouts/slideLayout33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328.xml"/><Relationship Id="rId1" Type="http://schemas.openxmlformats.org/officeDocument/2006/relationships/slideLayout" Target="../slideLayouts/slideLayout327.xml"/><Relationship Id="rId6" Type="http://schemas.openxmlformats.org/officeDocument/2006/relationships/slideLayout" Target="../slideLayouts/slideLayout332.xml"/><Relationship Id="rId11" Type="http://schemas.openxmlformats.org/officeDocument/2006/relationships/slideLayout" Target="../slideLayouts/slideLayout337.xml"/><Relationship Id="rId5" Type="http://schemas.openxmlformats.org/officeDocument/2006/relationships/slideLayout" Target="../slideLayouts/slideLayout331.xml"/><Relationship Id="rId10" Type="http://schemas.openxmlformats.org/officeDocument/2006/relationships/slideLayout" Target="../slideLayouts/slideLayout336.xml"/><Relationship Id="rId4" Type="http://schemas.openxmlformats.org/officeDocument/2006/relationships/slideLayout" Target="../slideLayouts/slideLayout330.xml"/><Relationship Id="rId9" Type="http://schemas.openxmlformats.org/officeDocument/2006/relationships/slideLayout" Target="../slideLayouts/slideLayout33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40.xml"/><Relationship Id="rId7" Type="http://schemas.openxmlformats.org/officeDocument/2006/relationships/slideLayout" Target="../slideLayouts/slideLayout34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339.xml"/><Relationship Id="rId1" Type="http://schemas.openxmlformats.org/officeDocument/2006/relationships/slideLayout" Target="../slideLayouts/slideLayout338.xml"/><Relationship Id="rId6" Type="http://schemas.openxmlformats.org/officeDocument/2006/relationships/slideLayout" Target="../slideLayouts/slideLayout343.xml"/><Relationship Id="rId11" Type="http://schemas.openxmlformats.org/officeDocument/2006/relationships/slideLayout" Target="../slideLayouts/slideLayout348.xml"/><Relationship Id="rId5" Type="http://schemas.openxmlformats.org/officeDocument/2006/relationships/slideLayout" Target="../slideLayouts/slideLayout342.xml"/><Relationship Id="rId10" Type="http://schemas.openxmlformats.org/officeDocument/2006/relationships/slideLayout" Target="../slideLayouts/slideLayout347.xml"/><Relationship Id="rId4" Type="http://schemas.openxmlformats.org/officeDocument/2006/relationships/slideLayout" Target="../slideLayouts/slideLayout341.xml"/><Relationship Id="rId9" Type="http://schemas.openxmlformats.org/officeDocument/2006/relationships/slideLayout" Target="../slideLayouts/slideLayout34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6.xml"/><Relationship Id="rId13" Type="http://schemas.openxmlformats.org/officeDocument/2006/relationships/slideLayout" Target="../slideLayouts/slideLayout361.xml"/><Relationship Id="rId3" Type="http://schemas.openxmlformats.org/officeDocument/2006/relationships/slideLayout" Target="../slideLayouts/slideLayout351.xml"/><Relationship Id="rId7" Type="http://schemas.openxmlformats.org/officeDocument/2006/relationships/slideLayout" Target="../slideLayouts/slideLayout355.xml"/><Relationship Id="rId12" Type="http://schemas.openxmlformats.org/officeDocument/2006/relationships/slideLayout" Target="../slideLayouts/slideLayout360.xml"/><Relationship Id="rId2" Type="http://schemas.openxmlformats.org/officeDocument/2006/relationships/slideLayout" Target="../slideLayouts/slideLayout350.xml"/><Relationship Id="rId16" Type="http://schemas.openxmlformats.org/officeDocument/2006/relationships/image" Target="../media/image17.emf"/><Relationship Id="rId1" Type="http://schemas.openxmlformats.org/officeDocument/2006/relationships/slideLayout" Target="../slideLayouts/slideLayout349.xml"/><Relationship Id="rId6" Type="http://schemas.openxmlformats.org/officeDocument/2006/relationships/slideLayout" Target="../slideLayouts/slideLayout354.xml"/><Relationship Id="rId11" Type="http://schemas.openxmlformats.org/officeDocument/2006/relationships/slideLayout" Target="../slideLayouts/slideLayout359.xml"/><Relationship Id="rId5" Type="http://schemas.openxmlformats.org/officeDocument/2006/relationships/slideLayout" Target="../slideLayouts/slideLayout353.xml"/><Relationship Id="rId15" Type="http://schemas.openxmlformats.org/officeDocument/2006/relationships/theme" Target="../theme/theme29.xml"/><Relationship Id="rId10" Type="http://schemas.openxmlformats.org/officeDocument/2006/relationships/slideLayout" Target="../slideLayouts/slideLayout358.xml"/><Relationship Id="rId4" Type="http://schemas.openxmlformats.org/officeDocument/2006/relationships/slideLayout" Target="../slideLayouts/slideLayout352.xml"/><Relationship Id="rId9" Type="http://schemas.openxmlformats.org/officeDocument/2006/relationships/slideLayout" Target="../slideLayouts/slideLayout357.xml"/><Relationship Id="rId14" Type="http://schemas.openxmlformats.org/officeDocument/2006/relationships/slideLayout" Target="../slideLayouts/slideLayout3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0.xml"/><Relationship Id="rId13" Type="http://schemas.openxmlformats.org/officeDocument/2006/relationships/slideLayout" Target="../slideLayouts/slideLayout375.xml"/><Relationship Id="rId3" Type="http://schemas.openxmlformats.org/officeDocument/2006/relationships/slideLayout" Target="../slideLayouts/slideLayout365.xml"/><Relationship Id="rId7" Type="http://schemas.openxmlformats.org/officeDocument/2006/relationships/slideLayout" Target="../slideLayouts/slideLayout369.xml"/><Relationship Id="rId12" Type="http://schemas.openxmlformats.org/officeDocument/2006/relationships/slideLayout" Target="../slideLayouts/slideLayout374.xml"/><Relationship Id="rId17" Type="http://schemas.openxmlformats.org/officeDocument/2006/relationships/image" Target="../media/image22.emf"/><Relationship Id="rId2" Type="http://schemas.openxmlformats.org/officeDocument/2006/relationships/slideLayout" Target="../slideLayouts/slideLayout364.xml"/><Relationship Id="rId16" Type="http://schemas.openxmlformats.org/officeDocument/2006/relationships/theme" Target="../theme/theme30.xml"/><Relationship Id="rId1" Type="http://schemas.openxmlformats.org/officeDocument/2006/relationships/slideLayout" Target="../slideLayouts/slideLayout363.xml"/><Relationship Id="rId6" Type="http://schemas.openxmlformats.org/officeDocument/2006/relationships/slideLayout" Target="../slideLayouts/slideLayout368.xml"/><Relationship Id="rId11" Type="http://schemas.openxmlformats.org/officeDocument/2006/relationships/slideLayout" Target="../slideLayouts/slideLayout373.xml"/><Relationship Id="rId5" Type="http://schemas.openxmlformats.org/officeDocument/2006/relationships/slideLayout" Target="../slideLayouts/slideLayout367.xml"/><Relationship Id="rId15" Type="http://schemas.openxmlformats.org/officeDocument/2006/relationships/slideLayout" Target="../slideLayouts/slideLayout377.xml"/><Relationship Id="rId10" Type="http://schemas.openxmlformats.org/officeDocument/2006/relationships/slideLayout" Target="../slideLayouts/slideLayout372.xml"/><Relationship Id="rId4" Type="http://schemas.openxmlformats.org/officeDocument/2006/relationships/slideLayout" Target="../slideLayouts/slideLayout366.xml"/><Relationship Id="rId9" Type="http://schemas.openxmlformats.org/officeDocument/2006/relationships/slideLayout" Target="../slideLayouts/slideLayout371.xml"/><Relationship Id="rId14" Type="http://schemas.openxmlformats.org/officeDocument/2006/relationships/slideLayout" Target="../slideLayouts/slideLayout37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7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478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44563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793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55FEAD35-9C89-43A1-BACA-A7FA4C8C8D37}" type="slidenum">
              <a:rPr lang="en-US">
                <a:solidFill>
                  <a:srgbClr val="000000"/>
                </a:solidFill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13525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366CC"/>
                </a:solidFill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8600" y="990607"/>
            <a:ext cx="8686800" cy="5562599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34400" y="134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pPr defTabSz="912813" eaLnBrk="1" hangingPunct="1"/>
            <a:fld id="{72AC53DF-4216-466D-99A7-94400E6C2A25}" type="slidenum">
              <a:rPr lang="en-US" smtClean="0">
                <a:solidFill>
                  <a:srgbClr val="3333CC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912813" eaLnBrk="1" hangingPunct="1"/>
              <a:t>‹#›</a:t>
            </a:fld>
            <a:endParaRPr lang="en-US" dirty="0">
              <a:solidFill>
                <a:srgbClr val="3333CC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066800" y="0"/>
            <a:ext cx="74676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866437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9139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50" i="1" dirty="0">
              <a:solidFill>
                <a:srgbClr val="FFFFFF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05" t="23021" r="17239" b="29629"/>
          <a:stretch>
            <a:fillRect/>
          </a:stretch>
        </p:blipFill>
        <p:spPr bwMode="auto">
          <a:xfrm>
            <a:off x="0" y="1"/>
            <a:ext cx="9144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826018" y="6553271"/>
            <a:ext cx="317989" cy="30486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 eaLnBrk="1" hangingPunct="1"/>
            <a:fld id="{1AD93096-5B34-4342-9326-69289CEAE4C2}" type="slidenum">
              <a:rPr lang="en-US" sz="1050" smtClean="0">
                <a:solidFill>
                  <a:srgbClr val="000000"/>
                </a:solidFill>
              </a:rPr>
              <a:pPr eaLnBrk="1" hangingPunct="1"/>
              <a:t>‹#›</a:t>
            </a:fld>
            <a:endParaRPr lang="en-US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066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49" r:id="rId3"/>
    <p:sldLayoutId id="2147484350" r:id="rId4"/>
    <p:sldLayoutId id="2147484351" r:id="rId5"/>
    <p:sldLayoutId id="2147484352" r:id="rId6"/>
    <p:sldLayoutId id="2147484353" r:id="rId7"/>
    <p:sldLayoutId id="2147484354" r:id="rId8"/>
    <p:sldLayoutId id="2147484355" r:id="rId9"/>
    <p:sldLayoutId id="2147484356" r:id="rId10"/>
    <p:sldLayoutId id="2147484357" r:id="rId11"/>
    <p:sldLayoutId id="2147484358" r:id="rId12"/>
    <p:sldLayoutId id="2147484359" r:id="rId13"/>
    <p:sldLayoutId id="2147484360" r:id="rId14"/>
    <p:sldLayoutId id="2147484361" r:id="rId15"/>
    <p:sldLayoutId id="2147484362" r:id="rId16"/>
    <p:sldLayoutId id="2147484363" r:id="rId17"/>
    <p:sldLayoutId id="2147484364" r:id="rId18"/>
    <p:sldLayoutId id="2147484365" r:id="rId19"/>
    <p:sldLayoutId id="2147484366" r:id="rId20"/>
    <p:sldLayoutId id="2147484367" r:id="rId21"/>
    <p:sldLayoutId id="2147484368" r:id="rId22"/>
    <p:sldLayoutId id="2147484369" r:id="rId23"/>
    <p:sldLayoutId id="2147484370" r:id="rId24"/>
    <p:sldLayoutId id="2147484371" r:id="rId25"/>
    <p:sldLayoutId id="2147484372" r:id="rId26"/>
    <p:sldLayoutId id="2147484373" r:id="rId27"/>
    <p:sldLayoutId id="2147484374" r:id="rId28"/>
    <p:sldLayoutId id="2147484375" r:id="rId29"/>
    <p:sldLayoutId id="2147484376" r:id="rId30"/>
    <p:sldLayoutId id="2147484377" r:id="rId31"/>
    <p:sldLayoutId id="2147484378" r:id="rId32"/>
    <p:sldLayoutId id="2147484379" r:id="rId33"/>
    <p:sldLayoutId id="2147484380" r:id="rId34"/>
    <p:sldLayoutId id="2147484381" r:id="rId35"/>
    <p:sldLayoutId id="2147484382" r:id="rId36"/>
    <p:sldLayoutId id="2147484383" r:id="rId37"/>
    <p:sldLayoutId id="2147484384" r:id="rId38"/>
    <p:sldLayoutId id="2147484385" r:id="rId39"/>
    <p:sldLayoutId id="2147484386" r:id="rId40"/>
    <p:sldLayoutId id="2147484387" r:id="rId41"/>
    <p:sldLayoutId id="2147484388" r:id="rId42"/>
    <p:sldLayoutId id="2147484389" r:id="rId43"/>
    <p:sldLayoutId id="2147484390" r:id="rId44"/>
    <p:sldLayoutId id="2147484391" r:id="rId45"/>
    <p:sldLayoutId id="2147484392" r:id="rId46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chemeClr val="tx2">
              <a:satMod val="200000"/>
            </a:schemeClr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rgbClr val="000099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C0000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rgbClr val="7030A0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pic>
        <p:nvPicPr>
          <p:cNvPr id="5" name="Picture 6" descr="mighty_Atlas.gif"/>
          <p:cNvPicPr preferRelativeResize="0"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0" y="73025"/>
            <a:ext cx="628650" cy="6921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048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24" r:id="rId7"/>
    <p:sldLayoutId id="2147484425" r:id="rId8"/>
    <p:sldLayoutId id="2147484426" r:id="rId9"/>
    <p:sldLayoutId id="2147484427" r:id="rId10"/>
    <p:sldLayoutId id="2147484428" r:id="rId11"/>
    <p:sldLayoutId id="2147484429" r:id="rId12"/>
    <p:sldLayoutId id="214748443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106876" y="6536377"/>
            <a:ext cx="3692537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ATLAS: Status of SM Higgs searches, 4/7/2012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6428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2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  <p:sldLayoutId id="2147484443" r:id="rId12"/>
    <p:sldLayoutId id="214748444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9912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48" r:id="rId3"/>
    <p:sldLayoutId id="2147484449" r:id="rId4"/>
    <p:sldLayoutId id="2147484450" r:id="rId5"/>
    <p:sldLayoutId id="2147484451" r:id="rId6"/>
    <p:sldLayoutId id="2147484452" r:id="rId7"/>
    <p:sldLayoutId id="2147484453" r:id="rId8"/>
    <p:sldLayoutId id="2147484454" r:id="rId9"/>
    <p:sldLayoutId id="2147484455" r:id="rId10"/>
    <p:sldLayoutId id="21474844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175" y="742950"/>
            <a:ext cx="7359650" cy="536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1122" tIns="0" rIns="41122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Body Level One</a:t>
            </a:r>
          </a:p>
          <a:p>
            <a:pPr lvl="1"/>
            <a:r>
              <a:rPr lang="en-US" smtClean="0">
                <a:sym typeface="Chalkboard" charset="0"/>
              </a:rPr>
              <a:t>Body Level Two</a:t>
            </a:r>
          </a:p>
          <a:p>
            <a:pPr lvl="2"/>
            <a:r>
              <a:rPr lang="en-US" smtClean="0">
                <a:sym typeface="Chalkboard" charset="0"/>
              </a:rPr>
              <a:t>Body Level Three</a:t>
            </a:r>
          </a:p>
          <a:p>
            <a:pPr lvl="3"/>
            <a:r>
              <a:rPr lang="en-US" smtClean="0">
                <a:sym typeface="Chalkboard" charset="0"/>
              </a:rPr>
              <a:t>Body Level Four</a:t>
            </a:r>
          </a:p>
          <a:p>
            <a:pPr lvl="4"/>
            <a:r>
              <a:rPr lang="en-US" smtClean="0">
                <a:sym typeface="Chalkboard" charset="0"/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2096248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458" r:id="rId1"/>
    <p:sldLayoutId id="2147484459" r:id="rId2"/>
    <p:sldLayoutId id="2147484460" r:id="rId3"/>
    <p:sldLayoutId id="2147484461" r:id="rId4"/>
    <p:sldLayoutId id="2147484462" r:id="rId5"/>
    <p:sldLayoutId id="2147484463" r:id="rId6"/>
    <p:sldLayoutId id="2147484464" r:id="rId7"/>
    <p:sldLayoutId id="2147484465" r:id="rId8"/>
    <p:sldLayoutId id="2147484466" r:id="rId9"/>
    <p:sldLayoutId id="2147484467" r:id="rId10"/>
    <p:sldLayoutId id="2147484468" r:id="rId11"/>
  </p:sldLayoutIdLst>
  <p:transition/>
  <p:txStyles>
    <p:titleStyle>
      <a:lvl1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2pPr>
      <a:lvl3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3pPr>
      <a:lvl4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4pPr>
      <a:lvl5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5pPr>
      <a:lvl6pPr marL="479275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6pPr>
      <a:lvl7pPr marL="936334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7pPr>
      <a:lvl8pPr marL="1393391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8pPr>
      <a:lvl9pPr marL="1850450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9pPr>
    </p:titleStyle>
    <p:bodyStyle>
      <a:lvl1pPr marL="609411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009336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2pPr>
      <a:lvl3pPr marL="1409261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3pPr>
      <a:lvl4pPr marL="1809186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4pPr>
      <a:lvl5pPr marL="2207526" indent="-420556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5pPr>
      <a:lvl6pPr marL="2664584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6pPr>
      <a:lvl7pPr marL="3121641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7pPr>
      <a:lvl8pPr marL="3578700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8pPr>
      <a:lvl9pPr marL="4035758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27040" y="208828"/>
            <a:ext cx="8110080" cy="5962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600" y="967782"/>
            <a:ext cx="8647200" cy="52579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11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8180641" y="6519565"/>
            <a:ext cx="744480" cy="2880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9598" rIns="0" bIns="0">
            <a:prstTxWarp prst="textNoShape">
              <a:avLst/>
            </a:prstTxWarp>
          </a:bodyPr>
          <a:lstStyle/>
          <a:p>
            <a:pPr defTabSz="407399" eaLnBrk="1">
              <a:lnSpc>
                <a:spcPct val="93000"/>
              </a:lnSpc>
              <a:buClr>
                <a:srgbClr val="000000"/>
              </a:buClr>
              <a:buSzPct val="45000"/>
              <a:buFont typeface="Symbol" charset="2"/>
              <a:buChar char=""/>
              <a:tabLst>
                <a:tab pos="656446" algn="l"/>
              </a:tabLst>
            </a:pPr>
            <a:endParaRPr lang="en-GB" sz="1100" dirty="0">
              <a:solidFill>
                <a:srgbClr val="000080"/>
              </a:solidFill>
              <a:latin typeface="Arial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281" y="712935"/>
            <a:ext cx="8560800" cy="662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7562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0" r:id="rId1"/>
  </p:sldLayoutIdLst>
  <p:hf sldNum="0" hdr="0" ftr="0" dt="0"/>
  <p:txStyles>
    <p:titleStyle>
      <a:lvl1pPr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+mj-lt"/>
          <a:ea typeface="+mj-ea"/>
          <a:cs typeface="+mj-cs"/>
        </a:defRPr>
      </a:lvl1pPr>
      <a:lvl2pPr marL="673720" indent="-259124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2pPr>
      <a:lvl3pPr marL="1036491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3pPr>
      <a:lvl4pPr marL="1451090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4pPr>
      <a:lvl5pPr marL="1865687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5pPr>
      <a:lvl6pPr marL="2280285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6pPr>
      <a:lvl7pPr marL="2694882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7pPr>
      <a:lvl8pPr marL="3109480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8pPr>
      <a:lvl9pPr marL="3524075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9pPr>
    </p:titleStyle>
    <p:bodyStyle>
      <a:lvl1pPr marL="310948" indent="-310948" algn="l" defTabSz="407399" rtl="0" fontAlgn="base" hangingPunct="0">
        <a:lnSpc>
          <a:spcPct val="98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>
          <a:solidFill>
            <a:srgbClr val="280099"/>
          </a:solidFill>
          <a:latin typeface="+mn-lt"/>
          <a:ea typeface="+mn-ea"/>
          <a:cs typeface="+mn-cs"/>
        </a:defRPr>
      </a:lvl1pPr>
      <a:lvl2pPr marL="673720" indent="-259124" algn="l" defTabSz="407399" rtl="0" fontAlgn="base" hangingPunct="0">
        <a:lnSpc>
          <a:spcPct val="98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500">
          <a:solidFill>
            <a:srgbClr val="0099FF"/>
          </a:solidFill>
          <a:latin typeface="+mn-lt"/>
          <a:ea typeface="+mn-ea"/>
          <a:cs typeface="+mn-cs"/>
        </a:defRPr>
      </a:lvl2pPr>
      <a:lvl3pPr marL="1036491" indent="-207299" algn="l" defTabSz="407399" rtl="0" fontAlgn="base" hangingPunct="0">
        <a:lnSpc>
          <a:spcPct val="98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1400">
          <a:solidFill>
            <a:srgbClr val="198A8A"/>
          </a:solidFill>
          <a:latin typeface="+mn-lt"/>
          <a:ea typeface="+mn-ea"/>
          <a:cs typeface="+mn-cs"/>
        </a:defRPr>
      </a:lvl3pPr>
      <a:lvl4pPr marL="1451090" indent="-207299" algn="l" defTabSz="407399" rtl="0" fontAlgn="base" hangingPunct="0">
        <a:lnSpc>
          <a:spcPct val="98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4pPr>
      <a:lvl5pPr marL="1865687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5pPr>
      <a:lvl6pPr marL="2280285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6pPr>
      <a:lvl7pPr marL="2694882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7pPr>
      <a:lvl8pPr marL="3109480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8pPr>
      <a:lvl9pPr marL="3524075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9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94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91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388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986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583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18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77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3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1pPr>
          </a:lstStyle>
          <a:p>
            <a:pPr eaLnBrk="1" hangingPunct="1"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00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695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91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87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8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207" indent="-341207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133" indent="-28407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057" indent="-226942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115" indent="-22694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174" indent="-22694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266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224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181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139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1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29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87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3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6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fld id="{6C48DD96-721A-47B5-A0FB-97F653927308}" type="slidenum">
              <a:rPr lang="en-US">
                <a:solidFill>
                  <a:prstClr val="black"/>
                </a:solidFill>
                <a:latin typeface="Arial" charset="0"/>
                <a:ea typeface="+mn-ea"/>
                <a:cs typeface="Arial"/>
              </a:rPr>
              <a:pPr eaLnBrk="1" hangingPunct="1"/>
              <a:t>‹#›</a:t>
            </a:fld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88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6" descr="mighty_Atlas.gif"/>
          <p:cNvPicPr preferRelativeResize="0"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595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6" r:id="rId1"/>
    <p:sldLayoutId id="2147484567" r:id="rId2"/>
    <p:sldLayoutId id="2147484568" r:id="rId3"/>
    <p:sldLayoutId id="2147484569" r:id="rId4"/>
    <p:sldLayoutId id="2147484570" r:id="rId5"/>
    <p:sldLayoutId id="2147484571" r:id="rId6"/>
    <p:sldLayoutId id="2147484572" r:id="rId7"/>
    <p:sldLayoutId id="2147484573" r:id="rId8"/>
    <p:sldLayoutId id="2147484574" r:id="rId9"/>
    <p:sldLayoutId id="2147484575" r:id="rId10"/>
    <p:sldLayoutId id="2147484576" r:id="rId11"/>
    <p:sldLayoutId id="2147484577" r:id="rId12"/>
    <p:sldLayoutId id="214748457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1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Picture 6" descr="mighty_Atlas.gif"/>
          <p:cNvPicPr preferRelativeResize="0"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251522" y="6519913"/>
            <a:ext cx="2170726" cy="276971"/>
          </a:xfrm>
          <a:prstGeom prst="rect">
            <a:avLst/>
          </a:prstGeom>
          <a:noFill/>
        </p:spPr>
        <p:txBody>
          <a:bodyPr wrap="none" lIns="91410" tIns="45706" rIns="91410" bIns="45706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err="1" smtClean="0">
                <a:solidFill>
                  <a:prstClr val="black"/>
                </a:solidFill>
              </a:rPr>
              <a:t>F.Gianotti</a:t>
            </a:r>
            <a:r>
              <a:rPr lang="en-US" sz="1200" dirty="0" smtClean="0">
                <a:solidFill>
                  <a:prstClr val="black"/>
                </a:solidFill>
              </a:rPr>
              <a:t>, RRB, 17/10/2011</a:t>
            </a:r>
          </a:p>
        </p:txBody>
      </p:sp>
    </p:spTree>
    <p:extLst>
      <p:ext uri="{BB962C8B-B14F-4D97-AF65-F5344CB8AC3E}">
        <p14:creationId xmlns:p14="http://schemas.microsoft.com/office/powerpoint/2010/main" val="252804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0" r:id="rId1"/>
    <p:sldLayoutId id="214748458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059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116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174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231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3818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0876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7934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4991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FFFFFF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638378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  <p:sldLayoutId id="2147484641" r:id="rId8"/>
    <p:sldLayoutId id="2147484642" r:id="rId9"/>
    <p:sldLayoutId id="2147484643" r:id="rId10"/>
    <p:sldLayoutId id="2147484644" r:id="rId11"/>
    <p:sldLayoutId id="214748464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-1437" y="11525"/>
            <a:ext cx="9095041" cy="11838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7360" y="1288939"/>
            <a:ext cx="8640000" cy="5309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63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253440" y="6571410"/>
            <a:ext cx="6963840" cy="2304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14597" hangingPunct="0">
              <a:lnSpc>
                <a:spcPct val="93000"/>
              </a:lnSpc>
              <a:buClrTx/>
              <a:buSzPct val="100000"/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pPr eaLnBrk="1"/>
            <a:endParaRPr lang="en-US" sz="1800" dirty="0" smtClean="0"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879680" y="6571410"/>
            <a:ext cx="984960" cy="2304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14597" hangingPunct="0">
              <a:lnSpc>
                <a:spcPct val="93000"/>
              </a:lnSpc>
              <a:buClrTx/>
              <a:buSzPct val="100000"/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pPr eaLnBrk="1"/>
            <a:fld id="{2D67D2D3-BECE-497D-839C-719F725D20E7}" type="slidenum">
              <a:rPr lang="en-US" sz="1800" smtClean="0">
                <a:latin typeface="Arial" pitchFamily="34" charset="0"/>
              </a:rPr>
              <a:pPr eaLnBrk="1"/>
              <a:t>‹#›</a:t>
            </a:fld>
            <a:endParaRPr lang="en-US" sz="1800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34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  <p:sldLayoutId id="2147484654" r:id="rId8"/>
    <p:sldLayoutId id="2147484655" r:id="rId9"/>
    <p:sldLayoutId id="2147484656" r:id="rId10"/>
    <p:sldLayoutId id="2147484657" r:id="rId11"/>
    <p:sldLayoutId id="2147484658" r:id="rId12"/>
    <p:sldLayoutId id="2147484659" r:id="rId13"/>
  </p:sldLayoutIdLst>
  <p:txStyles>
    <p:titleStyle>
      <a:lvl1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+mj-lt"/>
          <a:ea typeface="+mj-ea"/>
          <a:cs typeface="+mj-cs"/>
        </a:defRPr>
      </a:lvl1pPr>
      <a:lvl2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2pPr>
      <a:lvl3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3pPr>
      <a:lvl4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4pPr>
      <a:lvl5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5pPr>
      <a:lvl6pPr marL="2280285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6pPr>
      <a:lvl7pPr marL="2694882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7pPr>
      <a:lvl8pPr marL="3109480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8pPr>
      <a:lvl9pPr marL="3524075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9pPr>
    </p:titleStyle>
    <p:bodyStyle>
      <a:lvl1pPr marL="310948" indent="-310948" algn="l" defTabSz="414597" rtl="0" eaLnBrk="0" fontAlgn="base" hangingPunct="0"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280099"/>
          </a:solidFill>
          <a:latin typeface="+mn-lt"/>
          <a:ea typeface="+mn-ea"/>
          <a:cs typeface="+mn-cs"/>
        </a:defRPr>
      </a:lvl1pPr>
      <a:lvl2pPr marL="673720" indent="-259124" algn="l" defTabSz="414597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2323DC"/>
          </a:solidFill>
          <a:latin typeface="+mn-lt"/>
          <a:ea typeface="+mn-ea"/>
          <a:cs typeface="+mn-cs"/>
        </a:defRPr>
      </a:lvl2pPr>
      <a:lvl3pPr marL="1036491" indent="-207299" algn="l" defTabSz="414597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090" indent="-207299" algn="l" defTabSz="414597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buChar char="–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5687" indent="-207299" algn="l" defTabSz="414597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buChar char="»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285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4882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09480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4075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9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94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91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388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986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583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18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77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8600" y="990607"/>
            <a:ext cx="8686800" cy="5562599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34400" y="145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pPr defTabSz="912813" eaLnBrk="1" hangingPunct="1"/>
            <a:fld id="{72AC53DF-4216-466D-99A7-94400E6C2A25}" type="slidenum">
              <a:rPr lang="en-US" smtClean="0">
                <a:solidFill>
                  <a:srgbClr val="3333CC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912813" eaLnBrk="1" hangingPunct="1"/>
              <a:t>‹#›</a:t>
            </a:fld>
            <a:endParaRPr lang="en-US" dirty="0">
              <a:solidFill>
                <a:srgbClr val="3333CC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066800" y="0"/>
            <a:ext cx="74676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866437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9139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50" i="1" dirty="0">
              <a:solidFill>
                <a:srgbClr val="FFFFFF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05" t="23021" r="17239" b="29629"/>
          <a:stretch>
            <a:fillRect/>
          </a:stretch>
        </p:blipFill>
        <p:spPr bwMode="auto">
          <a:xfrm>
            <a:off x="0" y="1"/>
            <a:ext cx="9144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826018" y="6553287"/>
            <a:ext cx="317989" cy="30486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 eaLnBrk="1" hangingPunct="1"/>
            <a:fld id="{1AD93096-5B34-4342-9326-69289CEAE4C2}" type="slidenum">
              <a:rPr lang="en-US" sz="1050" smtClean="0">
                <a:solidFill>
                  <a:srgbClr val="000000"/>
                </a:solidFill>
              </a:rPr>
              <a:pPr eaLnBrk="1" hangingPunct="1"/>
              <a:t>‹#›</a:t>
            </a:fld>
            <a:endParaRPr lang="en-US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7011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61" r:id="rId1"/>
    <p:sldLayoutId id="2147484662" r:id="rId2"/>
    <p:sldLayoutId id="2147484663" r:id="rId3"/>
    <p:sldLayoutId id="2147484664" r:id="rId4"/>
    <p:sldLayoutId id="2147484665" r:id="rId5"/>
    <p:sldLayoutId id="2147484666" r:id="rId6"/>
    <p:sldLayoutId id="2147484667" r:id="rId7"/>
    <p:sldLayoutId id="2147484668" r:id="rId8"/>
    <p:sldLayoutId id="2147484669" r:id="rId9"/>
    <p:sldLayoutId id="2147484670" r:id="rId10"/>
    <p:sldLayoutId id="2147484671" r:id="rId11"/>
    <p:sldLayoutId id="2147484672" r:id="rId12"/>
    <p:sldLayoutId id="2147484673" r:id="rId13"/>
    <p:sldLayoutId id="2147484674" r:id="rId14"/>
    <p:sldLayoutId id="2147484675" r:id="rId15"/>
    <p:sldLayoutId id="2147484676" r:id="rId16"/>
    <p:sldLayoutId id="2147484677" r:id="rId17"/>
    <p:sldLayoutId id="2147484678" r:id="rId18"/>
    <p:sldLayoutId id="2147484679" r:id="rId19"/>
    <p:sldLayoutId id="2147484680" r:id="rId20"/>
    <p:sldLayoutId id="2147484681" r:id="rId21"/>
    <p:sldLayoutId id="2147484682" r:id="rId22"/>
    <p:sldLayoutId id="2147484683" r:id="rId23"/>
    <p:sldLayoutId id="2147484684" r:id="rId24"/>
    <p:sldLayoutId id="2147484685" r:id="rId25"/>
    <p:sldLayoutId id="2147484686" r:id="rId26"/>
    <p:sldLayoutId id="2147484687" r:id="rId27"/>
    <p:sldLayoutId id="2147484688" r:id="rId28"/>
    <p:sldLayoutId id="2147484689" r:id="rId29"/>
    <p:sldLayoutId id="2147484690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chemeClr val="tx2">
              <a:satMod val="200000"/>
            </a:schemeClr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rgbClr val="000099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C0000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rgbClr val="7030A0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68611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2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3" name="Freeform 5"/>
            <p:cNvSpPr>
              <a:spLocks/>
            </p:cNvSpPr>
            <p:nvPr userDrawn="1"/>
          </p:nvSpPr>
          <p:spPr bwMode="white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4" name="Freeform 6"/>
            <p:cNvSpPr>
              <a:spLocks/>
            </p:cNvSpPr>
            <p:nvPr userDrawn="1"/>
          </p:nvSpPr>
          <p:spPr bwMode="white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5" name="Freeform 7"/>
            <p:cNvSpPr>
              <a:spLocks/>
            </p:cNvSpPr>
            <p:nvPr userDrawn="1"/>
          </p:nvSpPr>
          <p:spPr bwMode="white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6" name="Freeform 8"/>
            <p:cNvSpPr>
              <a:spLocks/>
            </p:cNvSpPr>
            <p:nvPr userDrawn="1"/>
          </p:nvSpPr>
          <p:spPr bwMode="white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7" name="Freeform 9"/>
            <p:cNvSpPr>
              <a:spLocks/>
            </p:cNvSpPr>
            <p:nvPr userDrawn="1"/>
          </p:nvSpPr>
          <p:spPr bwMode="white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</p:grpSp>
      <p:sp>
        <p:nvSpPr>
          <p:cNvPr id="6861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861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eaLnBrk="1" hangingPunct="1"/>
            <a:endParaRPr lang="en-US" altLang="ja-JP">
              <a:solidFill>
                <a:srgbClr val="2E2E48"/>
              </a:solidFill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 eaLnBrk="1" hangingPunct="1"/>
            <a:endParaRPr lang="en-US" altLang="ja-JP">
              <a:solidFill>
                <a:srgbClr val="2E2E48"/>
              </a:solidFill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862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69088"/>
            <a:ext cx="19050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 eaLnBrk="1" hangingPunct="1"/>
            <a:fld id="{39C2159E-B3C3-4F19-84A4-2EFFA63444F4}" type="slidenum">
              <a:rPr lang="ja-JP" altLang="en-US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pPr eaLnBrk="1" hangingPunct="1"/>
              <a:t>‹#›</a:t>
            </a:fld>
            <a:endParaRPr lang="en-US" altLang="ja-JP">
              <a:solidFill>
                <a:srgbClr val="2E2E48"/>
              </a:solidFill>
              <a:latin typeface="Times New Roman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07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2" r:id="rId1"/>
    <p:sldLayoutId id="2147484693" r:id="rId2"/>
    <p:sldLayoutId id="2147484694" r:id="rId3"/>
    <p:sldLayoutId id="2147484695" r:id="rId4"/>
    <p:sldLayoutId id="2147484696" r:id="rId5"/>
    <p:sldLayoutId id="2147484697" r:id="rId6"/>
    <p:sldLayoutId id="2147484698" r:id="rId7"/>
    <p:sldLayoutId id="2147484699" r:id="rId8"/>
    <p:sldLayoutId id="2147484700" r:id="rId9"/>
    <p:sldLayoutId id="2147484701" r:id="rId10"/>
    <p:sldLayoutId id="2147484702" r:id="rId11"/>
    <p:sldLayoutId id="2147484703" r:id="rId12"/>
    <p:sldLayoutId id="2147484704" r:id="rId13"/>
    <p:sldLayoutId id="2147484705" r:id="rId14"/>
    <p:sldLayoutId id="2147484706" r:id="rId15"/>
    <p:sldLayoutId id="2147484707" r:id="rId16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40000"/>
        <a:buFont typeface="Wingdings" pitchFamily="2" charset="2"/>
        <a:buChar char="u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fld id="{6C48DD96-721A-47B5-A0FB-97F653927308}" type="slidenum">
              <a:rPr lang="en-US">
                <a:solidFill>
                  <a:prstClr val="black"/>
                </a:solidFill>
                <a:latin typeface="Arial" charset="0"/>
                <a:ea typeface="+mn-ea"/>
                <a:cs typeface="Arial"/>
              </a:rPr>
              <a:pPr eaLnBrk="1" hangingPunct="1"/>
              <a:t>‹#›</a:t>
            </a:fld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6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9" r:id="rId1"/>
    <p:sldLayoutId id="2147484710" r:id="rId2"/>
    <p:sldLayoutId id="2147484711" r:id="rId3"/>
    <p:sldLayoutId id="2147484712" r:id="rId4"/>
    <p:sldLayoutId id="2147484713" r:id="rId5"/>
    <p:sldLayoutId id="2147484714" r:id="rId6"/>
    <p:sldLayoutId id="2147484715" r:id="rId7"/>
    <p:sldLayoutId id="2147484716" r:id="rId8"/>
    <p:sldLayoutId id="2147484717" r:id="rId9"/>
    <p:sldLayoutId id="2147484718" r:id="rId10"/>
    <p:sldLayoutId id="214748471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fld id="{6C48DD96-721A-47B5-A0FB-97F653927308}" type="slidenum">
              <a:rPr lang="en-US">
                <a:solidFill>
                  <a:prstClr val="black"/>
                </a:solidFill>
                <a:latin typeface="Arial" charset="0"/>
                <a:ea typeface="+mn-ea"/>
                <a:cs typeface="Arial"/>
              </a:rPr>
              <a:pPr eaLnBrk="1" hangingPunct="1"/>
              <a:t>‹#›</a:t>
            </a:fld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42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1" r:id="rId1"/>
    <p:sldLayoutId id="2147484722" r:id="rId2"/>
    <p:sldLayoutId id="2147484723" r:id="rId3"/>
    <p:sldLayoutId id="2147484724" r:id="rId4"/>
    <p:sldLayoutId id="2147484725" r:id="rId5"/>
    <p:sldLayoutId id="2147484726" r:id="rId6"/>
    <p:sldLayoutId id="2147484727" r:id="rId7"/>
    <p:sldLayoutId id="2147484728" r:id="rId8"/>
    <p:sldLayoutId id="2147484729" r:id="rId9"/>
    <p:sldLayoutId id="2147484730" r:id="rId10"/>
    <p:sldLayoutId id="214748473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26F5AF8-5202-48B7-A842-7F9927E2FD47}" type="datetimeFigureOut">
              <a:rPr lang="en-GB" smtClean="0">
                <a:solidFill>
                  <a:srgbClr val="0C377B">
                    <a:shade val="50000"/>
                  </a:srgbClr>
                </a:solidFill>
                <a:latin typeface="Arial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19/07/2012</a:t>
            </a:fld>
            <a:endParaRPr lang="en-GB">
              <a:solidFill>
                <a:srgbClr val="0C377B">
                  <a:shade val="5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srgbClr val="0C377B">
                  <a:shade val="5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F60562A-0A67-410A-B3E4-877783C65E17}" type="slidenum">
              <a:rPr lang="en-GB" smtClean="0">
                <a:solidFill>
                  <a:srgbClr val="0C377B">
                    <a:shade val="50000"/>
                  </a:srgbClr>
                </a:solidFill>
                <a:latin typeface="Arial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srgbClr val="0C377B">
                  <a:shade val="50000"/>
                </a:srgbClr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1" name="Image 10" descr="bande3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4900"/>
            <a:ext cx="91440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47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33" r:id="rId1"/>
    <p:sldLayoutId id="2147484734" r:id="rId2"/>
    <p:sldLayoutId id="2147484735" r:id="rId3"/>
    <p:sldLayoutId id="2147484736" r:id="rId4"/>
    <p:sldLayoutId id="2147484737" r:id="rId5"/>
    <p:sldLayoutId id="2147484738" r:id="rId6"/>
    <p:sldLayoutId id="2147484739" r:id="rId7"/>
    <p:sldLayoutId id="2147484740" r:id="rId8"/>
    <p:sldLayoutId id="2147484741" r:id="rId9"/>
    <p:sldLayoutId id="2147484742" r:id="rId10"/>
    <p:sldLayoutId id="2147484743" r:id="rId11"/>
    <p:sldLayoutId id="2147484744" r:id="rId12"/>
    <p:sldLayoutId id="2147484745" r:id="rId13"/>
    <p:sldLayoutId id="2147484746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2499"/>
            <a:ext cx="9153137" cy="6737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9912" y="635682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Calculation of the Scale of Contributions</a:t>
            </a:r>
            <a:endParaRPr lang="en-GB" sz="18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066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8" r:id="rId1"/>
    <p:sldLayoutId id="2147484749" r:id="rId2"/>
    <p:sldLayoutId id="2147484750" r:id="rId3"/>
    <p:sldLayoutId id="2147484751" r:id="rId4"/>
    <p:sldLayoutId id="2147484752" r:id="rId5"/>
    <p:sldLayoutId id="2147484753" r:id="rId6"/>
    <p:sldLayoutId id="2147484754" r:id="rId7"/>
    <p:sldLayoutId id="2147484755" r:id="rId8"/>
    <p:sldLayoutId id="2147484756" r:id="rId9"/>
    <p:sldLayoutId id="2147484757" r:id="rId10"/>
    <p:sldLayoutId id="2147484758" r:id="rId11"/>
    <p:sldLayoutId id="2147484759" r:id="rId12"/>
    <p:sldLayoutId id="2147484760" r:id="rId13"/>
    <p:sldLayoutId id="2147484761" r:id="rId14"/>
    <p:sldLayoutId id="2147484762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6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48DDC1F9-61D5-4CF8-997D-DDC80C78FD49}" type="datetime1">
              <a:rPr lang="en-GB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19/07/2012</a:t>
            </a:fld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516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516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1E3DBF38-0D9C-4C3D-9F94-1067C63DFDE7}" type="slidenum">
              <a:rPr lang="en-GB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000000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99200"/>
            <a:ext cx="8529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anchor="ctr"/>
          <a:lstStyle/>
          <a:p>
            <a:pPr eaLnBrk="1" hangingPunct="1"/>
            <a:r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Joachim Mnich  </a:t>
            </a:r>
            <a:r>
              <a:rPr lang="en-GB" sz="900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|  DESY  Scientific Council           		          		                            May 16,  2010  |  </a:t>
            </a:r>
            <a:r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Seite </a:t>
            </a:r>
            <a:fld id="{800BC2F4-3657-4151-B57E-E23C905F4193}" type="slidenum"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pPr eaLnBrk="1" hangingPunct="1"/>
              <a:t>‹#›</a:t>
            </a:fld>
            <a:endParaRPr lang="en-GB" sz="900" b="1">
              <a:solidFill>
                <a:srgbClr val="80808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/>
        </p:nvPicPr>
        <p:blipFill>
          <a:blip r:embed="rId13" cstate="print"/>
          <a:srcRect l="-9424" t="-7854" r="-18587" b="-12566"/>
          <a:stretch>
            <a:fillRect/>
          </a:stretch>
        </p:blipFill>
        <p:spPr bwMode="auto">
          <a:xfrm>
            <a:off x="8035925" y="6127750"/>
            <a:ext cx="7762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4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0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28.xml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2.xml"/><Relationship Id="rId5" Type="http://schemas.openxmlformats.org/officeDocument/2006/relationships/image" Target="../media/image29.gif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1.xml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0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CERN Report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0" y="6383635"/>
            <a:ext cx="9144000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/>
                </a:solidFill>
              </a:rPr>
              <a:t>R.-D. Heuer, CERN                                                      ECFA meeting, PSI, July 19, 2012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1" y="914501"/>
            <a:ext cx="7305120" cy="544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433764" y="5063572"/>
            <a:ext cx="184630" cy="80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0" tIns="45697" rIns="91390" bIns="45697">
            <a:spAutoFit/>
          </a:bodyPr>
          <a:lstStyle/>
          <a:p>
            <a:pPr defTabSz="414554" eaLnBrk="1" hangingPunct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dirty="0" smtClean="0">
              <a:solidFill>
                <a:srgbClr val="184B81"/>
              </a:solidFill>
              <a:latin typeface="Arial" pitchFamily="34" charset="0"/>
            </a:endParaRPr>
          </a:p>
          <a:p>
            <a:pPr defTabSz="414554" eaLnBrk="1" hangingPunct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dirty="0" smtClean="0">
              <a:solidFill>
                <a:srgbClr val="184B81"/>
              </a:solidFill>
              <a:latin typeface="Arial" pitchFamily="34" charset="0"/>
            </a:endParaRPr>
          </a:p>
        </p:txBody>
      </p:sp>
      <p:sp>
        <p:nvSpPr>
          <p:cNvPr id="27652" name="Rectangle 2"/>
          <p:cNvSpPr txBox="1">
            <a:spLocks noChangeArrowheads="1"/>
          </p:cNvSpPr>
          <p:nvPr/>
        </p:nvSpPr>
        <p:spPr bwMode="auto">
          <a:xfrm>
            <a:off x="797760" y="76329"/>
            <a:ext cx="7737120" cy="51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25" tIns="137089" rIns="92025" bIns="46014" anchor="ctr"/>
          <a:lstStyle/>
          <a:p>
            <a:pPr algn="ctr" defTabSz="414554" eaLnBrk="1" hangingPunct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3600" b="1" dirty="0" smtClean="0">
                <a:solidFill>
                  <a:srgbClr val="0000FF"/>
                </a:solidFill>
                <a:latin typeface="Arial" pitchFamily="34" charset="0"/>
                <a:ea typeface="ＭＳ Ｐゴシック" pitchFamily="34" charset="-128"/>
              </a:rPr>
              <a:t>A Collision with two Photons</a:t>
            </a:r>
          </a:p>
        </p:txBody>
      </p:sp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5520" y="2099740"/>
            <a:ext cx="1635840" cy="140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413124" y="3705513"/>
            <a:ext cx="1851688" cy="1380460"/>
          </a:xfrm>
          <a:prstGeom prst="rect">
            <a:avLst/>
          </a:prstGeom>
          <a:solidFill>
            <a:schemeClr val="accent3"/>
          </a:solidFill>
        </p:spPr>
        <p:txBody>
          <a:bodyPr wrap="none" lIns="91390" tIns="45697" rIns="91390" bIns="45697">
            <a:spAutoFit/>
          </a:bodyPr>
          <a:lstStyle/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 smtClean="0">
                <a:solidFill>
                  <a:srgbClr val="0000FF"/>
                </a:solidFill>
                <a:latin typeface="Arial" pitchFamily="34" charset="0"/>
              </a:rPr>
              <a:t>A Higgs or </a:t>
            </a:r>
          </a:p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 smtClean="0">
                <a:solidFill>
                  <a:srgbClr val="0000FF"/>
                </a:solidFill>
                <a:latin typeface="Arial" pitchFamily="34" charset="0"/>
              </a:rPr>
              <a:t>a ‘background’ </a:t>
            </a:r>
          </a:p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 smtClean="0">
                <a:solidFill>
                  <a:srgbClr val="0000FF"/>
                </a:solidFill>
                <a:latin typeface="Arial" pitchFamily="34" charset="0"/>
              </a:rPr>
              <a:t>process without </a:t>
            </a:r>
          </a:p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 smtClean="0">
                <a:solidFill>
                  <a:srgbClr val="0000FF"/>
                </a:solidFill>
                <a:latin typeface="Arial" pitchFamily="34" charset="0"/>
              </a:rPr>
              <a:t>a Higgs?</a:t>
            </a:r>
          </a:p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800" dirty="0" smtClean="0">
              <a:solidFill>
                <a:srgbClr val="0000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37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dirty="0" smtClean="0"/>
              <a:t>Status beginning of July 2012</a:t>
            </a:r>
            <a:endParaRPr lang="en-GB" dirty="0" smtClean="0"/>
          </a:p>
        </p:txBody>
      </p:sp>
      <p:sp>
        <p:nvSpPr>
          <p:cNvPr id="22533" name="Espace réservé du numéro de diapositive 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1E5061B-E3D9-7448-97EB-04A472991031}" type="slidenum">
              <a:rPr lang="en-US" smtClean="0">
                <a:solidFill>
                  <a:srgbClr val="3333CC"/>
                </a:solidFill>
                <a:latin typeface="Arial" pitchFamily="-65" charset="0"/>
              </a:rPr>
              <a:pPr/>
              <a:t>11</a:t>
            </a:fld>
            <a:endParaRPr lang="en-US" smtClean="0">
              <a:solidFill>
                <a:srgbClr val="3333CC"/>
              </a:solidFill>
              <a:latin typeface="Arial" pitchFamily="-65" charset="0"/>
            </a:endParaRPr>
          </a:p>
        </p:txBody>
      </p:sp>
      <p:pic>
        <p:nvPicPr>
          <p:cNvPr id="8" name="Image 7" descr="Screen shot 2012-03-06 at 1.08.36 PM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390" r="1099" b="-1350"/>
          <a:stretch>
            <a:fillRect/>
          </a:stretch>
        </p:blipFill>
        <p:spPr bwMode="auto">
          <a:xfrm>
            <a:off x="422037" y="1143000"/>
            <a:ext cx="844061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411760" y="5589293"/>
            <a:ext cx="4187542" cy="1200329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It took ~30 years to experimentally restrict the SM Higgs mass to be above 114 GeV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CMS and ATLAS independently eliminated another ~475 GeV of the range in 2011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1115616" y="597709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7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94" y="428620"/>
            <a:ext cx="8594848" cy="595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42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5466" y="292586"/>
            <a:ext cx="4791571" cy="44627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3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Evolution of the excess with time </a:t>
            </a:r>
          </a:p>
        </p:txBody>
      </p:sp>
      <p:pic>
        <p:nvPicPr>
          <p:cNvPr id="5" name="Picture 4" descr="Untitled1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85" y="980728"/>
            <a:ext cx="6254079" cy="517333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Untitled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6324538" cy="525658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Untitled3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6381850" cy="543970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 descr="Untitled4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18293"/>
            <a:ext cx="6572147" cy="553504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481216" y="3140968"/>
            <a:ext cx="141126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Energy-scale 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systematics</a:t>
            </a:r>
          </a:p>
          <a:p>
            <a:r>
              <a: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n</a:t>
            </a:r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ot included</a:t>
            </a:r>
          </a:p>
        </p:txBody>
      </p:sp>
    </p:spTree>
    <p:extLst>
      <p:ext uri="{BB962C8B-B14F-4D97-AF65-F5344CB8AC3E}">
        <p14:creationId xmlns:p14="http://schemas.microsoft.com/office/powerpoint/2010/main" val="265702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rPr>
              <a:t>            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7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218570"/>
            <a:ext cx="4567237" cy="4372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5701002"/>
            <a:ext cx="82285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Measure the properties of the new particle</a:t>
            </a:r>
          </a:p>
          <a:p>
            <a:pPr eaLnBrk="1" hangingPunct="1"/>
            <a:r>
              <a:rPr lang="en-US" sz="2800" b="1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                                               with high precision</a:t>
            </a:r>
            <a:endParaRPr lang="en-GB" sz="2800" b="1" dirty="0" smtClean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4119" y="470736"/>
            <a:ext cx="57626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but that’s only the beginning !</a:t>
            </a:r>
          </a:p>
          <a:p>
            <a:pPr eaLnBrk="1" hangingPunct="1"/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What’s 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next ?</a:t>
            </a:r>
            <a:endParaRPr lang="en-GB" sz="1800" dirty="0" smtClean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2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rPr>
              <a:t>            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4119" y="470736"/>
            <a:ext cx="443743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is it a scalar particle ?</a:t>
            </a:r>
          </a:p>
          <a:p>
            <a:pPr eaLnBrk="1" hangingPunct="1"/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is it 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the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Higgs Boson?</a:t>
            </a:r>
          </a:p>
          <a:p>
            <a:pPr eaLnBrk="1" hangingPunct="1"/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or one of several?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4119" y="2667000"/>
            <a:ext cx="73368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its properties could give information  </a:t>
            </a:r>
          </a:p>
          <a:p>
            <a:pPr eaLnBrk="1" hangingPunct="1"/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on Dark Matter</a:t>
            </a:r>
          </a:p>
          <a:p>
            <a:pPr eaLnBrk="1" hangingPunct="1"/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its properties could give first hints</a:t>
            </a:r>
          </a:p>
          <a:p>
            <a:pPr eaLnBrk="1" hangingPunct="1"/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on Dark Energy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5516110"/>
            <a:ext cx="8610600" cy="1077218"/>
          </a:xfrm>
          <a:prstGeom prst="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Present run extended by seven weeks before going into a 20 months shutdown</a:t>
            </a:r>
          </a:p>
        </p:txBody>
      </p:sp>
    </p:spTree>
    <p:extLst>
      <p:ext uri="{BB962C8B-B14F-4D97-AF65-F5344CB8AC3E}">
        <p14:creationId xmlns:p14="http://schemas.microsoft.com/office/powerpoint/2010/main" val="353209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rPr>
              <a:t>            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4119" y="470736"/>
            <a:ext cx="64540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a few words about LHC and Higgs</a:t>
            </a:r>
          </a:p>
          <a:p>
            <a:pPr eaLnBrk="1" hangingPunct="1"/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pPr eaLnBrk="1" hangingPunct="1"/>
            <a:endParaRPr 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pPr eaLnBrk="1" hangingPunct="1"/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           at Melbourne</a:t>
            </a:r>
          </a:p>
          <a:p>
            <a:pPr eaLnBrk="1" hangingPunct="1"/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           at ESOF2012 in Dublin</a:t>
            </a:r>
          </a:p>
          <a:p>
            <a:pPr eaLnBrk="1" hangingPunct="1"/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032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27040" y="53"/>
            <a:ext cx="8111520" cy="806485"/>
          </a:xfrm>
          <a:ln/>
        </p:spPr>
        <p:txBody>
          <a:bodyPr tIns="5483"/>
          <a:lstStyle/>
          <a:p>
            <a:pPr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  <a:tab pos="5907396" algn="l"/>
                <a:tab pos="6563775" algn="l"/>
                <a:tab pos="7220152" algn="l"/>
                <a:tab pos="7876529" algn="l"/>
              </a:tabLst>
            </a:pPr>
            <a:r>
              <a:rPr lang="en-GB" sz="3200" dirty="0" smtClean="0"/>
              <a:t> The predictable future: LHC Time</a:t>
            </a:r>
            <a:r>
              <a:rPr lang="en-GB" sz="3200" dirty="0"/>
              <a:t>-line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712801" y="1261573"/>
            <a:ext cx="1440" cy="898654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11681" y="4817308"/>
            <a:ext cx="871200" cy="2318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</a:tabLst>
            </a:pPr>
            <a:r>
              <a:rPr lang="en-GB" sz="1800" dirty="0" smtClean="0">
                <a:solidFill>
                  <a:srgbClr val="000080"/>
                </a:solidFill>
                <a:latin typeface="Arial" charset="0"/>
              </a:rPr>
              <a:t>  ~20</a:t>
            </a:r>
            <a:r>
              <a:rPr lang="en-GB" sz="1800" b="1" dirty="0" smtClean="0">
                <a:solidFill>
                  <a:srgbClr val="000080"/>
                </a:solidFill>
                <a:latin typeface="Arial" charset="0"/>
              </a:rPr>
              <a:t>22</a:t>
            </a:r>
            <a:endParaRPr lang="en-GB" sz="1800" b="1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04480" y="3485172"/>
            <a:ext cx="992160" cy="231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</a:tabLst>
            </a:pPr>
            <a:r>
              <a:rPr lang="en-GB" sz="1800" dirty="0" smtClean="0">
                <a:solidFill>
                  <a:srgbClr val="000080"/>
                </a:solidFill>
                <a:latin typeface="Arial" charset="0"/>
              </a:rPr>
              <a:t>    20</a:t>
            </a:r>
            <a:r>
              <a:rPr lang="en-GB" sz="1800" b="1" dirty="0" smtClean="0">
                <a:solidFill>
                  <a:srgbClr val="000080"/>
                </a:solidFill>
                <a:latin typeface="Arial" charset="0"/>
              </a:rPr>
              <a:t>18</a:t>
            </a:r>
            <a:endParaRPr lang="en-GB" sz="1800" b="1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63841" y="3920147"/>
            <a:ext cx="1440" cy="877053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75841" y="2197728"/>
            <a:ext cx="750240" cy="231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</a:tabLst>
            </a:pPr>
            <a:r>
              <a:rPr lang="en-GB" sz="1800" dirty="0">
                <a:solidFill>
                  <a:srgbClr val="000080"/>
                </a:solidFill>
                <a:latin typeface="Arial" charset="0"/>
              </a:rPr>
              <a:t>2013/14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99681" y="940420"/>
            <a:ext cx="462240" cy="2318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>
                <a:solidFill>
                  <a:srgbClr val="000080"/>
                </a:solidFill>
                <a:latin typeface="Arial" charset="0"/>
              </a:rPr>
              <a:t>2009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686880" y="2501543"/>
            <a:ext cx="4320" cy="892894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319040" y="884253"/>
            <a:ext cx="1480320" cy="3802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algn="ctr" defTabSz="407357" eaLnBrk="1">
              <a:lnSpc>
                <a:spcPct val="93000"/>
              </a:lnSpc>
              <a:spcBef>
                <a:spcPts val="771"/>
              </a:spcBef>
              <a:spcAft>
                <a:spcPts val="771"/>
              </a:spcAft>
              <a:buClr>
                <a:srgbClr val="000000"/>
              </a:buClr>
              <a:buSzPct val="100000"/>
              <a:tabLst>
                <a:tab pos="656378" algn="l"/>
                <a:tab pos="1312751" algn="l"/>
              </a:tabLst>
            </a:pPr>
            <a:r>
              <a:rPr lang="en-GB" sz="1500" dirty="0">
                <a:solidFill>
                  <a:srgbClr val="000080"/>
                </a:solidFill>
                <a:latin typeface="Arial" charset="0"/>
              </a:rPr>
              <a:t>Start of LHC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537922" y="1324998"/>
            <a:ext cx="5015278" cy="63942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</a:tabLst>
            </a:pPr>
            <a:r>
              <a:rPr lang="en-GB" sz="1500" dirty="0">
                <a:solidFill>
                  <a:srgbClr val="000080"/>
                </a:solidFill>
                <a:latin typeface="Arial" charset="0"/>
              </a:rPr>
              <a:t>Run 1: </a:t>
            </a:r>
            <a:r>
              <a:rPr lang="en-GB" sz="1500" dirty="0" smtClean="0">
                <a:solidFill>
                  <a:srgbClr val="000080"/>
                </a:solidFill>
                <a:latin typeface="Arial" charset="0"/>
              </a:rPr>
              <a:t>7 and 8 </a:t>
            </a:r>
            <a:r>
              <a:rPr lang="en-GB" sz="1500" dirty="0" err="1">
                <a:solidFill>
                  <a:srgbClr val="000080"/>
                </a:solidFill>
                <a:latin typeface="Arial" charset="0"/>
              </a:rPr>
              <a:t>TeV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centre of mass energy,  luminosity  ramping up to few 10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33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cm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-2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s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-1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, few fb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-1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delivered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688320" y="5158622"/>
            <a:ext cx="1440" cy="898654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56481" y="6123580"/>
            <a:ext cx="462240" cy="231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>
                <a:solidFill>
                  <a:srgbClr val="000080"/>
                </a:solidFill>
                <a:latin typeface="Arial" charset="0"/>
              </a:rPr>
              <a:t>2030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424165" y="6099041"/>
            <a:ext cx="2594880" cy="3802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</a:tabLst>
            </a:pPr>
            <a:r>
              <a:rPr lang="en-GB" sz="1500" dirty="0" smtClean="0">
                <a:solidFill>
                  <a:srgbClr val="000080"/>
                </a:solidFill>
                <a:latin typeface="Arial" charset="0"/>
              </a:rPr>
              <a:t> </a:t>
            </a:r>
            <a:endParaRPr lang="en-GB" sz="15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418400" y="4741038"/>
            <a:ext cx="5690880" cy="542937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  <a:latin typeface="Arial" charset="0"/>
              </a:rPr>
              <a:t>Phase-II: High-luminosity LHC. New focussing magnets and CRAB cavities for very high luminosity with levelling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416960" y="3454932"/>
            <a:ext cx="5593440" cy="431277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  <a:latin typeface="Arial" charset="0"/>
              </a:rPr>
              <a:t>Injector and LHC Phase-I upgrades to go to ultimate luminosity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342080" y="2016264"/>
            <a:ext cx="4060800" cy="748879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spcBef>
                <a:spcPts val="771"/>
              </a:spcBef>
              <a:spcAft>
                <a:spcPts val="771"/>
              </a:spcAft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</a:tabLst>
            </a:pPr>
            <a:r>
              <a:rPr lang="en-GB" sz="1500" dirty="0">
                <a:solidFill>
                  <a:srgbClr val="000080"/>
                </a:solidFill>
                <a:latin typeface="Arial" charset="0"/>
              </a:rPr>
              <a:t>LHC shut-down to prepare machine for design energy and nominal luminosity </a:t>
            </a:r>
            <a:r>
              <a:rPr lang="en-GB" sz="1500" dirty="0" smtClean="0">
                <a:solidFill>
                  <a:srgbClr val="000080"/>
                </a:solidFill>
                <a:latin typeface="Arial" charset="0"/>
              </a:rPr>
              <a:t> </a:t>
            </a:r>
            <a:endParaRPr lang="en-GB" sz="15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679040" y="5462554"/>
            <a:ext cx="3133440" cy="561659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</a:tabLst>
            </a:pPr>
            <a:r>
              <a:rPr lang="en-GB" sz="1500" dirty="0">
                <a:solidFill>
                  <a:srgbClr val="000080"/>
                </a:solidFill>
                <a:latin typeface="Arial" charset="0"/>
              </a:rPr>
              <a:t>Run 4: Collect data until &gt; 3000 fb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-1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1624320" y="4006558"/>
            <a:ext cx="5866560" cy="63942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  <a:latin typeface="Arial" charset="0"/>
              </a:rPr>
              <a:t>Run 3: Ramp up luminosity to 2.2 </a:t>
            </a:r>
            <a:r>
              <a:rPr lang="en-GB" sz="1500" dirty="0" err="1">
                <a:solidFill>
                  <a:srgbClr val="000080"/>
                </a:solidFill>
                <a:latin typeface="Arial" charset="0"/>
              </a:rPr>
              <a:t>x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nominal, reaching ~100 fb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-1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/ year accumulate few hundred fb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-1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1584002" y="2949490"/>
            <a:ext cx="5810400" cy="482451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  <a:latin typeface="Arial" charset="0"/>
              </a:rPr>
              <a:t>Run 2: Ramp up luminosity to nominal (10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34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cm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-2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s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-1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), ~50 to 100 fb</a:t>
            </a:r>
            <a:r>
              <a:rPr lang="en-GB" sz="1500" baseline="33000" dirty="0">
                <a:solidFill>
                  <a:srgbClr val="000080"/>
                </a:solidFill>
                <a:latin typeface="Arial" charset="0"/>
              </a:rPr>
              <a:t>-1</a:t>
            </a:r>
            <a:r>
              <a:rPr lang="en-GB" sz="1500" dirty="0">
                <a:solidFill>
                  <a:srgbClr val="000080"/>
                </a:solidFill>
                <a:latin typeface="Arial" charset="0"/>
              </a:rPr>
              <a:t> </a:t>
            </a:r>
          </a:p>
        </p:txBody>
      </p:sp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4560" y="809365"/>
            <a:ext cx="1818720" cy="2056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602828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14350" indent="-514350">
              <a:spcBef>
                <a:spcPct val="50000"/>
              </a:spcBef>
              <a:buFontTx/>
              <a:buAutoNum type="arabicParenR"/>
            </a:pPr>
            <a:r>
              <a:rPr lang="en-US" sz="3200" dirty="0" smtClean="0">
                <a:solidFill>
                  <a:srgbClr val="002060"/>
                </a:solidFill>
                <a:latin typeface="Helvetica"/>
                <a:cs typeface="Arial"/>
              </a:rPr>
              <a:t>Continuously throughout the years      (mainly during shutdowns):</a:t>
            </a:r>
            <a:endParaRPr lang="en-GB" sz="3200" dirty="0" smtClean="0">
              <a:solidFill>
                <a:srgbClr val="002060"/>
              </a:solidFill>
              <a:latin typeface="Helvetica"/>
              <a:cs typeface="Arial"/>
            </a:endParaRPr>
          </a:p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cs typeface="Arial"/>
              </a:rPr>
              <a:t>     </a:t>
            </a:r>
            <a:r>
              <a:rPr lang="en-GB" sz="3200" b="1" dirty="0" smtClean="0">
                <a:solidFill>
                  <a:srgbClr val="C00000"/>
                </a:solidFill>
                <a:latin typeface="Helvetica"/>
                <a:cs typeface="Arial"/>
                <a:sym typeface="Wingdings" pitchFamily="2" charset="2"/>
              </a:rPr>
              <a:t>Performance-Improving Consolidation                       </a:t>
            </a:r>
            <a:r>
              <a:rPr lang="en-US" sz="3200" i="1" dirty="0" smtClean="0">
                <a:solidFill>
                  <a:srgbClr val="C00000"/>
                </a:solidFill>
                <a:latin typeface="Helvetica"/>
                <a:cs typeface="Arial"/>
                <a:sym typeface="Wingdings" pitchFamily="2" charset="2"/>
              </a:rPr>
              <a:t>i.e. replace (aging) components by better performing ones</a:t>
            </a:r>
            <a:endParaRPr lang="en-GB" sz="3200" i="1" dirty="0" smtClean="0">
              <a:solidFill>
                <a:srgbClr val="C00000"/>
              </a:solidFill>
              <a:latin typeface="Helvetica"/>
              <a:cs typeface="Arial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1F497D">
                    <a:lumMod val="50000"/>
                  </a:srgbClr>
                </a:solidFill>
                <a:latin typeface="Helvetica"/>
                <a:cs typeface="Arial"/>
                <a:sym typeface="Wingdings" pitchFamily="2" charset="2"/>
              </a:rPr>
              <a:t>2) Depending on Physics Requirements:</a:t>
            </a:r>
            <a:endParaRPr lang="en-GB" sz="3200" dirty="0" smtClean="0">
              <a:solidFill>
                <a:srgbClr val="1F497D">
                  <a:lumMod val="50000"/>
                </a:srgbClr>
              </a:solidFill>
              <a:latin typeface="Helvetica"/>
              <a:cs typeface="Arial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cs typeface="Arial"/>
                <a:sym typeface="Wingdings" pitchFamily="2" charset="2"/>
              </a:rPr>
              <a:t>          </a:t>
            </a:r>
            <a:r>
              <a:rPr lang="en-GB" sz="3200" b="1" dirty="0" smtClean="0">
                <a:solidFill>
                  <a:srgbClr val="C00000"/>
                </a:solidFill>
                <a:latin typeface="Helvetica"/>
                <a:cs typeface="Arial"/>
                <a:sym typeface="Wingdings" pitchFamily="2" charset="2"/>
              </a:rPr>
              <a:t>High Luminosity LHC (~2022)           </a:t>
            </a:r>
            <a:r>
              <a:rPr lang="en-GB" sz="3200" i="1" dirty="0" smtClean="0">
                <a:solidFill>
                  <a:srgbClr val="C00000"/>
                </a:solidFill>
                <a:latin typeface="Helvetica"/>
                <a:cs typeface="Arial"/>
                <a:sym typeface="Wingdings" pitchFamily="2" charset="2"/>
              </a:rPr>
              <a:t>i.e. upgrade to deliver a total of some 3/</a:t>
            </a:r>
            <a:r>
              <a:rPr lang="en-GB" sz="3200" i="1" dirty="0" err="1" smtClean="0">
                <a:solidFill>
                  <a:srgbClr val="C00000"/>
                </a:solidFill>
                <a:latin typeface="Helvetica"/>
                <a:cs typeface="Arial"/>
                <a:sym typeface="Wingdings" pitchFamily="2" charset="2"/>
              </a:rPr>
              <a:t>ab</a:t>
            </a:r>
            <a:endParaRPr lang="en-GB" sz="3200" i="1" dirty="0" smtClean="0">
              <a:solidFill>
                <a:srgbClr val="C00000"/>
              </a:solidFill>
              <a:latin typeface="Helvetica"/>
              <a:cs typeface="Arial"/>
              <a:sym typeface="Wingdings" pitchFamily="2" charset="2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27040" y="53"/>
            <a:ext cx="8111520" cy="806485"/>
          </a:xfrm>
          <a:ln/>
        </p:spPr>
        <p:txBody>
          <a:bodyPr tIns="5483"/>
          <a:lstStyle/>
          <a:p>
            <a:pPr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  <a:tab pos="5907396" algn="l"/>
                <a:tab pos="6563775" algn="l"/>
                <a:tab pos="7220152" algn="l"/>
                <a:tab pos="7876529" algn="l"/>
              </a:tabLst>
            </a:pPr>
            <a:r>
              <a:rPr lang="en-GB" sz="3200" dirty="0" smtClean="0"/>
              <a:t> </a:t>
            </a:r>
            <a:r>
              <a:rPr lang="en-GB" sz="3200" b="1" dirty="0" smtClean="0">
                <a:solidFill>
                  <a:srgbClr val="FFFF00"/>
                </a:solidFill>
              </a:rPr>
              <a:t>The predictable future: Strategy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81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306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430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5"/>
            <a:ext cx="859155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Impact" pitchFamily="34" charset="0"/>
              </a:rPr>
              <a:t>Key message </a:t>
            </a:r>
            <a:endParaRPr lang="en-US" b="1" smtClean="0">
              <a:solidFill>
                <a:schemeClr val="tx1"/>
              </a:solidFill>
            </a:endParaRPr>
          </a:p>
        </p:txBody>
      </p:sp>
      <p:sp>
        <p:nvSpPr>
          <p:cNvPr id="354308" name="Rectangle 5"/>
          <p:cNvSpPr>
            <a:spLocks noChangeArrowheads="1"/>
          </p:cNvSpPr>
          <p:nvPr/>
        </p:nvSpPr>
        <p:spPr bwMode="auto">
          <a:xfrm>
            <a:off x="250850" y="260353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0" tIns="45682" rIns="91360" bIns="45682"/>
          <a:lstStyle/>
          <a:p>
            <a:pPr marL="607824" indent="-607824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LHC</a:t>
            </a:r>
            <a:endParaRPr lang="en-US" sz="3600" dirty="0" smtClean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54309" name="TextBox 5"/>
          <p:cNvSpPr txBox="1">
            <a:spLocks noChangeArrowheads="1"/>
          </p:cNvSpPr>
          <p:nvPr/>
        </p:nvSpPr>
        <p:spPr bwMode="auto">
          <a:xfrm>
            <a:off x="1835175" y="3428999"/>
            <a:ext cx="6913563" cy="3093126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eaLnBrk="1" hangingPunct="1"/>
            <a:r>
              <a:rPr lang="en-GB" sz="3200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There is a program at the energy frontier with the LHC for at least 20 years:</a:t>
            </a:r>
          </a:p>
          <a:p>
            <a:pPr eaLnBrk="1" hangingPunct="1"/>
            <a:endParaRPr lang="en-GB" sz="3200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  <a:cs typeface="+mn-cs"/>
            </a:endParaRPr>
          </a:p>
          <a:p>
            <a:pPr eaLnBrk="1" hangingPunct="1"/>
            <a:r>
              <a:rPr lang="en-GB" sz="320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GB" sz="320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 8 </a:t>
            </a:r>
            <a:r>
              <a:rPr lang="en-GB" sz="3200" dirty="0" err="1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TeV</a:t>
            </a:r>
            <a:endParaRPr lang="en-GB" sz="3200" dirty="0" smtClean="0">
              <a:solidFill>
                <a:srgbClr val="0070C0"/>
              </a:solidFill>
              <a:latin typeface="Calibri" pitchFamily="34" charset="0"/>
              <a:ea typeface="ＭＳ Ｐゴシック" pitchFamily="34" charset="-128"/>
              <a:cs typeface="+mn-cs"/>
            </a:endParaRPr>
          </a:p>
          <a:p>
            <a:pPr eaLnBrk="1" hangingPunct="1"/>
            <a:r>
              <a:rPr lang="en-GB" sz="3200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14 </a:t>
            </a:r>
            <a:r>
              <a:rPr lang="en-GB" sz="3200" dirty="0" err="1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TeV</a:t>
            </a:r>
            <a:r>
              <a:rPr lang="en-GB" sz="3200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 design luminosity</a:t>
            </a:r>
          </a:p>
          <a:p>
            <a:pPr eaLnBrk="1" hangingPunct="1"/>
            <a:r>
              <a:rPr lang="en-GB" sz="3200" i="1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14 </a:t>
            </a:r>
            <a:r>
              <a:rPr lang="en-GB" sz="3200" i="1" dirty="0" err="1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TeV</a:t>
            </a:r>
            <a:r>
              <a:rPr lang="en-GB" sz="3200" i="1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 high luminosity (HL-LHC)</a:t>
            </a:r>
          </a:p>
        </p:txBody>
      </p:sp>
    </p:spTree>
    <p:extLst>
      <p:ext uri="{BB962C8B-B14F-4D97-AF65-F5344CB8AC3E}">
        <p14:creationId xmlns:p14="http://schemas.microsoft.com/office/powerpoint/2010/main" val="1695623987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</a:t>
            </a:r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     non - LHC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845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Messages to June Council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268760"/>
            <a:ext cx="8424936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Logical succession/continuation of previous </a:t>
            </a:r>
            <a:r>
              <a:rPr lang="en-US" sz="2000" dirty="0" err="1" smtClean="0"/>
              <a:t>MTP(s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Physics (and other) Goals unchanged</a:t>
            </a:r>
          </a:p>
          <a:p>
            <a:r>
              <a:rPr lang="en-US" sz="2000" dirty="0" smtClean="0"/>
              <a:t>All options (R&amp;D and studies) for the future kept open (within a global scenario) until outcome of European Strategy update known, i.e. until next year’s MTP when priorities might need to be adjusted</a:t>
            </a:r>
          </a:p>
          <a:p>
            <a:r>
              <a:rPr lang="en-US" sz="2000" dirty="0" smtClean="0"/>
              <a:t>In addition a ten years outlook (“LTP”) is presented</a:t>
            </a:r>
          </a:p>
          <a:p>
            <a:endParaRPr lang="en-US" sz="2000" dirty="0" smtClean="0"/>
          </a:p>
          <a:p>
            <a:r>
              <a:rPr lang="en-US" sz="2000" dirty="0" smtClean="0"/>
              <a:t>This MTP assumes</a:t>
            </a:r>
          </a:p>
          <a:p>
            <a:pPr>
              <a:buNone/>
            </a:pPr>
            <a:r>
              <a:rPr lang="en-US" sz="2000" dirty="0" smtClean="0"/>
              <a:t>          - no increase of contributions from Member States</a:t>
            </a:r>
          </a:p>
          <a:p>
            <a:pPr>
              <a:buNone/>
            </a:pPr>
            <a:r>
              <a:rPr lang="en-US" sz="2000" dirty="0" smtClean="0"/>
              <a:t>          - 60 </a:t>
            </a:r>
            <a:r>
              <a:rPr lang="en-US" sz="2000" dirty="0" err="1" smtClean="0"/>
              <a:t>MSfr</a:t>
            </a:r>
            <a:r>
              <a:rPr lang="en-US" sz="2000" dirty="0" smtClean="0"/>
              <a:t>/yr contribution to stabilize pension fund</a:t>
            </a:r>
            <a:endParaRPr lang="en-US" sz="1800" dirty="0" smtClean="0"/>
          </a:p>
          <a:p>
            <a:pPr>
              <a:buNone/>
            </a:pPr>
            <a:r>
              <a:rPr lang="en-US" sz="2000" dirty="0" smtClean="0"/>
              <a:t>          - balancing the deficit by 2020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    </a:t>
            </a:r>
            <a:r>
              <a:rPr lang="en-US" sz="2000" dirty="0" smtClean="0">
                <a:solidFill>
                  <a:srgbClr val="FF0000"/>
                </a:solidFill>
              </a:rPr>
              <a:t>Not all projects/options are (fully) funded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20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533400" y="5181600"/>
            <a:ext cx="838200" cy="3810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47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 lIns="91410" tIns="45706" rIns="91410" bIns="45706"/>
          <a:lstStyle/>
          <a:p>
            <a:pPr eaLnBrk="1" hangingPunct="1">
              <a:defRPr/>
            </a:pPr>
            <a:r>
              <a:rPr lang="en-US" sz="18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Glion Colloquium /  June 2009</a:t>
            </a:r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/>
          <a:p>
            <a:pPr eaLnBrk="1" hangingPunct="1">
              <a:defRPr/>
            </a:pPr>
            <a:fld id="{48ED0D00-34FF-3E42-8C7B-C58827C23128}" type="slidenum">
              <a:rPr lang="en-US" sz="18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pPr eaLnBrk="1" hangingPunct="1">
                <a:defRPr/>
              </a:pPr>
              <a:t>21</a:t>
            </a:fld>
            <a:endParaRPr lang="en-US" sz="18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390" tIns="45696" rIns="91390" bIns="45696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227"/>
            <a:ext cx="9144000" cy="126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390" tIns="45696" rIns="91390" bIns="45696">
            <a:prstTxWarp prst="textNoShape">
              <a:avLst/>
            </a:prstTxWarp>
            <a:spAutoFit/>
          </a:bodyPr>
          <a:lstStyle/>
          <a:p>
            <a:pPr marL="742555" indent="-742555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+mn-cs"/>
              </a:rPr>
              <a:t>                    beyond LHC ?</a:t>
            </a:r>
          </a:p>
          <a:p>
            <a:pPr marL="742555" indent="-742555"/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22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R&amp;D Projects and Studies</a:t>
            </a:r>
            <a:r>
              <a:rPr lang="en-US" sz="2000" dirty="0" smtClean="0">
                <a:solidFill>
                  <a:srgbClr val="0C377B"/>
                </a:solidFill>
              </a:rPr>
              <a:t> (examples)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91264" cy="4525963"/>
          </a:xfrm>
        </p:spPr>
        <p:txBody>
          <a:bodyPr>
            <a:normAutofit/>
          </a:bodyPr>
          <a:lstStyle/>
          <a:p>
            <a:pPr lvl="0">
              <a:buClr>
                <a:srgbClr val="DDDDDD"/>
              </a:buClr>
            </a:pPr>
            <a:r>
              <a:rPr lang="en-US" sz="2400" dirty="0" smtClean="0">
                <a:solidFill>
                  <a:srgbClr val="0C377B"/>
                </a:solidFill>
              </a:rPr>
              <a:t>LC (CLIC, ILC)</a:t>
            </a:r>
            <a:endParaRPr lang="en-US" sz="2400" dirty="0" smtClean="0"/>
          </a:p>
          <a:p>
            <a:r>
              <a:rPr lang="en-US" sz="2400" dirty="0" smtClean="0"/>
              <a:t>HE-LHC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err="1" smtClean="0"/>
              <a:t>LHeC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                 all continuing as planned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dirty="0" smtClean="0"/>
              <a:t>Neutrino beam line</a:t>
            </a:r>
          </a:p>
          <a:p>
            <a:pPr>
              <a:buNone/>
            </a:pPr>
            <a:r>
              <a:rPr lang="en-US" sz="2400" dirty="0" smtClean="0"/>
              <a:t>                     </a:t>
            </a:r>
            <a:r>
              <a:rPr lang="en-US" sz="2400" dirty="0" smtClean="0">
                <a:solidFill>
                  <a:srgbClr val="000000"/>
                </a:solidFill>
              </a:rPr>
              <a:t>SPS area more promising than reconstruction                           of the PS beam line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dirty="0" smtClean="0"/>
              <a:t>Study of “LEP3” initiated</a:t>
            </a:r>
          </a:p>
        </p:txBody>
      </p:sp>
    </p:spTree>
    <p:extLst>
      <p:ext uri="{BB962C8B-B14F-4D97-AF65-F5344CB8AC3E}">
        <p14:creationId xmlns:p14="http://schemas.microsoft.com/office/powerpoint/2010/main" val="7226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36070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4000" b="1" dirty="0" smtClean="0">
                <a:solidFill>
                  <a:srgbClr val="FFFF00"/>
                </a:solidFill>
                <a:latin typeface="Arial" charset="0"/>
                <a:ea typeface="+mn-ea"/>
                <a:cs typeface="Arial"/>
              </a:rPr>
              <a:t>Key message </a:t>
            </a:r>
            <a:endParaRPr lang="en-US" sz="4000" b="1" dirty="0">
              <a:solidFill>
                <a:srgbClr val="FFFF00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280920" cy="55092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  <a:ea typeface="+mn-ea"/>
                <a:cs typeface="Arial"/>
              </a:rPr>
              <a:t>All projects need continuing accelerator and detector R&amp;D;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3200" dirty="0" smtClean="0">
              <a:solidFill>
                <a:prstClr val="black"/>
              </a:solidFill>
              <a:latin typeface="Calibri"/>
              <a:ea typeface="+mn-ea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  <a:ea typeface="+mn-ea"/>
                <a:cs typeface="Arial"/>
              </a:rPr>
              <a:t>All projects need continuing attention concerning a convincing physics case;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  <a:ea typeface="+mn-ea"/>
                <a:cs typeface="Arial"/>
              </a:rPr>
              <a:t>close collaboration exp-</a:t>
            </a:r>
            <a:r>
              <a:rPr lang="en-GB" sz="3200" dirty="0" err="1" smtClean="0">
                <a:solidFill>
                  <a:prstClr val="black"/>
                </a:solidFill>
                <a:latin typeface="Calibri"/>
                <a:ea typeface="+mn-ea"/>
                <a:cs typeface="Arial"/>
              </a:rPr>
              <a:t>theo</a:t>
            </a:r>
            <a:r>
              <a:rPr lang="en-GB" sz="3200" dirty="0" smtClean="0">
                <a:solidFill>
                  <a:prstClr val="black"/>
                </a:solidFill>
                <a:latin typeface="Calibri"/>
                <a:ea typeface="+mn-ea"/>
                <a:cs typeface="Arial"/>
              </a:rPr>
              <a:t> mandatory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3200" dirty="0" smtClean="0">
              <a:solidFill>
                <a:prstClr val="black"/>
              </a:solidFill>
              <a:latin typeface="Calibri"/>
              <a:ea typeface="+mn-ea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  <a:ea typeface="+mn-ea"/>
                <a:cs typeface="Arial"/>
              </a:rPr>
              <a:t>so that the right decision can be made when the time comes to identify the next energy frontier accelerator (collider).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prstClr val="black"/>
                </a:solidFill>
                <a:latin typeface="Calibri"/>
                <a:ea typeface="+mn-ea"/>
                <a:cs typeface="Arial"/>
              </a:rPr>
              <a:t>Today, we need to keep our choices open.</a:t>
            </a:r>
          </a:p>
        </p:txBody>
      </p:sp>
      <p:sp>
        <p:nvSpPr>
          <p:cNvPr id="2" name="TextBox 1"/>
          <p:cNvSpPr txBox="1"/>
          <p:nvPr/>
        </p:nvSpPr>
        <p:spPr>
          <a:xfrm rot="20119103">
            <a:off x="763917" y="3358990"/>
            <a:ext cx="7667484" cy="1077218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Update of the European Strategy</a:t>
            </a:r>
          </a:p>
          <a:p>
            <a:r>
              <a:rPr lang="en-US" sz="3200" dirty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                                  </a:t>
            </a:r>
            <a:r>
              <a:rPr lang="en-US" sz="3200" dirty="0" smtClean="0">
                <a:solidFill>
                  <a:srgbClr val="FFFF00"/>
                </a:solidFill>
                <a:sym typeface="Wingdings" pitchFamily="2" charset="2"/>
              </a:rPr>
              <a:t> setting priorities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GB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763000" cy="5410200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 Need to present and discuss all these projects in  </a:t>
            </a:r>
          </a:p>
          <a:p>
            <a:pPr>
              <a:buNone/>
            </a:pP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     an international context before making choices </a:t>
            </a:r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  Need to present physics case(s) always taking </a:t>
            </a:r>
          </a:p>
          <a:p>
            <a:pPr>
              <a:buNone/>
            </a:pP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     into account latest results at existing facilities</a:t>
            </a:r>
          </a:p>
          <a:p>
            <a:pPr>
              <a:buNone/>
            </a:pPr>
            <a:endParaRPr lang="en-US" sz="2800" dirty="0" smtClean="0">
              <a:solidFill>
                <a:srgbClr val="C00000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  Need to present (additional) benefits to society </a:t>
            </a:r>
          </a:p>
          <a:p>
            <a:pPr>
              <a:buNone/>
            </a:pP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     from the very beginning of the project</a:t>
            </a:r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  Need to have excellent communication and </a:t>
            </a:r>
          </a:p>
          <a:p>
            <a:pPr>
              <a:buNone/>
            </a:pP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     outreach accompanying all projects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13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6727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94" y="1299517"/>
            <a:ext cx="7310863" cy="1235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12" y="2971800"/>
            <a:ext cx="7391400" cy="91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27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94" y="4275419"/>
            <a:ext cx="7885206" cy="2340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27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084" y="152400"/>
            <a:ext cx="4725458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247722" y="1087544"/>
            <a:ext cx="4837206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 </a:t>
            </a:r>
            <a:r>
              <a:rPr lang="en-US" b="1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                                                </a:t>
            </a:r>
            <a:r>
              <a:rPr lang="en-US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. . . </a:t>
            </a:r>
            <a:endParaRPr lang="en-GB" b="1" dirty="0" smtClean="0">
              <a:solidFill>
                <a:srgbClr val="C0504D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48400" y="454025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dirty="0" smtClean="0">
                <a:solidFill>
                  <a:srgbClr val="FFFF00"/>
                </a:solidFill>
                <a:latin typeface="Arial" charset="0"/>
                <a:ea typeface="+mn-ea"/>
                <a:cs typeface="Arial"/>
              </a:rPr>
              <a:t>(Editorial)</a:t>
            </a:r>
            <a:endParaRPr lang="en-GB" sz="2800" dirty="0">
              <a:solidFill>
                <a:srgbClr val="FFFF00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495801" y="3581400"/>
            <a:ext cx="3083256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z="4400" smtClean="0">
              <a:solidFill>
                <a:srgbClr val="C050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3308" y="2149835"/>
            <a:ext cx="3417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4400" dirty="0" smtClean="0">
                <a:solidFill>
                  <a:prstClr val="black"/>
                </a:solidFill>
                <a:latin typeface="Arial" charset="0"/>
                <a:ea typeface="+mn-ea"/>
                <a:cs typeface="Arial"/>
              </a:rPr>
              <a:t>.</a:t>
            </a:r>
            <a:endParaRPr lang="en-GB" sz="4400" dirty="0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6252" y="3581400"/>
            <a:ext cx="3417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4400" dirty="0" smtClean="0">
                <a:solidFill>
                  <a:prstClr val="black"/>
                </a:solidFill>
                <a:latin typeface="Arial" charset="0"/>
                <a:ea typeface="+mn-ea"/>
                <a:cs typeface="Arial"/>
              </a:rPr>
              <a:t>.</a:t>
            </a:r>
            <a:endParaRPr lang="en-GB" sz="4400" dirty="0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04867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prstClr val="black"/>
                </a:solidFill>
                <a:latin typeface="Arial" charset="0"/>
                <a:ea typeface="+mn-ea"/>
                <a:cs typeface="Arial"/>
              </a:rPr>
              <a:t>(10bn)</a:t>
            </a:r>
            <a:endParaRPr lang="en-GB" sz="1800" dirty="0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880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Fixed Target Program</a:t>
            </a:r>
            <a:r>
              <a:rPr lang="en-US" sz="2000" dirty="0" smtClean="0">
                <a:solidFill>
                  <a:srgbClr val="0C377B"/>
                </a:solidFill>
              </a:rPr>
              <a:t> (examples)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91264" cy="4525963"/>
          </a:xfrm>
        </p:spPr>
        <p:txBody>
          <a:bodyPr>
            <a:normAutofit/>
          </a:bodyPr>
          <a:lstStyle/>
          <a:p>
            <a:pPr lvl="0">
              <a:buClr>
                <a:srgbClr val="DDDDDD"/>
              </a:buClr>
            </a:pPr>
            <a:r>
              <a:rPr lang="en-US" sz="2800" dirty="0" smtClean="0">
                <a:solidFill>
                  <a:srgbClr val="0C377B"/>
                </a:solidFill>
              </a:rPr>
              <a:t>HIE-</a:t>
            </a:r>
            <a:r>
              <a:rPr lang="en-US" sz="2800" dirty="0" err="1" smtClean="0">
                <a:solidFill>
                  <a:srgbClr val="0C377B"/>
                </a:solidFill>
              </a:rPr>
              <a:t>Isolde</a:t>
            </a:r>
            <a:r>
              <a:rPr lang="en-US" sz="2800" dirty="0" smtClean="0">
                <a:solidFill>
                  <a:srgbClr val="0C377B"/>
                </a:solidFill>
              </a:rPr>
              <a:t> as approved and ongoing</a:t>
            </a:r>
            <a:endParaRPr lang="en-US" sz="2800" dirty="0" smtClean="0"/>
          </a:p>
          <a:p>
            <a:r>
              <a:rPr lang="en-US" sz="2800" dirty="0" smtClean="0"/>
              <a:t>AD and ELENA as approved; extension for GBAR and addition of a storage ring under consideration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smtClean="0"/>
              <a:t>n-TOF </a:t>
            </a:r>
            <a:r>
              <a:rPr lang="en-US" sz="2800" dirty="0" smtClean="0"/>
              <a:t>(with EAR2) as approved</a:t>
            </a:r>
          </a:p>
          <a:p>
            <a:endParaRPr lang="en-US" sz="2800" dirty="0" smtClean="0"/>
          </a:p>
          <a:p>
            <a:r>
              <a:rPr lang="en-US" sz="2800" dirty="0" smtClean="0"/>
              <a:t>Dirac at PS will terminate end 2012 </a:t>
            </a:r>
          </a:p>
          <a:p>
            <a:r>
              <a:rPr lang="en-US" sz="2800" dirty="0" smtClean="0"/>
              <a:t>Continuation of CNGS beyond 2012 unlikely but not decided yet</a:t>
            </a:r>
          </a:p>
        </p:txBody>
      </p:sp>
    </p:spTree>
    <p:extLst>
      <p:ext uri="{BB962C8B-B14F-4D97-AF65-F5344CB8AC3E}">
        <p14:creationId xmlns:p14="http://schemas.microsoft.com/office/powerpoint/2010/main" val="30377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1913" y="188913"/>
            <a:ext cx="3339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36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/>
              </a:rPr>
              <a:t>Miscellaneous</a:t>
            </a:r>
            <a:endParaRPr lang="en-US" sz="1800" dirty="0">
              <a:solidFill>
                <a:srgbClr val="FFFF00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1295400"/>
            <a:ext cx="84978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AMS</a:t>
            </a:r>
          </a:p>
          <a:p>
            <a:pPr>
              <a:spcBef>
                <a:spcPct val="20000"/>
              </a:spcBef>
              <a:defRPr/>
            </a:pPr>
            <a:r>
              <a:rPr lang="en-US" sz="2800" kern="0" dirty="0" smtClean="0">
                <a:latin typeface="Arial"/>
                <a:ea typeface="ＭＳ Ｐゴシック"/>
              </a:rPr>
              <a:t>One year at ISS, all Astronauts from that flight at CERN 25 July</a:t>
            </a:r>
            <a:endParaRPr lang="en-US" sz="2800" kern="0" dirty="0">
              <a:latin typeface="Arial"/>
              <a:ea typeface="ＭＳ Ｐゴシック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Open Days 2013:   27-29 September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CERN 60</a:t>
            </a:r>
            <a:r>
              <a:rPr lang="en-US" sz="2800" b="1" kern="0" baseline="30000" dirty="0" smtClean="0">
                <a:solidFill>
                  <a:srgbClr val="C00000"/>
                </a:solidFill>
                <a:latin typeface="Arial"/>
                <a:ea typeface="ＭＳ Ｐゴシック"/>
              </a:rPr>
              <a:t>th</a:t>
            </a: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 anniversary 2014</a:t>
            </a:r>
          </a:p>
          <a:p>
            <a:pPr>
              <a:spcBef>
                <a:spcPct val="20000"/>
              </a:spcBef>
              <a:defRPr/>
            </a:pPr>
            <a:r>
              <a:rPr lang="en-US" sz="2800" kern="0" dirty="0" smtClean="0">
                <a:latin typeface="Arial"/>
                <a:ea typeface="ＭＳ Ｐゴシック"/>
              </a:rPr>
              <a:t>Propose CERN events in member states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Summer Students 2012</a:t>
            </a:r>
            <a:endParaRPr lang="en-US" sz="2800" kern="0" dirty="0" smtClean="0">
              <a:latin typeface="Arial"/>
              <a:ea typeface="ＭＳ Ｐゴシック"/>
            </a:endParaRPr>
          </a:p>
          <a:p>
            <a:pPr>
              <a:spcBef>
                <a:spcPct val="20000"/>
              </a:spcBef>
              <a:defRPr/>
            </a:pPr>
            <a:r>
              <a:rPr lang="en-US" sz="2800" kern="0" dirty="0" smtClean="0">
                <a:latin typeface="Arial"/>
                <a:ea typeface="ＭＳ Ｐゴシック"/>
              </a:rPr>
              <a:t>269 students from </a:t>
            </a:r>
            <a:r>
              <a:rPr lang="en-US" sz="2800" kern="0" smtClean="0">
                <a:latin typeface="Arial"/>
                <a:ea typeface="ＭＳ Ｐゴシック"/>
              </a:rPr>
              <a:t>71 countries</a:t>
            </a:r>
            <a:endParaRPr lang="en-US" sz="2800" kern="0" dirty="0" smtClean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8695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1913" y="188913"/>
            <a:ext cx="43396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36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/>
              </a:rPr>
              <a:t>CERN</a:t>
            </a:r>
            <a:r>
              <a:rPr lang="en-US" sz="36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/>
              </a:rPr>
              <a:t> </a:t>
            </a:r>
            <a:r>
              <a:rPr lang="en-US" sz="36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/>
              </a:rPr>
              <a:t>Membership</a:t>
            </a:r>
            <a:endParaRPr lang="en-US" sz="1800" dirty="0">
              <a:solidFill>
                <a:srgbClr val="FFFF00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1295400"/>
            <a:ext cx="84978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Membership</a:t>
            </a:r>
          </a:p>
          <a:p>
            <a:pPr>
              <a:spcBef>
                <a:spcPct val="20000"/>
              </a:spcBef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Serbia: ratified agreement March 2012</a:t>
            </a:r>
          </a:p>
          <a:p>
            <a:pPr>
              <a:spcBef>
                <a:spcPct val="20000"/>
              </a:spcBef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Cyprus: signature expected October 2012</a:t>
            </a:r>
          </a:p>
          <a:p>
            <a:pPr>
              <a:spcBef>
                <a:spcPct val="20000"/>
              </a:spcBef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Slovenia and Turkey: process ongoing</a:t>
            </a:r>
            <a:endParaRPr lang="en-US" sz="2800" kern="0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Associate Membership</a:t>
            </a:r>
          </a:p>
          <a:p>
            <a:pPr>
              <a:spcBef>
                <a:spcPct val="20000"/>
              </a:spcBef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Ukraine: Task </a:t>
            </a:r>
            <a:r>
              <a:rPr lang="en-US" sz="2800" kern="0" dirty="0">
                <a:solidFill>
                  <a:srgbClr val="000000"/>
                </a:solidFill>
                <a:latin typeface="Arial"/>
                <a:ea typeface="ＭＳ Ｐゴシック"/>
              </a:rPr>
              <a:t>F</a:t>
            </a:r>
            <a:r>
              <a:rPr lang="en-US" sz="28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orce report due September Council</a:t>
            </a:r>
          </a:p>
          <a:p>
            <a:pPr>
              <a:spcBef>
                <a:spcPct val="20000"/>
              </a:spcBef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Brazil: Application File received</a:t>
            </a:r>
          </a:p>
          <a:p>
            <a:pPr>
              <a:spcBef>
                <a:spcPct val="20000"/>
              </a:spcBef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Russia: official application, File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378474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kumimoji="1" lang="en-US" altLang="ja-JP" dirty="0" smtClean="0"/>
              <a:t>OPERA </a:t>
            </a:r>
            <a:r>
              <a:rPr kumimoji="1" lang="en-US" altLang="ja-JP" dirty="0" smtClean="0">
                <a:latin typeface="Symbol" pitchFamily="18" charset="2"/>
              </a:rPr>
              <a:t>n</a:t>
            </a:r>
            <a:r>
              <a:rPr kumimoji="1" lang="en-US" altLang="ja-JP" baseline="-25000" dirty="0" smtClean="0">
                <a:latin typeface="Symbol" pitchFamily="18" charset="2"/>
              </a:rPr>
              <a:t>t</a:t>
            </a:r>
            <a:r>
              <a:rPr kumimoji="1" lang="en-US" altLang="ja-JP" dirty="0" smtClean="0"/>
              <a:t> appearance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0" y="750195"/>
            <a:ext cx="5054959" cy="2752859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Status of the analysis </a:t>
            </a:r>
          </a:p>
          <a:p>
            <a:pPr lvl="1"/>
            <a:r>
              <a:rPr lang="en-US" altLang="ja-JP" dirty="0" smtClean="0"/>
              <a:t>2 candidate events so far  ( expected  2.1   with  0.2  background  events)</a:t>
            </a:r>
          </a:p>
          <a:p>
            <a:pPr lvl="1"/>
            <a:r>
              <a:rPr lang="en-US" altLang="ja-JP" dirty="0" smtClean="0"/>
              <a:t>A few more events are under study.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Progress in estimating  detection efficiency  and  BG. </a:t>
            </a:r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601F-5D04-4420-B658-A22C5C05E182}" type="slidenum">
              <a:rPr kumimoji="1" lang="ja-JP" altLang="en-US" smtClean="0">
                <a:solidFill>
                  <a:srgbClr val="2E2E48"/>
                </a:solidFill>
              </a:rPr>
              <a:pPr/>
              <a:t>3</a:t>
            </a:fld>
            <a:endParaRPr kumimoji="1" lang="ja-JP" altLang="en-US">
              <a:solidFill>
                <a:srgbClr val="2E2E48"/>
              </a:solidFill>
            </a:endParaRPr>
          </a:p>
        </p:txBody>
      </p:sp>
      <p:pic>
        <p:nvPicPr>
          <p:cNvPr id="7" name="図 6" descr="図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8854" y="3532956"/>
            <a:ext cx="4659360" cy="3170498"/>
          </a:xfrm>
          <a:prstGeom prst="rect">
            <a:avLst/>
          </a:prstGeom>
        </p:spPr>
      </p:pic>
      <p:pic>
        <p:nvPicPr>
          <p:cNvPr id="19" name="図 18" descr="図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36323" y="1139847"/>
            <a:ext cx="3850100" cy="2246841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 bwMode="auto">
          <a:xfrm>
            <a:off x="4790941" y="798491"/>
            <a:ext cx="4161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First </a:t>
            </a:r>
            <a:r>
              <a:rPr kumimoji="1" lang="en-US" altLang="ja-JP" sz="1800" dirty="0" err="1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cand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. (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Symbol" pitchFamily="18" charset="2"/>
                <a:ea typeface="ＭＳ Ｐゴシック"/>
                <a:cs typeface="+mn-cs"/>
              </a:rPr>
              <a:t>t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  <a:sym typeface="Wingdings" pitchFamily="2" charset="2"/>
              </a:rPr>
              <a:t>1had kink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) reported in 2010</a:t>
            </a:r>
            <a:endParaRPr kumimoji="1" lang="ja-JP" altLang="en-US" sz="1800" dirty="0" smtClean="0">
              <a:solidFill>
                <a:srgbClr val="000000"/>
              </a:solidFill>
              <a:latin typeface="Times New Roman" pitchFamily="18" charset="0"/>
              <a:ea typeface="ＭＳ Ｐゴシック"/>
              <a:cs typeface="+mn-cs"/>
            </a:endParaRPr>
          </a:p>
        </p:txBody>
      </p:sp>
      <p:pic>
        <p:nvPicPr>
          <p:cNvPr id="22" name="Picture 2" descr="F:\ElectronWG\Nagoya CM\trident\anim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6964" y="3993900"/>
            <a:ext cx="4157036" cy="2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テキスト ボックス 22"/>
          <p:cNvSpPr txBox="1"/>
          <p:nvPr/>
        </p:nvSpPr>
        <p:spPr bwMode="auto">
          <a:xfrm>
            <a:off x="5061397" y="3683358"/>
            <a:ext cx="38331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2</a:t>
            </a:r>
            <a:r>
              <a:rPr kumimoji="1" lang="en-US" altLang="ja-JP" sz="1800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nd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 </a:t>
            </a:r>
            <a:r>
              <a:rPr kumimoji="1" lang="en-US" altLang="ja-JP" sz="1800" dirty="0" err="1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Cand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 (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Symbol" pitchFamily="18" charset="2"/>
                <a:ea typeface="ＭＳ Ｐゴシック"/>
                <a:cs typeface="+mn-cs"/>
              </a:rPr>
              <a:t>t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  <a:sym typeface="Wingdings" pitchFamily="2" charset="2"/>
              </a:rPr>
              <a:t>3h) reported in June 2012</a:t>
            </a:r>
            <a:endParaRPr kumimoji="1" lang="ja-JP" altLang="en-US" sz="1800" dirty="0" smtClean="0">
              <a:solidFill>
                <a:srgbClr val="000000"/>
              </a:solidFill>
              <a:latin typeface="Times New Roman" pitchFamily="18" charset="0"/>
              <a:ea typeface="ＭＳ Ｐゴシック"/>
              <a:cs typeface="+mn-cs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804624" y="0"/>
            <a:ext cx="3339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Parallel talk by </a:t>
            </a:r>
            <a:r>
              <a:rPr kumimoji="1" lang="en-US" altLang="ja-JP" sz="1800" dirty="0" err="1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Marilisa</a:t>
            </a:r>
            <a:r>
              <a:rPr kumimoji="1" lang="en-US" altLang="ja-JP" sz="1800" dirty="0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 De </a:t>
            </a:r>
            <a:r>
              <a:rPr kumimoji="1" lang="en-US" altLang="ja-JP" sz="1800" dirty="0" err="1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Serio</a:t>
            </a:r>
            <a:r>
              <a:rPr kumimoji="1" lang="en-US" altLang="ja-JP" sz="1800" dirty="0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 </a:t>
            </a:r>
            <a:endParaRPr kumimoji="1" lang="en-US" altLang="ja-JP" sz="1800" dirty="0">
              <a:solidFill>
                <a:srgbClr val="2E2E48"/>
              </a:solidFill>
              <a:latin typeface="Times New Roman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612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       LHC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ChangeArrowheads="1"/>
          </p:cNvSpPr>
          <p:nvPr/>
        </p:nvSpPr>
        <p:spPr bwMode="auto">
          <a:xfrm>
            <a:off x="-36506" y="-27384"/>
            <a:ext cx="9468544" cy="6885384"/>
          </a:xfrm>
          <a:prstGeom prst="rect">
            <a:avLst/>
          </a:prstGeom>
          <a:solidFill>
            <a:srgbClr val="66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08576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6" descr="mighty_Atlas.gif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3794" name="Picture 2" descr="https://atlas.web.cern.ch/Atlas/GROUPS/DATAPREPARATION/PublicPlots/2012/DataSummary/figs/intlumivsyea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" y="0"/>
            <a:ext cx="954424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78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1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719" indent="-28566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2646" indent="-22852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599702" indent="-22852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6760" indent="-22852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3818" indent="-22852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0876" indent="-22852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7934" indent="-22852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4991" indent="-22852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922C6D1-1894-8F45-8FD9-DE7FEE180111}" type="slidenum">
              <a:rPr lang="en-US" sz="1200">
                <a:solidFill>
                  <a:srgbClr val="000000"/>
                </a:solidFill>
              </a:rPr>
              <a:pPr/>
              <a:t>6</a:t>
            </a:fld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9" name="Picture 8" descr="JiveXML_189280_1705325-YX-RZ-RZ-EventInfo-2011-09-19-17-55-2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82552" y="-44624"/>
            <a:ext cx="6858000" cy="6858000"/>
          </a:xfrm>
          <a:prstGeom prst="rect">
            <a:avLst/>
          </a:prstGeom>
          <a:ln w="38100" cmpd="sng">
            <a:solidFill>
              <a:srgbClr val="CC6699"/>
            </a:solidFill>
          </a:ln>
        </p:spPr>
      </p:pic>
      <p:sp>
        <p:nvSpPr>
          <p:cNvPr id="41991" name="TextBox 5"/>
          <p:cNvSpPr txBox="1">
            <a:spLocks noChangeArrowheads="1"/>
          </p:cNvSpPr>
          <p:nvPr/>
        </p:nvSpPr>
        <p:spPr bwMode="auto">
          <a:xfrm>
            <a:off x="4938994" y="3678705"/>
            <a:ext cx="2396749" cy="1046412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Z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  <a:sym typeface="Wingdings"/>
              </a:rPr>
              <a:t>μμ</a:t>
            </a:r>
            <a:r>
              <a:rPr lang="en-US" dirty="0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  <a:sym typeface="Wingdings"/>
              </a:rPr>
              <a:t>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event with 20 </a:t>
            </a:r>
          </a:p>
          <a:p>
            <a:r>
              <a:rPr lang="en-US" dirty="0">
                <a:solidFill>
                  <a:prstClr val="black"/>
                </a:solidFill>
                <a:sym typeface="Wingdings"/>
              </a:rPr>
              <a:t>r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econstructed vertices</a:t>
            </a:r>
          </a:p>
          <a:p>
            <a:r>
              <a:rPr lang="en-US" sz="1500" dirty="0" smtClean="0">
                <a:solidFill>
                  <a:prstClr val="black"/>
                </a:solidFill>
                <a:sym typeface="Wingdings"/>
              </a:rPr>
              <a:t>(ellipses have 20 </a:t>
            </a:r>
            <a:r>
              <a:rPr lang="en-US" sz="1500" dirty="0" err="1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  <a:sym typeface="Wingdings"/>
              </a:rPr>
              <a:t>σ</a:t>
            </a:r>
            <a:r>
              <a:rPr lang="en-US" sz="1500" dirty="0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  <a:sym typeface="Wingdings"/>
              </a:rPr>
              <a:t> </a:t>
            </a:r>
            <a:r>
              <a:rPr lang="en-US" sz="15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size</a:t>
            </a:r>
            <a:r>
              <a:rPr lang="en-US" sz="1500" dirty="0" smtClean="0">
                <a:solidFill>
                  <a:prstClr val="black"/>
                </a:solidFill>
                <a:latin typeface="Comic Sans MS"/>
                <a:sym typeface="Wingdings"/>
              </a:rPr>
              <a:t> </a:t>
            </a:r>
          </a:p>
          <a:p>
            <a:r>
              <a:rPr lang="en-US" sz="1500" dirty="0" smtClean="0">
                <a:solidFill>
                  <a:prstClr val="black"/>
                </a:solidFill>
                <a:sym typeface="Wingdings"/>
              </a:rPr>
              <a:t> for visibility reasons) </a:t>
            </a:r>
            <a:endParaRPr lang="en-US" sz="15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5520" y="148607"/>
            <a:ext cx="979695" cy="400081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solidFill>
                  <a:prstClr val="black"/>
                </a:solidFill>
                <a:sym typeface="Wingdings"/>
              </a:rPr>
              <a:t>Pile-up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057400"/>
            <a:ext cx="220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Experiments</a:t>
            </a:r>
          </a:p>
          <a:p>
            <a:pPr eaLnBrk="1" hangingPunct="1"/>
            <a:r>
              <a:rPr lang="en-US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record data of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high quality </a:t>
            </a:r>
            <a:r>
              <a:rPr lang="en-US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with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high efficiency </a:t>
            </a:r>
            <a:r>
              <a:rPr lang="en-US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at luminosities not expected at such an early stage</a:t>
            </a:r>
          </a:p>
        </p:txBody>
      </p:sp>
    </p:spTree>
    <p:extLst>
      <p:ext uri="{BB962C8B-B14F-4D97-AF65-F5344CB8AC3E}">
        <p14:creationId xmlns:p14="http://schemas.microsoft.com/office/powerpoint/2010/main" val="140979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356" y="0"/>
            <a:ext cx="9158356" cy="685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0305" y="4551548"/>
            <a:ext cx="2798564" cy="141166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701972" y="116632"/>
            <a:ext cx="3323446" cy="129266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2813" eaLnBrk="1" hangingPunct="1"/>
            <a:r>
              <a:rPr lang="en-US" dirty="0" smtClean="0">
                <a:solidFill>
                  <a:srgbClr val="000000"/>
                </a:solidFill>
              </a:rPr>
              <a:t>New </a:t>
            </a:r>
            <a:r>
              <a:rPr lang="en-US" dirty="0" err="1" smtClean="0">
                <a:solidFill>
                  <a:srgbClr val="000000"/>
                </a:solidFill>
              </a:rPr>
              <a:t>ParticleDiscovery</a:t>
            </a:r>
            <a:endParaRPr lang="en-US" dirty="0" smtClean="0">
              <a:solidFill>
                <a:srgbClr val="000000"/>
              </a:solidFill>
            </a:endParaRPr>
          </a:p>
          <a:p>
            <a:pPr defTabSz="912813" eaLnBrk="1" hangingPunct="1"/>
            <a:r>
              <a:rPr lang="en-US" sz="1800" i="1" dirty="0" smtClean="0">
                <a:solidFill>
                  <a:srgbClr val="800000"/>
                </a:solidFill>
              </a:rPr>
              <a:t>The </a:t>
            </a:r>
            <a:r>
              <a:rPr lang="en-US" sz="1800" i="1" dirty="0">
                <a:solidFill>
                  <a:srgbClr val="800000"/>
                </a:solidFill>
                <a:sym typeface="Symbol"/>
              </a:rPr>
              <a:t></a:t>
            </a:r>
            <a:r>
              <a:rPr lang="en-US" sz="1800" i="1" baseline="-25000" dirty="0">
                <a:solidFill>
                  <a:srgbClr val="800000"/>
                </a:solidFill>
                <a:sym typeface="Symbol"/>
              </a:rPr>
              <a:t>b</a:t>
            </a:r>
            <a:r>
              <a:rPr lang="en-US" sz="1800" i="1" dirty="0">
                <a:solidFill>
                  <a:srgbClr val="800000"/>
                </a:solidFill>
                <a:sym typeface="Symbol"/>
              </a:rPr>
              <a:t>*</a:t>
            </a:r>
            <a:r>
              <a:rPr lang="en-US" sz="1800" i="1" baseline="30000" dirty="0">
                <a:solidFill>
                  <a:srgbClr val="800000"/>
                </a:solidFill>
                <a:sym typeface="Symbol"/>
              </a:rPr>
              <a:t>0 </a:t>
            </a:r>
            <a:r>
              <a:rPr lang="en-US" sz="1800" i="1" dirty="0" smtClean="0">
                <a:solidFill>
                  <a:srgbClr val="800000"/>
                </a:solidFill>
              </a:rPr>
              <a:t> involves elegant cascade that CMS tracker handles beautifully. </a:t>
            </a:r>
          </a:p>
        </p:txBody>
      </p:sp>
      <p:sp>
        <p:nvSpPr>
          <p:cNvPr id="4" name="Rectangle 3"/>
          <p:cNvSpPr/>
          <p:nvPr/>
        </p:nvSpPr>
        <p:spPr>
          <a:xfrm>
            <a:off x="-1452" y="6019800"/>
            <a:ext cx="91454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912813" eaLnBrk="1" hangingPunct="1"/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</a:t>
            </a:r>
            <a:r>
              <a:rPr lang="en-US" sz="3200" b="1" baseline="-25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b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*</a:t>
            </a:r>
            <a:r>
              <a:rPr lang="en-US" sz="3200" b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0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</a:t>
            </a:r>
            <a:r>
              <a:rPr lang="en-US" sz="3200" b="1" baseline="-25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b</a:t>
            </a:r>
            <a:r>
              <a:rPr lang="en-US" sz="4000" b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-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</a:t>
            </a:r>
            <a:r>
              <a:rPr lang="en-US" sz="3600" b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+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</a:t>
            </a:r>
            <a:r>
              <a:rPr lang="en-US" sz="4000" b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-</a:t>
            </a:r>
            <a:r>
              <a:rPr lang="en-US" sz="3200" b="1" i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J/ 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</a:t>
            </a:r>
            <a:r>
              <a:rPr lang="en-US" sz="3600" b="1" i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+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</a:t>
            </a:r>
            <a:r>
              <a:rPr lang="en-US" sz="3200" b="1" dirty="0" smtClean="0">
                <a:solidFill>
                  <a:srgbClr val="FFFFFF"/>
                </a:solidFill>
                <a:latin typeface="Symbol" charset="2"/>
                <a:ea typeface="ＭＳ Ｐゴシック" pitchFamily="84" charset="-128"/>
                <a:cs typeface="Symbol" charset="2"/>
                <a:sym typeface="Symbol"/>
              </a:rPr>
              <a:t>L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</a:t>
            </a:r>
            <a:r>
              <a:rPr lang="en-US" sz="4000" b="1" i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-</a:t>
            </a:r>
            <a:r>
              <a:rPr lang="en-US" sz="3200" b="1" dirty="0" err="1" smtClean="0">
                <a:solidFill>
                  <a:srgbClr val="FFFFFF"/>
                </a:solidFill>
                <a:latin typeface="Symbol" charset="2"/>
                <a:ea typeface="ＭＳ Ｐゴシック" pitchFamily="84" charset="-128"/>
                <a:cs typeface="Symbol" charset="2"/>
                <a:sym typeface="Symbol"/>
              </a:rPr>
              <a:t>m</a:t>
            </a:r>
            <a:r>
              <a:rPr lang="en-US" sz="3600" b="1" baseline="30000" dirty="0" err="1" smtClean="0">
                <a:solidFill>
                  <a:srgbClr val="FFFFFF"/>
                </a:solidFill>
                <a:latin typeface="Symbol" charset="2"/>
                <a:ea typeface="ＭＳ Ｐゴシック" pitchFamily="84" charset="-128"/>
                <a:cs typeface="Symbol" charset="2"/>
                <a:sym typeface="Symbol"/>
              </a:rPr>
              <a:t>+</a:t>
            </a:r>
            <a:r>
              <a:rPr lang="en-US" sz="3200" b="1" dirty="0" err="1" smtClean="0">
                <a:solidFill>
                  <a:srgbClr val="FFFFFF"/>
                </a:solidFill>
                <a:latin typeface="Symbol" charset="2"/>
                <a:ea typeface="ＭＳ Ｐゴシック" pitchFamily="84" charset="-128"/>
                <a:cs typeface="Symbol" charset="2"/>
                <a:sym typeface="Symbol"/>
              </a:rPr>
              <a:t>m</a:t>
            </a:r>
            <a:r>
              <a:rPr lang="en-US" sz="3600" b="1" baseline="30000" dirty="0" smtClean="0">
                <a:solidFill>
                  <a:srgbClr val="FFFFFF"/>
                </a:solidFill>
                <a:latin typeface="Symbol" charset="2"/>
                <a:ea typeface="ＭＳ Ｐゴシック" pitchFamily="84" charset="-128"/>
                <a:cs typeface="Symbol" charset="2"/>
                <a:sym typeface="Symbol"/>
              </a:rPr>
              <a:t>-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</a:t>
            </a:r>
            <a:r>
              <a:rPr lang="en-US" sz="3600" b="1" i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+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</a:t>
            </a:r>
            <a:r>
              <a:rPr lang="en-US" sz="3200" b="1" dirty="0" smtClean="0">
                <a:solidFill>
                  <a:srgbClr val="FFFFFF"/>
                </a:solidFill>
                <a:latin typeface="Corbel"/>
                <a:ea typeface="ＭＳ Ｐゴシック" pitchFamily="84" charset="-128"/>
                <a:cs typeface="Corbel"/>
                <a:sym typeface="Symbol"/>
              </a:rPr>
              <a:t>p</a:t>
            </a:r>
            <a:r>
              <a:rPr lang="en-US" sz="3600" b="1" baseline="30000" dirty="0" smtClean="0">
                <a:solidFill>
                  <a:srgbClr val="FFFFFF"/>
                </a:solidFill>
                <a:latin typeface="Corbel"/>
                <a:ea typeface="ＭＳ Ｐゴシック" pitchFamily="84" charset="-128"/>
                <a:cs typeface="Corbel"/>
                <a:sym typeface="Symbol"/>
              </a:rPr>
              <a:t>+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</a:t>
            </a:r>
            <a:r>
              <a:rPr lang="en-US" sz="4000" b="1" i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-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</a:t>
            </a:r>
            <a:r>
              <a:rPr lang="en-US" sz="4000" b="1" i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-</a:t>
            </a:r>
            <a:r>
              <a:rPr lang="en-US" sz="3200" b="1" dirty="0" err="1" smtClean="0">
                <a:solidFill>
                  <a:srgbClr val="FFFFFF"/>
                </a:solidFill>
                <a:latin typeface="Symbol" charset="2"/>
                <a:ea typeface="ＭＳ Ｐゴシック" pitchFamily="84" charset="-128"/>
                <a:cs typeface="Symbol" charset="2"/>
                <a:sym typeface="Symbol"/>
              </a:rPr>
              <a:t>m</a:t>
            </a:r>
            <a:r>
              <a:rPr lang="en-US" sz="3600" b="1" baseline="30000" dirty="0" err="1" smtClean="0">
                <a:solidFill>
                  <a:srgbClr val="FFFFFF"/>
                </a:solidFill>
                <a:latin typeface="Symbol" charset="2"/>
                <a:ea typeface="ＭＳ Ｐゴシック" pitchFamily="84" charset="-128"/>
                <a:cs typeface="Symbol" charset="2"/>
                <a:sym typeface="Symbol"/>
              </a:rPr>
              <a:t>+</a:t>
            </a:r>
            <a:r>
              <a:rPr lang="en-US" sz="3200" b="1" dirty="0" err="1" smtClean="0">
                <a:solidFill>
                  <a:srgbClr val="FFFFFF"/>
                </a:solidFill>
                <a:latin typeface="Symbol" charset="2"/>
                <a:ea typeface="ＭＳ Ｐゴシック" pitchFamily="84" charset="-128"/>
                <a:cs typeface="Symbol" charset="2"/>
                <a:sym typeface="Symbol"/>
              </a:rPr>
              <a:t>m</a:t>
            </a:r>
            <a:r>
              <a:rPr lang="en-US" sz="3600" b="1" baseline="30000" dirty="0" smtClean="0">
                <a:solidFill>
                  <a:srgbClr val="FFFFFF"/>
                </a:solidFill>
                <a:latin typeface="Symbol" charset="2"/>
                <a:ea typeface="ＭＳ Ｐゴシック" pitchFamily="84" charset="-128"/>
                <a:cs typeface="Symbol" charset="2"/>
                <a:sym typeface="Symbol"/>
              </a:rPr>
              <a:t>-</a:t>
            </a:r>
            <a:r>
              <a:rPr lang="en-US" sz="3200" b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</a:t>
            </a:r>
            <a:r>
              <a:rPr lang="en-US" sz="3600" b="1" i="1" baseline="30000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+</a:t>
            </a:r>
            <a:endParaRPr lang="en-US" sz="3200" b="1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2636912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2813" eaLnBrk="1" hangingPunct="1"/>
            <a:r>
              <a:rPr lang="en-US" sz="1800" i="1" dirty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sym typeface="Symbol"/>
              </a:rPr>
              <a:t>C</a:t>
            </a:r>
            <a:r>
              <a:rPr lang="en-US" sz="1800" i="1" dirty="0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andidate </a:t>
            </a:r>
            <a:r>
              <a:rPr lang="en-US" sz="1800" i="1" dirty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event display</a:t>
            </a:r>
          </a:p>
        </p:txBody>
      </p:sp>
      <p:sp>
        <p:nvSpPr>
          <p:cNvPr id="9" name="Rectangle 2"/>
          <p:cNvSpPr>
            <a:spLocks/>
          </p:cNvSpPr>
          <p:nvPr/>
        </p:nvSpPr>
        <p:spPr bwMode="auto">
          <a:xfrm>
            <a:off x="4595445" y="3016909"/>
            <a:ext cx="226024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defTabSz="912813" eaLnBrk="1" hangingPunct="1"/>
            <a:r>
              <a:rPr lang="en-US" sz="1700" dirty="0">
                <a:solidFill>
                  <a:srgbClr val="FFFF00"/>
                </a:solidFill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Λ</a:t>
            </a:r>
            <a:r>
              <a:rPr lang="en-US" sz="1700" baseline="32000" dirty="0">
                <a:solidFill>
                  <a:srgbClr val="FFFF00"/>
                </a:solidFill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0</a:t>
            </a:r>
          </a:p>
        </p:txBody>
      </p:sp>
      <p:sp>
        <p:nvSpPr>
          <p:cNvPr id="11" name="Rectangle 3"/>
          <p:cNvSpPr>
            <a:spLocks/>
          </p:cNvSpPr>
          <p:nvPr/>
        </p:nvSpPr>
        <p:spPr bwMode="auto">
          <a:xfrm>
            <a:off x="4106718" y="3356992"/>
            <a:ext cx="990592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defTabSz="912813" eaLnBrk="1" hangingPunct="1"/>
            <a:r>
              <a:rPr lang="en-US" sz="1700" dirty="0" err="1">
                <a:solidFill>
                  <a:srgbClr val="5001FF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π</a:t>
            </a:r>
            <a:r>
              <a:rPr lang="en-US" sz="1700" dirty="0">
                <a:solidFill>
                  <a:srgbClr val="5001FF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 from Λ</a:t>
            </a:r>
            <a:r>
              <a:rPr lang="en-US" sz="1700" baseline="32000" dirty="0">
                <a:solidFill>
                  <a:srgbClr val="5001FF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0</a:t>
            </a:r>
          </a:p>
        </p:txBody>
      </p:sp>
      <p:sp>
        <p:nvSpPr>
          <p:cNvPr id="12" name="Rectangle 4"/>
          <p:cNvSpPr>
            <a:spLocks/>
          </p:cNvSpPr>
          <p:nvPr/>
        </p:nvSpPr>
        <p:spPr bwMode="auto">
          <a:xfrm>
            <a:off x="4364386" y="2659722"/>
            <a:ext cx="689291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defTabSz="912813" eaLnBrk="1" hangingPunct="1"/>
            <a:r>
              <a:rPr lang="en-US" sz="1700" dirty="0">
                <a:solidFill>
                  <a:srgbClr val="5001FF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proton</a:t>
            </a:r>
          </a:p>
        </p:txBody>
      </p:sp>
      <p:sp>
        <p:nvSpPr>
          <p:cNvPr id="13" name="Rectangle 5"/>
          <p:cNvSpPr>
            <a:spLocks/>
          </p:cNvSpPr>
          <p:nvPr/>
        </p:nvSpPr>
        <p:spPr bwMode="auto">
          <a:xfrm>
            <a:off x="2843821" y="3573016"/>
            <a:ext cx="998671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defTabSz="912813" eaLnBrk="1" hangingPunct="1"/>
            <a:r>
              <a:rPr lang="en-US" sz="1700" dirty="0" err="1">
                <a:solidFill>
                  <a:srgbClr val="BA00BA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π</a:t>
            </a:r>
            <a:r>
              <a:rPr lang="en-US" sz="1700" dirty="0">
                <a:solidFill>
                  <a:srgbClr val="BA00BA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 from </a:t>
            </a:r>
            <a:r>
              <a:rPr lang="en-US" sz="1700" dirty="0" err="1">
                <a:solidFill>
                  <a:srgbClr val="BA00BA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Ξ</a:t>
            </a:r>
            <a:r>
              <a:rPr lang="en-US" sz="1700" baseline="32000" dirty="0">
                <a:solidFill>
                  <a:srgbClr val="BA00BA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−</a:t>
            </a:r>
          </a:p>
        </p:txBody>
      </p:sp>
      <p:sp>
        <p:nvSpPr>
          <p:cNvPr id="14" name="Rectangle 6"/>
          <p:cNvSpPr>
            <a:spLocks/>
          </p:cNvSpPr>
          <p:nvPr/>
        </p:nvSpPr>
        <p:spPr bwMode="auto">
          <a:xfrm>
            <a:off x="6202802" y="4374222"/>
            <a:ext cx="714939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defTabSz="912813" eaLnBrk="1" hangingPunct="1"/>
            <a:r>
              <a:rPr lang="en-US" sz="1700" dirty="0"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muons</a:t>
            </a:r>
          </a:p>
        </p:txBody>
      </p:sp>
      <p:sp>
        <p:nvSpPr>
          <p:cNvPr id="15" name="Rectangle 7"/>
          <p:cNvSpPr>
            <a:spLocks/>
          </p:cNvSpPr>
          <p:nvPr/>
        </p:nvSpPr>
        <p:spPr bwMode="auto">
          <a:xfrm>
            <a:off x="4305227" y="1731034"/>
            <a:ext cx="1064394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defTabSz="912813" eaLnBrk="1" hangingPunct="1"/>
            <a:r>
              <a:rPr lang="en-US" sz="1700" dirty="0" err="1">
                <a:solidFill>
                  <a:srgbClr val="0000FF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π</a:t>
            </a:r>
            <a:r>
              <a:rPr lang="en-US" sz="1700" dirty="0">
                <a:solidFill>
                  <a:srgbClr val="0000FF"/>
                </a:solidFill>
                <a:effectLst>
                  <a:outerShdw blurRad="50800" dist="38100" dir="2700000" algn="tl" rotWithShape="0">
                    <a:srgbClr val="FFFFFF"/>
                  </a:outerShdw>
                </a:effectLst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 from PV</a:t>
            </a:r>
          </a:p>
        </p:txBody>
      </p:sp>
      <p:pic>
        <p:nvPicPr>
          <p:cNvPr id="6" name="Picture 5" descr="Xib0star_decay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0968"/>
            <a:ext cx="1917594" cy="1584176"/>
          </a:xfrm>
          <a:prstGeom prst="rect">
            <a:avLst/>
          </a:prstGeom>
        </p:spPr>
      </p:pic>
      <p:pic>
        <p:nvPicPr>
          <p:cNvPr id="16" name="Content Placeholder 10" descr="xib0_Zoom.png"/>
          <p:cNvPicPr>
            <a:picLocks noGrp="1" noChangeAspect="1"/>
          </p:cNvPicPr>
          <p:nvPr>
            <p:ph idx="4294967295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89" r="455" b="982"/>
          <a:stretch/>
        </p:blipFill>
        <p:spPr>
          <a:xfrm>
            <a:off x="6324600" y="1524000"/>
            <a:ext cx="2674506" cy="26591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264934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Search for the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Higgs Boson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21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-36512" y="-188640"/>
            <a:ext cx="9289032" cy="7362056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296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D0A2D0B-FCBE-2046-925A-EECAD55108EF}" type="slidenum">
              <a:rPr lang="en-US" sz="1200">
                <a:solidFill>
                  <a:srgbClr val="000000"/>
                </a:solidFill>
              </a:rPr>
              <a:pPr/>
              <a:t>9</a:t>
            </a:fld>
            <a:endParaRPr lang="en-US" sz="1200">
              <a:solidFill>
                <a:srgbClr val="000000"/>
              </a:solidFill>
            </a:endParaRPr>
          </a:p>
        </p:txBody>
      </p:sp>
      <p:pic>
        <p:nvPicPr>
          <p:cNvPr id="13" name="Picture 12" descr="Untitled 2.pn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190" y="59475"/>
            <a:ext cx="2293322" cy="1641333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14" name="Picture 13" descr="Untitled 2.png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074"/>
            <a:ext cx="2204552" cy="1595726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15" name="Picture 14" descr="Untitled 2.png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34" y="44624"/>
            <a:ext cx="2251514" cy="1622357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3" name="Picture 2" descr="fig_02b.png"/>
          <p:cNvPicPr preferRelativeResize="0"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157192"/>
            <a:ext cx="2243795" cy="1594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 descr="fig_02a.png"/>
          <p:cNvPicPr preferRelativeResize="0"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9" y="5146568"/>
            <a:ext cx="2243795" cy="1594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7" name="Picture 16" descr="fig_02c.png"/>
          <p:cNvPicPr preferRelativeResize="0"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440" y="5181566"/>
            <a:ext cx="2194560" cy="155980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8" name="Picture 17" descr="fig_02d.png"/>
          <p:cNvPicPr preferRelativeResize="0"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5157192"/>
            <a:ext cx="2194560" cy="155980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9" name="Picture 18" descr="fig_01d.png"/>
          <p:cNvPicPr preferRelativeResize="0"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988840"/>
            <a:ext cx="2760340" cy="196193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0" name="Picture 19" descr="fig_01c.png"/>
          <p:cNvPicPr preferRelativeResize="0"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2743200" cy="194975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2" name="Picture 21" descr="fig_01a.png"/>
          <p:cNvPicPr preferRelativeResize="0"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988840"/>
            <a:ext cx="2743207" cy="194975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6" name="Picture 25" descr="Untitled 2.png"/>
          <p:cNvPicPr preferRelativeResize="0"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8"/>
            <a:ext cx="2217199" cy="1595062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3131840" y="4293096"/>
            <a:ext cx="1618289" cy="4770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SM Higgs</a:t>
            </a:r>
            <a:endParaRPr lang="en-US" sz="2500" dirty="0">
              <a:solidFill>
                <a:prstClr val="black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6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Cockpit Project for CFO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ockpit Project for CFO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7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4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7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2_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halkboard"/>
        <a:ea typeface=""/>
        <a:cs typeface=""/>
      </a:majorFont>
      <a:minorFont>
        <a:latin typeface="Chalkboa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Bitstream Vera Sans"/>
        <a:ea typeface="msmincho"/>
        <a:cs typeface="msmincho"/>
      </a:majorFont>
      <a:minorFont>
        <a:latin typeface="Bitstream Vera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1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1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2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8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2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3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WenQuanYi Zen Hei"/>
        <a:cs typeface="WenQuanYi Zen Hei"/>
      </a:majorFont>
      <a:minorFont>
        <a:latin typeface="Arial"/>
        <a:ea typeface="WenQuanYi Zen Hei"/>
        <a:cs typeface="WenQuanYi Zen Hei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mtfuji2">
  <a:themeElements>
    <a:clrScheme name="mtfuji2 2">
      <a:dk1>
        <a:srgbClr val="2E2E48"/>
      </a:dk1>
      <a:lt1>
        <a:srgbClr val="B9CCE9"/>
      </a:lt1>
      <a:dk2>
        <a:srgbClr val="1451AA"/>
      </a:dk2>
      <a:lt2>
        <a:srgbClr val="C0D7D8"/>
      </a:lt2>
      <a:accent1>
        <a:srgbClr val="D6D5B2"/>
      </a:accent1>
      <a:accent2>
        <a:srgbClr val="FFFFE9"/>
      </a:accent2>
      <a:accent3>
        <a:srgbClr val="D9E2F2"/>
      </a:accent3>
      <a:accent4>
        <a:srgbClr val="26263C"/>
      </a:accent4>
      <a:accent5>
        <a:srgbClr val="E8E7D5"/>
      </a:accent5>
      <a:accent6>
        <a:srgbClr val="E7E7D3"/>
      </a:accent6>
      <a:hlink>
        <a:srgbClr val="6B94D1"/>
      </a:hlink>
      <a:folHlink>
        <a:srgbClr val="FFFFFF"/>
      </a:folHlink>
    </a:clrScheme>
    <a:fontScheme name="mtfuji2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rtlCol="0">
        <a:spAutoFit/>
      </a:bodyPr>
      <a:lstStyle>
        <a:defPPr>
          <a:spcBef>
            <a:spcPct val="50000"/>
          </a:spcBef>
          <a:defRPr kumimoji="1" dirty="0" smtClean="0">
            <a:solidFill>
              <a:srgbClr val="000000"/>
            </a:solidFill>
            <a:latin typeface="Times New Roman" pitchFamily="18" charset="0"/>
          </a:defRPr>
        </a:defPPr>
      </a:lstStyle>
    </a:txDef>
  </a:objectDefaults>
  <a:extraClrSchemeLst>
    <a:extraClrScheme>
      <a:clrScheme name="mtfuji2 1">
        <a:dk1>
          <a:srgbClr val="1C357C"/>
        </a:dk1>
        <a:lt1>
          <a:srgbClr val="FFFFFF"/>
        </a:lt1>
        <a:dk2>
          <a:srgbClr val="224094"/>
        </a:dk2>
        <a:lt2>
          <a:srgbClr val="FFFFCC"/>
        </a:lt2>
        <a:accent1>
          <a:srgbClr val="86864C"/>
        </a:accent1>
        <a:accent2>
          <a:srgbClr val="809AE2"/>
        </a:accent2>
        <a:accent3>
          <a:srgbClr val="ABAFC8"/>
        </a:accent3>
        <a:accent4>
          <a:srgbClr val="DADADA"/>
        </a:accent4>
        <a:accent5>
          <a:srgbClr val="C3C3B2"/>
        </a:accent5>
        <a:accent6>
          <a:srgbClr val="738BCD"/>
        </a:accent6>
        <a:hlink>
          <a:srgbClr val="000000"/>
        </a:hlink>
        <a:folHlink>
          <a:srgbClr val="2E57C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2">
        <a:dk1>
          <a:srgbClr val="2E2E48"/>
        </a:dk1>
        <a:lt1>
          <a:srgbClr val="B9CCE9"/>
        </a:lt1>
        <a:dk2>
          <a:srgbClr val="1451AA"/>
        </a:dk2>
        <a:lt2>
          <a:srgbClr val="C0D7D8"/>
        </a:lt2>
        <a:accent1>
          <a:srgbClr val="D6D5B2"/>
        </a:accent1>
        <a:accent2>
          <a:srgbClr val="FFFFE9"/>
        </a:accent2>
        <a:accent3>
          <a:srgbClr val="D9E2F2"/>
        </a:accent3>
        <a:accent4>
          <a:srgbClr val="26263C"/>
        </a:accent4>
        <a:accent5>
          <a:srgbClr val="E8E7D5"/>
        </a:accent5>
        <a:accent6>
          <a:srgbClr val="E7E7D3"/>
        </a:accent6>
        <a:hlink>
          <a:srgbClr val="6B94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AEAEA"/>
        </a:accent1>
        <a:accent2>
          <a:srgbClr val="F8F8F8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E1E1E1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4">
        <a:dk1>
          <a:srgbClr val="000000"/>
        </a:dk1>
        <a:lt1>
          <a:srgbClr val="9CB8E0"/>
        </a:lt1>
        <a:dk2>
          <a:srgbClr val="000000"/>
        </a:dk2>
        <a:lt2>
          <a:srgbClr val="AAC9CA"/>
        </a:lt2>
        <a:accent1>
          <a:srgbClr val="D6D5B2"/>
        </a:accent1>
        <a:accent2>
          <a:srgbClr val="E8E7CE"/>
        </a:accent2>
        <a:accent3>
          <a:srgbClr val="CBD8ED"/>
        </a:accent3>
        <a:accent4>
          <a:srgbClr val="000000"/>
        </a:accent4>
        <a:accent5>
          <a:srgbClr val="E8E7D5"/>
        </a:accent5>
        <a:accent6>
          <a:srgbClr val="D2D1BA"/>
        </a:accent6>
        <a:hlink>
          <a:srgbClr val="4579C5"/>
        </a:hlink>
        <a:folHlink>
          <a:srgbClr val="C4F2F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5">
        <a:dk1>
          <a:srgbClr val="000000"/>
        </a:dk1>
        <a:lt1>
          <a:srgbClr val="6892D0"/>
        </a:lt1>
        <a:dk2>
          <a:srgbClr val="000000"/>
        </a:dk2>
        <a:lt2>
          <a:srgbClr val="7590B3"/>
        </a:lt2>
        <a:accent1>
          <a:srgbClr val="BEBB94"/>
        </a:accent1>
        <a:accent2>
          <a:srgbClr val="DDDDDD"/>
        </a:accent2>
        <a:accent3>
          <a:srgbClr val="B9C7E4"/>
        </a:accent3>
        <a:accent4>
          <a:srgbClr val="000000"/>
        </a:accent4>
        <a:accent5>
          <a:srgbClr val="DBDAC8"/>
        </a:accent5>
        <a:accent6>
          <a:srgbClr val="C8C8C8"/>
        </a:accent6>
        <a:hlink>
          <a:srgbClr val="363199"/>
        </a:hlink>
        <a:folHlink>
          <a:srgbClr val="91D6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6">
        <a:dk1>
          <a:srgbClr val="456697"/>
        </a:dk1>
        <a:lt1>
          <a:srgbClr val="FFFFFF"/>
        </a:lt1>
        <a:dk2>
          <a:srgbClr val="386AB4"/>
        </a:dk2>
        <a:lt2>
          <a:srgbClr val="FFFFCC"/>
        </a:lt2>
        <a:accent1>
          <a:srgbClr val="8A8F5D"/>
        </a:accent1>
        <a:accent2>
          <a:srgbClr val="97ACBF"/>
        </a:accent2>
        <a:accent3>
          <a:srgbClr val="AEB9D6"/>
        </a:accent3>
        <a:accent4>
          <a:srgbClr val="DADADA"/>
        </a:accent4>
        <a:accent5>
          <a:srgbClr val="C4C6B6"/>
        </a:accent5>
        <a:accent6>
          <a:srgbClr val="889BAD"/>
        </a:accent6>
        <a:hlink>
          <a:srgbClr val="1B265F"/>
        </a:hlink>
        <a:folHlink>
          <a:srgbClr val="24A9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7">
        <a:dk1>
          <a:srgbClr val="2545A1"/>
        </a:dk1>
        <a:lt1>
          <a:srgbClr val="FFFFFF"/>
        </a:lt1>
        <a:dk2>
          <a:srgbClr val="2C53C0"/>
        </a:dk2>
        <a:lt2>
          <a:srgbClr val="FFCC00"/>
        </a:lt2>
        <a:accent1>
          <a:srgbClr val="D28E34"/>
        </a:accent1>
        <a:accent2>
          <a:srgbClr val="AF96C0"/>
        </a:accent2>
        <a:accent3>
          <a:srgbClr val="ACB3DC"/>
        </a:accent3>
        <a:accent4>
          <a:srgbClr val="DADADA"/>
        </a:accent4>
        <a:accent5>
          <a:srgbClr val="E5C6AE"/>
        </a:accent5>
        <a:accent6>
          <a:srgbClr val="9E87AE"/>
        </a:accent6>
        <a:hlink>
          <a:srgbClr val="14265A"/>
        </a:hlink>
        <a:folHlink>
          <a:srgbClr val="C141A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3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5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CERN template 201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1_CERN template 201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2004:Templates:Presentations:Designs:Bold Stripes</Template>
  <TotalTime>7457</TotalTime>
  <Words>1083</Words>
  <Application>Microsoft Office PowerPoint</Application>
  <PresentationFormat>On-screen Show (4:3)</PresentationFormat>
  <Paragraphs>230</Paragraphs>
  <Slides>28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30</vt:i4>
      </vt:variant>
      <vt:variant>
        <vt:lpstr>Slide Titles</vt:lpstr>
      </vt:variant>
      <vt:variant>
        <vt:i4>28</vt:i4>
      </vt:variant>
    </vt:vector>
  </HeadingPairs>
  <TitlesOfParts>
    <vt:vector size="58" baseType="lpstr">
      <vt:lpstr>Bold Stripes</vt:lpstr>
      <vt:lpstr>1_Default Design</vt:lpstr>
      <vt:lpstr>4_Default Design</vt:lpstr>
      <vt:lpstr>6_Default Design</vt:lpstr>
      <vt:lpstr>11_Default Design</vt:lpstr>
      <vt:lpstr>9_Default Design</vt:lpstr>
      <vt:lpstr>12_Default Design</vt:lpstr>
      <vt:lpstr>16_Default Design</vt:lpstr>
      <vt:lpstr>4_DESY_Vortrag_3-1</vt:lpstr>
      <vt:lpstr>2_Default Design</vt:lpstr>
      <vt:lpstr>template</vt:lpstr>
      <vt:lpstr>3_Cockpit Project for CFO</vt:lpstr>
      <vt:lpstr>7_IntroducingPowerPoint2007</vt:lpstr>
      <vt:lpstr>14_Default Design</vt:lpstr>
      <vt:lpstr>Default Design</vt:lpstr>
      <vt:lpstr>17_Default Design</vt:lpstr>
      <vt:lpstr>2_Bullets</vt:lpstr>
      <vt:lpstr>6_Office Theme</vt:lpstr>
      <vt:lpstr>5_Default Design</vt:lpstr>
      <vt:lpstr>2_CERN FS</vt:lpstr>
      <vt:lpstr>8_Default Design</vt:lpstr>
      <vt:lpstr>22_Default Design</vt:lpstr>
      <vt:lpstr>13_Default Design</vt:lpstr>
      <vt:lpstr>2_Thème Office</vt:lpstr>
      <vt:lpstr>3_IntroducingPowerPoint2007</vt:lpstr>
      <vt:lpstr>mtfuji2</vt:lpstr>
      <vt:lpstr>3_CERN FS</vt:lpstr>
      <vt:lpstr>5_CERN FS</vt:lpstr>
      <vt:lpstr>CERN template 2012</vt:lpstr>
      <vt:lpstr>1_CERN template 2012</vt:lpstr>
      <vt:lpstr>PowerPoint Presentation</vt:lpstr>
      <vt:lpstr>PowerPoint Presentation</vt:lpstr>
      <vt:lpstr>OPERA nt appearance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Status beginning of July 2012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The predictable future: LHC Time-line</vt:lpstr>
      <vt:lpstr> The predictable future: Strategy</vt:lpstr>
      <vt:lpstr>Key message </vt:lpstr>
      <vt:lpstr>Key Messages to June Council</vt:lpstr>
      <vt:lpstr>PowerPoint Presentation</vt:lpstr>
      <vt:lpstr>R&amp;D Projects and Studies (examples)</vt:lpstr>
      <vt:lpstr>PowerPoint Presentation</vt:lpstr>
      <vt:lpstr>PowerPoint Presentation</vt:lpstr>
      <vt:lpstr>PowerPoint Presentation</vt:lpstr>
      <vt:lpstr>Fixed Target Program (examples)</vt:lpstr>
      <vt:lpstr>PowerPoint Presentation</vt:lpstr>
      <vt:lpstr>PowerPoint Presentation</vt:lpstr>
    </vt:vector>
  </TitlesOfParts>
  <Company>ETH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Felicitas Pauss</dc:creator>
  <cp:lastModifiedBy>heuer</cp:lastModifiedBy>
  <cp:revision>449</cp:revision>
  <cp:lastPrinted>2009-06-22T09:14:57Z</cp:lastPrinted>
  <dcterms:created xsi:type="dcterms:W3CDTF">2009-06-23T11:54:51Z</dcterms:created>
  <dcterms:modified xsi:type="dcterms:W3CDTF">2012-07-19T11:59:15Z</dcterms:modified>
</cp:coreProperties>
</file>