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70" r:id="rId9"/>
    <p:sldId id="273" r:id="rId10"/>
    <p:sldId id="274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8EC8F-BCBF-4735-9F98-792FADB5069D}" type="datetimeFigureOut">
              <a:rPr lang="en-IE" smtClean="0"/>
              <a:t>10/07/2012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C39D8-CC7A-4524-9B03-034A6F27E80E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11</a:t>
            </a:fld>
            <a:endParaRPr lang="en-I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12</a:t>
            </a:fld>
            <a:endParaRPr lang="en-I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13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39D8-CC7A-4524-9B03-034A6F27E80E}" type="slidenum">
              <a:rPr lang="en-IE" smtClean="0"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A338C-756B-4D53-BE4F-332B4EA5099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F4F33-8821-44AA-902A-73BBCD15D1F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78494-0D49-4142-8594-3A8DC63A606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3B272-729B-41D3-8D41-83D69FF87AB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00DBD-BF70-4D5B-9DE6-AC540527410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D2EE6-4505-4EB9-B416-F7E806277D5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4C660-87BF-481E-BD4C-E3206D00348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FFF67-2CA6-4B91-9EC9-089081169FF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EAA6C-6DC5-4E07-B241-995DCCACCE4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04A09-8D6E-4EAD-BCAD-55C805C692A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4EB5E-69AE-4131-81C2-AD67A8CA931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3FB6C78-301B-4286-81E7-A5FCD270F60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549275"/>
            <a:ext cx="7772400" cy="792163"/>
          </a:xfrm>
        </p:spPr>
        <p:txBody>
          <a:bodyPr/>
          <a:lstStyle/>
          <a:p>
            <a:pPr eaLnBrk="1" hangingPunct="1"/>
            <a:r>
              <a:rPr lang="en-US" sz="4000" smtClean="0"/>
              <a:t>Title</a:t>
            </a:r>
            <a:endParaRPr lang="el-GR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07413" cy="1143000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Experiment / Observation– Teaching Phase 4: </a:t>
            </a:r>
            <a:br>
              <a:rPr lang="en-US" sz="2800" b="1" smtClean="0"/>
            </a:br>
            <a:r>
              <a:rPr lang="en-US" sz="2800" b="1" smtClean="0"/>
              <a:t/>
            </a:r>
            <a:br>
              <a:rPr lang="en-US" sz="2800" b="1" smtClean="0"/>
            </a:br>
            <a:r>
              <a:rPr lang="en-US" sz="2800" smtClean="0"/>
              <a:t>Discussion – CONSIDER OTHER EXPLANATIONS</a:t>
            </a:r>
            <a:endParaRPr lang="el-GR" sz="2800" smtClean="0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856662" cy="1143000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Post-Experiment / Observation– Teaching Phase 5:</a:t>
            </a:r>
            <a:r>
              <a:rPr lang="en-US" sz="3200" b="1" smtClean="0"/>
              <a:t/>
            </a:r>
            <a:br>
              <a:rPr lang="en-US" sz="3200" b="1" smtClean="0"/>
            </a:br>
            <a:r>
              <a:rPr lang="en-US" sz="3200" smtClean="0"/>
              <a:t>Reflection – COMMUNICATE EXPLANATION</a:t>
            </a:r>
            <a:endParaRPr lang="el-GR" sz="3200" smtClean="0"/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893175" cy="1425575"/>
          </a:xfrm>
          <a:noFill/>
        </p:spPr>
        <p:txBody>
          <a:bodyPr/>
          <a:lstStyle/>
          <a:p>
            <a:pPr algn="l" eaLnBrk="1" hangingPunct="1"/>
            <a:r>
              <a:rPr lang="en-US" sz="2800" b="1" smtClean="0"/>
              <a:t>Post-Experiment / Observation– Teaching Phase 5:</a:t>
            </a:r>
            <a:br>
              <a:rPr lang="en-US" sz="2800" b="1" smtClean="0"/>
            </a:br>
            <a:r>
              <a:rPr lang="en-US" sz="2800" smtClean="0"/>
              <a:t>Reflection – FOLLOW UP ACTIVITIES AND MATERIALS</a:t>
            </a:r>
            <a:endParaRPr lang="el-GR" sz="28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Sustainable Contact</a:t>
            </a:r>
            <a:endParaRPr lang="el-GR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7145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Introductory section and preparatory phase</a:t>
            </a:r>
            <a:endParaRPr lang="el-GR" sz="2800" b="1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6337300"/>
          </a:xfrm>
        </p:spPr>
        <p:txBody>
          <a:bodyPr/>
          <a:lstStyle/>
          <a:p>
            <a:pPr eaLnBrk="1" hangingPunct="1"/>
            <a:r>
              <a:rPr lang="en-US" b="1" smtClean="0"/>
              <a:t>Short Description:</a:t>
            </a:r>
            <a:endParaRPr lang="en-US" sz="2800" smtClean="0"/>
          </a:p>
          <a:p>
            <a:pPr eaLnBrk="1" hangingPunct="1">
              <a:buFontTx/>
              <a:buNone/>
            </a:pPr>
            <a:endParaRPr lang="en-US" sz="1200" smtClean="0"/>
          </a:p>
          <a:p>
            <a:pPr eaLnBrk="1" hangingPunct="1"/>
            <a:r>
              <a:rPr lang="en-US" b="1" smtClean="0"/>
              <a:t>Keywords:</a:t>
            </a:r>
          </a:p>
          <a:p>
            <a:pPr eaLnBrk="1" hangingPunct="1"/>
            <a:endParaRPr lang="en-US" sz="1200" b="1" smtClean="0"/>
          </a:p>
          <a:p>
            <a:pPr eaLnBrk="1" hangingPunct="1"/>
            <a:r>
              <a:rPr lang="en-US" b="1" smtClean="0"/>
              <a:t>Target audience:</a:t>
            </a:r>
            <a:endParaRPr lang="en-US" smtClean="0"/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b="1" smtClean="0"/>
              <a:t>Age range: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b="1" smtClean="0"/>
              <a:t>Context:</a:t>
            </a:r>
            <a:endParaRPr lang="en-US" smtClean="0"/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Time required:</a:t>
            </a:r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7145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Introductory section and preparatory phase</a:t>
            </a:r>
            <a:endParaRPr lang="el-GR" sz="2800" b="1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805487"/>
          </a:xfrm>
        </p:spPr>
        <p:txBody>
          <a:bodyPr/>
          <a:lstStyle/>
          <a:p>
            <a:pPr eaLnBrk="1" hangingPunct="1"/>
            <a:r>
              <a:rPr lang="en-US" b="1" smtClean="0"/>
              <a:t>Technical Requirements:</a:t>
            </a:r>
            <a:endParaRPr lang="en-US" smtClean="0"/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Author’s background: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Connection with the curriculum: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Learning Objectives: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Guidance for preparation: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z="1400" smtClean="0"/>
          </a:p>
          <a:p>
            <a:pPr eaLnBrk="1" hangingPunct="1"/>
            <a:endParaRPr lang="en-US" sz="3600" smtClean="0"/>
          </a:p>
          <a:p>
            <a:pPr eaLnBrk="1" hangingPunct="1">
              <a:buFontTx/>
              <a:buNone/>
            </a:pPr>
            <a:endParaRPr lang="en-US" sz="3600" smtClean="0"/>
          </a:p>
          <a:p>
            <a:pPr lvl="4" eaLnBrk="1" hangingPunct="1">
              <a:buFontTx/>
              <a:buNone/>
            </a:pPr>
            <a:endParaRPr lang="el-G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5900" y="125413"/>
            <a:ext cx="9109075" cy="1143000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Pre-Experiment / Observation– Teaching Phase 1:</a:t>
            </a:r>
            <a:br>
              <a:rPr lang="en-US" sz="2800" b="1" smtClean="0"/>
            </a:br>
            <a:r>
              <a:rPr lang="en-US" sz="2800" smtClean="0"/>
              <a:t>Questions Eliciting Activities – PROVOKE CURIOSITY</a:t>
            </a:r>
            <a:endParaRPr lang="el-GR" sz="28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686800" cy="1143000"/>
          </a:xfrm>
          <a:noFill/>
        </p:spPr>
        <p:txBody>
          <a:bodyPr/>
          <a:lstStyle/>
          <a:p>
            <a:pPr algn="l" eaLnBrk="1" hangingPunct="1"/>
            <a:r>
              <a:rPr lang="en-US" sz="2800" b="1" smtClean="0"/>
              <a:t>Pre-Experiment / Observation– Teaching Phase 1:</a:t>
            </a:r>
            <a:br>
              <a:rPr lang="en-US" sz="2800" b="1" smtClean="0"/>
            </a:br>
            <a:r>
              <a:rPr lang="en-US" sz="2800" smtClean="0"/>
              <a:t>Questions Eliciting Activities – DEFINE QUESTIONS FROM CURRENT KNOWLEDGE</a:t>
            </a:r>
            <a:endParaRPr lang="el-GR" sz="28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z="3200" smtClean="0"/>
          </a:p>
          <a:p>
            <a:pPr eaLnBrk="1" hangingPunct="1"/>
            <a:endParaRPr lang="en-US" sz="3200" smtClean="0"/>
          </a:p>
          <a:p>
            <a:pPr eaLnBrk="1" hangingPunct="1">
              <a:buFontTx/>
              <a:buNone/>
            </a:pPr>
            <a:endParaRPr lang="en-US" sz="800" smtClean="0"/>
          </a:p>
          <a:p>
            <a:pPr eaLnBrk="1" hangingPunct="1"/>
            <a:endParaRPr lang="en-US" smtClean="0"/>
          </a:p>
          <a:p>
            <a:pPr eaLnBrk="1" hangingPunct="1"/>
            <a:endParaRPr lang="en-US" sz="32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893175" cy="1143000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Pre-Experiment / Observation– Teaching Phase 2: </a:t>
            </a:r>
            <a:r>
              <a:rPr lang="en-US" sz="2800" smtClean="0"/>
              <a:t>Active Investigation – PROPOSE PRELIMINARY EXPLANATION OR HYPOTHESES</a:t>
            </a:r>
            <a:endParaRPr lang="el-GR" sz="2800" smtClean="0"/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86688" cy="452596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785225" cy="1143000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Pre-Experiment / Observation– Teaching Phase 2: </a:t>
            </a:r>
            <a:br>
              <a:rPr lang="en-US" sz="2800" b="1" smtClean="0"/>
            </a:br>
            <a:r>
              <a:rPr lang="en-US" sz="2800" smtClean="0"/>
              <a:t>Active Investigation – PLAN AND CONDUCT SIMPLE INVESTIGATION</a:t>
            </a:r>
            <a:endParaRPr lang="el-GR" sz="2800" smtClean="0"/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143000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Experiment / Observation– Teaching Phase 3: </a:t>
            </a:r>
            <a:br>
              <a:rPr lang="en-US" sz="2800" b="1" smtClean="0"/>
            </a:br>
            <a:r>
              <a:rPr lang="en-US" sz="2400" smtClean="0"/>
              <a:t>Creation – GATHER EVIDENCE FROM OBSERVATION</a:t>
            </a:r>
            <a:endParaRPr lang="el-GR" sz="2400" smtClean="0"/>
          </a:p>
        </p:txBody>
      </p:sp>
      <p:sp>
        <p:nvSpPr>
          <p:cNvPr id="921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Experiment / Observation– Teaching Phase 4: </a:t>
            </a:r>
            <a:br>
              <a:rPr lang="en-US" sz="2800" b="1" smtClean="0"/>
            </a:br>
            <a:r>
              <a:rPr lang="en-US" sz="2800" b="1" smtClean="0"/>
              <a:t/>
            </a:r>
            <a:br>
              <a:rPr lang="en-US" sz="2800" b="1" smtClean="0"/>
            </a:br>
            <a:r>
              <a:rPr lang="en-US" sz="2800" smtClean="0"/>
              <a:t>Discussion – EXPLANATION BASED ON EVIDENCE</a:t>
            </a:r>
            <a:endParaRPr lang="el-GR" sz="2800" smtClean="0"/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140</Words>
  <Application>Microsoft Office PowerPoint</Application>
  <PresentationFormat>On-screen Show (4:3)</PresentationFormat>
  <Paragraphs>54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Default Design</vt:lpstr>
      <vt:lpstr>Title</vt:lpstr>
      <vt:lpstr>Introductory section and preparatory phase</vt:lpstr>
      <vt:lpstr>Introductory section and preparatory phase</vt:lpstr>
      <vt:lpstr>Pre-Experiment / Observation– Teaching Phase 1: Questions Eliciting Activities – PROVOKE CURIOSITY</vt:lpstr>
      <vt:lpstr>Pre-Experiment / Observation– Teaching Phase 1: Questions Eliciting Activities – DEFINE QUESTIONS FROM CURRENT KNOWLEDGE</vt:lpstr>
      <vt:lpstr>Pre-Experiment / Observation– Teaching Phase 2: Active Investigation – PROPOSE PRELIMINARY EXPLANATION OR HYPOTHESES</vt:lpstr>
      <vt:lpstr>Pre-Experiment / Observation– Teaching Phase 2:  Active Investigation – PLAN AND CONDUCT SIMPLE INVESTIGATION</vt:lpstr>
      <vt:lpstr>Experiment / Observation– Teaching Phase 3:  Creation – GATHER EVIDENCE FROM OBSERVATION</vt:lpstr>
      <vt:lpstr>Experiment / Observation– Teaching Phase 4:   Discussion – EXPLANATION BASED ON EVIDENCE</vt:lpstr>
      <vt:lpstr>Experiment / Observation– Teaching Phase 4:   Discussion – CONSIDER OTHER EXPLANATIONS</vt:lpstr>
      <vt:lpstr>Post-Experiment / Observation– Teaching Phase 5: Reflection – COMMUNICATE EXPLANATION</vt:lpstr>
      <vt:lpstr>Post-Experiment / Observation– Teaching Phase 5: Reflection – FOLLOW UP ACTIVITIES AND MATERIALS</vt:lpstr>
      <vt:lpstr>Sustainable Contact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Eleftheria</dc:creator>
  <cp:lastModifiedBy>angelos</cp:lastModifiedBy>
  <cp:revision>5</cp:revision>
  <dcterms:created xsi:type="dcterms:W3CDTF">2010-01-29T14:33:32Z</dcterms:created>
  <dcterms:modified xsi:type="dcterms:W3CDTF">2012-07-10T08:23:42Z</dcterms:modified>
</cp:coreProperties>
</file>