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2" r:id="rId3"/>
    <p:sldId id="257" r:id="rId4"/>
    <p:sldId id="278" r:id="rId5"/>
    <p:sldId id="283" r:id="rId6"/>
    <p:sldId id="284" r:id="rId7"/>
    <p:sldId id="279" r:id="rId8"/>
    <p:sldId id="285" r:id="rId9"/>
    <p:sldId id="286" r:id="rId10"/>
    <p:sldId id="288" r:id="rId11"/>
    <p:sldId id="290" r:id="rId12"/>
    <p:sldId id="280" r:id="rId13"/>
    <p:sldId id="289" r:id="rId14"/>
    <p:sldId id="281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3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ForwardMethod\30MeV\RMSOUTX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ForwardMethod\30MeV\RMSOUTX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3 bunches</c:v>
          </c:tx>
          <c:marker>
            <c:symbol val="none"/>
          </c:marker>
          <c:xVal>
            <c:numRef>
              <c:f>Sheet1!$A$2:$A$362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xVal>
          <c:yVal>
            <c:numRef>
              <c:f>Sheet1!$Q$2:$Q$362</c:f>
              <c:numCache>
                <c:formatCode>General</c:formatCode>
                <c:ptCount val="361"/>
                <c:pt idx="0">
                  <c:v>108.13423053481192</c:v>
                </c:pt>
                <c:pt idx="1">
                  <c:v>107.89848241177323</c:v>
                </c:pt>
                <c:pt idx="2">
                  <c:v>107.66354608157644</c:v>
                </c:pt>
                <c:pt idx="3">
                  <c:v>107.42941764043641</c:v>
                </c:pt>
                <c:pt idx="4">
                  <c:v>107.19609320898783</c:v>
                </c:pt>
                <c:pt idx="5">
                  <c:v>106.96356893209658</c:v>
                </c:pt>
                <c:pt idx="6">
                  <c:v>106.73184097866998</c:v>
                </c:pt>
                <c:pt idx="7">
                  <c:v>106.50090554147378</c:v>
                </c:pt>
                <c:pt idx="8">
                  <c:v>106.2707588369453</c:v>
                </c:pt>
                <c:pt idx="9">
                  <c:v>106.04139710501209</c:v>
                </c:pt>
                <c:pt idx="10">
                  <c:v>105.81281660891037</c:v>
                </c:pt>
                <c:pt idx="11">
                  <c:v>105.5850136350068</c:v>
                </c:pt>
                <c:pt idx="12">
                  <c:v>105.35798449261948</c:v>
                </c:pt>
                <c:pt idx="13">
                  <c:v>105.13172551384386</c:v>
                </c:pt>
                <c:pt idx="14">
                  <c:v>104.90623305337638</c:v>
                </c:pt>
                <c:pt idx="15">
                  <c:v>104.68150348834318</c:v>
                </c:pt>
                <c:pt idx="16">
                  <c:v>104.45753321812833</c:v>
                </c:pt>
                <c:pt idx="17">
                  <c:v>104.23431866420499</c:v>
                </c:pt>
                <c:pt idx="18">
                  <c:v>104.01185626996592</c:v>
                </c:pt>
                <c:pt idx="19">
                  <c:v>103.79014250055847</c:v>
                </c:pt>
                <c:pt idx="20">
                  <c:v>103.56917384271883</c:v>
                </c:pt>
                <c:pt idx="21">
                  <c:v>103.34894680460924</c:v>
                </c:pt>
                <c:pt idx="22">
                  <c:v>103.12945791565461</c:v>
                </c:pt>
                <c:pt idx="23">
                  <c:v>102.91070372638389</c:v>
                </c:pt>
                <c:pt idx="24">
                  <c:v>102.6926808082689</c:v>
                </c:pt>
                <c:pt idx="25">
                  <c:v>102.47538575356879</c:v>
                </c:pt>
                <c:pt idx="26">
                  <c:v>102.25881517517205</c:v>
                </c:pt>
                <c:pt idx="27">
                  <c:v>102.04296570644307</c:v>
                </c:pt>
                <c:pt idx="28">
                  <c:v>101.8278340010674</c:v>
                </c:pt>
                <c:pt idx="29">
                  <c:v>101.61341673290114</c:v>
                </c:pt>
                <c:pt idx="30">
                  <c:v>101.39971059581909</c:v>
                </c:pt>
                <c:pt idx="31">
                  <c:v>101.18671230356647</c:v>
                </c:pt>
                <c:pt idx="32">
                  <c:v>100.97441858960921</c:v>
                </c:pt>
                <c:pt idx="33">
                  <c:v>100.76282620698937</c:v>
                </c:pt>
                <c:pt idx="34">
                  <c:v>100.55193192817893</c:v>
                </c:pt>
                <c:pt idx="35">
                  <c:v>100.34173254493443</c:v>
                </c:pt>
                <c:pt idx="36">
                  <c:v>100.13222486815665</c:v>
                </c:pt>
                <c:pt idx="37">
                  <c:v>99.923405727747067</c:v>
                </c:pt>
                <c:pt idx="38">
                  <c:v>99.715271972468329</c:v>
                </c:pt>
                <c:pt idx="39">
                  <c:v>99.50782046980575</c:v>
                </c:pt>
                <c:pt idx="40">
                  <c:v>99.301048105827661</c:v>
                </c:pt>
                <c:pt idx="41">
                  <c:v>99.094951785051379</c:v>
                </c:pt>
                <c:pt idx="42">
                  <c:v>98.889528430306527</c:v>
                </c:pt>
                <c:pt idx="43">
                  <c:v>98.684774982599549</c:v>
                </c:pt>
                <c:pt idx="44">
                  <c:v>98.480688400983439</c:v>
                </c:pt>
                <c:pt idx="45">
                  <c:v>98.277265662423801</c:v>
                </c:pt>
                <c:pt idx="46">
                  <c:v>98.074503761668524</c:v>
                </c:pt>
                <c:pt idx="47">
                  <c:v>97.872399711119087</c:v>
                </c:pt>
                <c:pt idx="48">
                  <c:v>97.670950540701241</c:v>
                </c:pt>
                <c:pt idx="49">
                  <c:v>97.470153297737767</c:v>
                </c:pt>
                <c:pt idx="50">
                  <c:v>97.270005046823201</c:v>
                </c:pt>
                <c:pt idx="51">
                  <c:v>97.070502869697123</c:v>
                </c:pt>
                <c:pt idx="52">
                  <c:v>96.871643865122039</c:v>
                </c:pt>
                <c:pt idx="53">
                  <c:v>96.673425148758412</c:v>
                </c:pt>
                <c:pt idx="54">
                  <c:v>96.475843853044708</c:v>
                </c:pt>
                <c:pt idx="55">
                  <c:v>96.278897127075226</c:v>
                </c:pt>
                <c:pt idx="56">
                  <c:v>96.082582136481179</c:v>
                </c:pt>
                <c:pt idx="57">
                  <c:v>95.886896063310786</c:v>
                </c:pt>
                <c:pt idx="58">
                  <c:v>95.691836105912927</c:v>
                </c:pt>
                <c:pt idx="59">
                  <c:v>95.497399478819617</c:v>
                </c:pt>
                <c:pt idx="60">
                  <c:v>95.303583412630388</c:v>
                </c:pt>
                <c:pt idx="61">
                  <c:v>95.110385153897454</c:v>
                </c:pt>
                <c:pt idx="62">
                  <c:v>94.917801965012544</c:v>
                </c:pt>
                <c:pt idx="63">
                  <c:v>94.725831124093403</c:v>
                </c:pt>
                <c:pt idx="64">
                  <c:v>94.534469924872454</c:v>
                </c:pt>
                <c:pt idx="65">
                  <c:v>94.343715676585362</c:v>
                </c:pt>
                <c:pt idx="66">
                  <c:v>94.153565703861815</c:v>
                </c:pt>
                <c:pt idx="67">
                  <c:v>93.9640173466166</c:v>
                </c:pt>
                <c:pt idx="68">
                  <c:v>93.775067959940145</c:v>
                </c:pt>
                <c:pt idx="69">
                  <c:v>93.586714913993575</c:v>
                </c:pt>
                <c:pt idx="70">
                  <c:v>93.398955593900084</c:v>
                </c:pt>
                <c:pt idx="71">
                  <c:v>93.211787399641878</c:v>
                </c:pt>
                <c:pt idx="72">
                  <c:v>93.025207745953608</c:v>
                </c:pt>
                <c:pt idx="73">
                  <c:v>92.839214062220577</c:v>
                </c:pt>
                <c:pt idx="74">
                  <c:v>92.653803792374731</c:v>
                </c:pt>
                <c:pt idx="75">
                  <c:v>92.468974394793804</c:v>
                </c:pt>
                <c:pt idx="76">
                  <c:v>92.284723342199229</c:v>
                </c:pt>
                <c:pt idx="77">
                  <c:v>92.101048121557</c:v>
                </c:pt>
                <c:pt idx="78">
                  <c:v>91.917946233978014</c:v>
                </c:pt>
                <c:pt idx="79">
                  <c:v>91.735415194619023</c:v>
                </c:pt>
                <c:pt idx="80">
                  <c:v>91.553452532585794</c:v>
                </c:pt>
                <c:pt idx="81">
                  <c:v>91.372055790836384</c:v>
                </c:pt>
                <c:pt idx="82">
                  <c:v>91.191222526083507</c:v>
                </c:pt>
                <c:pt idx="83">
                  <c:v>91.010950308701766</c:v>
                </c:pt>
                <c:pt idx="84">
                  <c:v>90.831236722630592</c:v>
                </c:pt>
                <c:pt idx="85">
                  <c:v>90.652079365282347</c:v>
                </c:pt>
                <c:pt idx="86">
                  <c:v>90.473475847449066</c:v>
                </c:pt>
                <c:pt idx="87">
                  <c:v>90.295423793209821</c:v>
                </c:pt>
                <c:pt idx="88">
                  <c:v>90.117920839840039</c:v>
                </c:pt>
                <c:pt idx="89">
                  <c:v>89.940964637719716</c:v>
                </c:pt>
                <c:pt idx="90">
                  <c:v>89.764552850245195</c:v>
                </c:pt>
                <c:pt idx="91">
                  <c:v>89.588683153738245</c:v>
                </c:pt>
                <c:pt idx="92">
                  <c:v>89.413353237359473</c:v>
                </c:pt>
                <c:pt idx="93">
                  <c:v>89.238560803018871</c:v>
                </c:pt>
                <c:pt idx="94">
                  <c:v>89.064303565290118</c:v>
                </c:pt>
                <c:pt idx="95">
                  <c:v>88.890579251323359</c:v>
                </c:pt>
                <c:pt idx="96">
                  <c:v>88.71738560076075</c:v>
                </c:pt>
                <c:pt idx="97">
                  <c:v>88.544720365650761</c:v>
                </c:pt>
                <c:pt idx="98">
                  <c:v>88.372581310363856</c:v>
                </c:pt>
                <c:pt idx="99">
                  <c:v>88.200966211509794</c:v>
                </c:pt>
                <c:pt idx="100">
                  <c:v>88.02987285785386</c:v>
                </c:pt>
                <c:pt idx="101">
                  <c:v>87.859299050235876</c:v>
                </c:pt>
                <c:pt idx="102">
                  <c:v>87.689242601487706</c:v>
                </c:pt>
                <c:pt idx="103">
                  <c:v>87.519701336352796</c:v>
                </c:pt>
                <c:pt idx="104">
                  <c:v>87.350673091405682</c:v>
                </c:pt>
                <c:pt idx="105">
                  <c:v>87.182155714973518</c:v>
                </c:pt>
                <c:pt idx="106">
                  <c:v>87.014147067055859</c:v>
                </c:pt>
                <c:pt idx="107">
                  <c:v>86.84664501924739</c:v>
                </c:pt>
                <c:pt idx="108">
                  <c:v>86.679647454659388</c:v>
                </c:pt>
                <c:pt idx="109">
                  <c:v>86.513152267843552</c:v>
                </c:pt>
                <c:pt idx="110">
                  <c:v>86.347157364715244</c:v>
                </c:pt>
                <c:pt idx="111">
                  <c:v>86.181660662478023</c:v>
                </c:pt>
                <c:pt idx="112">
                  <c:v>86.016660089547486</c:v>
                </c:pt>
                <c:pt idx="113">
                  <c:v>85.852153585478064</c:v>
                </c:pt>
                <c:pt idx="114">
                  <c:v>85.688139100888392</c:v>
                </c:pt>
                <c:pt idx="115">
                  <c:v>85.524614597387</c:v>
                </c:pt>
                <c:pt idx="116">
                  <c:v>85.361578047501467</c:v>
                </c:pt>
                <c:pt idx="117">
                  <c:v>85.199027434604304</c:v>
                </c:pt>
                <c:pt idx="118">
                  <c:v>85.036960752842973</c:v>
                </c:pt>
                <c:pt idx="119">
                  <c:v>84.875376007066805</c:v>
                </c:pt>
                <c:pt idx="120">
                  <c:v>84.714271212758391</c:v>
                </c:pt>
                <c:pt idx="121">
                  <c:v>84.553644395962323</c:v>
                </c:pt>
                <c:pt idx="122">
                  <c:v>84.393493593216277</c:v>
                </c:pt>
                <c:pt idx="123">
                  <c:v>84.233816851482459</c:v>
                </c:pt>
                <c:pt idx="124">
                  <c:v>84.074612228078124</c:v>
                </c:pt>
                <c:pt idx="125">
                  <c:v>83.915877790609258</c:v>
                </c:pt>
                <c:pt idx="126">
                  <c:v>83.757611616901343</c:v>
                </c:pt>
                <c:pt idx="127">
                  <c:v>83.599811794935292</c:v>
                </c:pt>
                <c:pt idx="128">
                  <c:v>83.442476422778682</c:v>
                </c:pt>
                <c:pt idx="129">
                  <c:v>83.285603608521484</c:v>
                </c:pt>
                <c:pt idx="130">
                  <c:v>83.129191470210131</c:v>
                </c:pt>
                <c:pt idx="131">
                  <c:v>82.973238135783092</c:v>
                </c:pt>
                <c:pt idx="132">
                  <c:v>82.817741743007318</c:v>
                </c:pt>
                <c:pt idx="133">
                  <c:v>82.662700439413257</c:v>
                </c:pt>
                <c:pt idx="134">
                  <c:v>82.50811238223281</c:v>
                </c:pt>
                <c:pt idx="135">
                  <c:v>82.35397573833545</c:v>
                </c:pt>
                <c:pt idx="136">
                  <c:v>82.200288684167163</c:v>
                </c:pt>
                <c:pt idx="137">
                  <c:v>82.047049405688625</c:v>
                </c:pt>
                <c:pt idx="138">
                  <c:v>81.894256098312539</c:v>
                </c:pt>
                <c:pt idx="139">
                  <c:v>81.74190696684451</c:v>
                </c:pt>
                <c:pt idx="140">
                  <c:v>81.590000225421775</c:v>
                </c:pt>
                <c:pt idx="141">
                  <c:v>81.438534097453584</c:v>
                </c:pt>
                <c:pt idx="142">
                  <c:v>81.287506815561258</c:v>
                </c:pt>
                <c:pt idx="143">
                  <c:v>81.136916621520683</c:v>
                </c:pt>
                <c:pt idx="144">
                  <c:v>80.986761766202051</c:v>
                </c:pt>
                <c:pt idx="145">
                  <c:v>80.837040509512846</c:v>
                </c:pt>
                <c:pt idx="146">
                  <c:v>80.687751120340181</c:v>
                </c:pt>
                <c:pt idx="147">
                  <c:v>80.538891876493324</c:v>
                </c:pt>
                <c:pt idx="148">
                  <c:v>80.390461064646431</c:v>
                </c:pt>
                <c:pt idx="149">
                  <c:v>80.242456980283649</c:v>
                </c:pt>
                <c:pt idx="150">
                  <c:v>80.094877927642202</c:v>
                </c:pt>
                <c:pt idx="151">
                  <c:v>79.94772221965647</c:v>
                </c:pt>
                <c:pt idx="152">
                  <c:v>79.800988177904841</c:v>
                </c:pt>
                <c:pt idx="153">
                  <c:v>79.654674132552927</c:v>
                </c:pt>
                <c:pt idx="154">
                  <c:v>79.508778422300239</c:v>
                </c:pt>
                <c:pt idx="155">
                  <c:v>79.363299394327356</c:v>
                </c:pt>
                <c:pt idx="156">
                  <c:v>79.218235404240502</c:v>
                </c:pt>
                <c:pt idx="157">
                  <c:v>79.0735848160204</c:v>
                </c:pt>
                <c:pt idx="158">
                  <c:v>78.92934600196827</c:v>
                </c:pt>
                <c:pt idx="159">
                  <c:v>78.785517342654742</c:v>
                </c:pt>
                <c:pt idx="160">
                  <c:v>78.642097226867733</c:v>
                </c:pt>
                <c:pt idx="161">
                  <c:v>78.499084051560246</c:v>
                </c:pt>
                <c:pt idx="162">
                  <c:v>78.356476221800364</c:v>
                </c:pt>
                <c:pt idx="163">
                  <c:v>78.214272150719708</c:v>
                </c:pt>
                <c:pt idx="164">
                  <c:v>78.072470259464453</c:v>
                </c:pt>
                <c:pt idx="165">
                  <c:v>77.931068977143781</c:v>
                </c:pt>
                <c:pt idx="166">
                  <c:v>77.790066740781313</c:v>
                </c:pt>
                <c:pt idx="167">
                  <c:v>77.649461995265838</c:v>
                </c:pt>
                <c:pt idx="168">
                  <c:v>77.509253193302385</c:v>
                </c:pt>
                <c:pt idx="169">
                  <c:v>77.369438795363962</c:v>
                </c:pt>
                <c:pt idx="170">
                  <c:v>77.230017269643</c:v>
                </c:pt>
                <c:pt idx="171">
                  <c:v>77.090987092004212</c:v>
                </c:pt>
                <c:pt idx="172">
                  <c:v>76.952346745937064</c:v>
                </c:pt>
                <c:pt idx="173">
                  <c:v>76.814094722508131</c:v>
                </c:pt>
                <c:pt idx="174">
                  <c:v>76.676229520315573</c:v>
                </c:pt>
                <c:pt idx="175">
                  <c:v>76.538749645441627</c:v>
                </c:pt>
                <c:pt idx="176">
                  <c:v>76.401653611407482</c:v>
                </c:pt>
                <c:pt idx="177">
                  <c:v>76.264939939126876</c:v>
                </c:pt>
                <c:pt idx="178">
                  <c:v>76.128607156861349</c:v>
                </c:pt>
                <c:pt idx="179">
                  <c:v>75.992653800175319</c:v>
                </c:pt>
                <c:pt idx="180">
                  <c:v>75.857078411890868</c:v>
                </c:pt>
                <c:pt idx="181">
                  <c:v>75.721879542043297</c:v>
                </c:pt>
                <c:pt idx="182">
                  <c:v>75.587055747838605</c:v>
                </c:pt>
                <c:pt idx="183">
                  <c:v>75.452605593607572</c:v>
                </c:pt>
                <c:pt idx="184">
                  <c:v>75.318527650764068</c:v>
                </c:pt>
                <c:pt idx="185">
                  <c:v>75.184820497761038</c:v>
                </c:pt>
                <c:pt idx="186">
                  <c:v>75.051482720048796</c:v>
                </c:pt>
                <c:pt idx="187">
                  <c:v>74.918512910031652</c:v>
                </c:pt>
                <c:pt idx="188">
                  <c:v>74.785909667025507</c:v>
                </c:pt>
                <c:pt idx="189">
                  <c:v>74.653671597217084</c:v>
                </c:pt>
                <c:pt idx="190">
                  <c:v>74.521797313621718</c:v>
                </c:pt>
                <c:pt idx="191">
                  <c:v>74.390285436042703</c:v>
                </c:pt>
                <c:pt idx="192">
                  <c:v>74.25913459102938</c:v>
                </c:pt>
                <c:pt idx="193">
                  <c:v>74.128343411837506</c:v>
                </c:pt>
                <c:pt idx="194">
                  <c:v>73.997910538388169</c:v>
                </c:pt>
                <c:pt idx="195">
                  <c:v>73.867834617228354</c:v>
                </c:pt>
                <c:pt idx="196">
                  <c:v>73.738114301490512</c:v>
                </c:pt>
                <c:pt idx="197">
                  <c:v>73.608748250854148</c:v>
                </c:pt>
                <c:pt idx="198">
                  <c:v>73.479735131504967</c:v>
                </c:pt>
                <c:pt idx="199">
                  <c:v>73.351073616097537</c:v>
                </c:pt>
                <c:pt idx="200">
                  <c:v>73.222762383715846</c:v>
                </c:pt>
                <c:pt idx="201">
                  <c:v>73.094800119835185</c:v>
                </c:pt>
                <c:pt idx="202">
                  <c:v>72.967185516284147</c:v>
                </c:pt>
                <c:pt idx="203">
                  <c:v>72.839917271206247</c:v>
                </c:pt>
                <c:pt idx="204">
                  <c:v>72.712994089022843</c:v>
                </c:pt>
                <c:pt idx="205">
                  <c:v>72.586414680395961</c:v>
                </c:pt>
                <c:pt idx="206">
                  <c:v>72.460177762191194</c:v>
                </c:pt>
                <c:pt idx="207">
                  <c:v>72.334282057440362</c:v>
                </c:pt>
                <c:pt idx="208">
                  <c:v>72.20872629530588</c:v>
                </c:pt>
                <c:pt idx="209">
                  <c:v>72.083509211043989</c:v>
                </c:pt>
                <c:pt idx="210">
                  <c:v>71.958629545969117</c:v>
                </c:pt>
                <c:pt idx="211">
                  <c:v>71.834086047417443</c:v>
                </c:pt>
                <c:pt idx="212">
                  <c:v>71.709877468712151</c:v>
                </c:pt>
                <c:pt idx="213">
                  <c:v>71.586002569128297</c:v>
                </c:pt>
                <c:pt idx="214">
                  <c:v>71.462460113856679</c:v>
                </c:pt>
                <c:pt idx="215">
                  <c:v>71.339248873971059</c:v>
                </c:pt>
                <c:pt idx="216">
                  <c:v>71.216367626390891</c:v>
                </c:pt>
                <c:pt idx="217">
                  <c:v>71.093815153850443</c:v>
                </c:pt>
                <c:pt idx="218">
                  <c:v>70.97159024486163</c:v>
                </c:pt>
                <c:pt idx="219">
                  <c:v>70.849691693682573</c:v>
                </c:pt>
                <c:pt idx="220">
                  <c:v>70.728118300282063</c:v>
                </c:pt>
                <c:pt idx="221">
                  <c:v>70.606868870308617</c:v>
                </c:pt>
                <c:pt idx="222">
                  <c:v>70.485942215055104</c:v>
                </c:pt>
                <c:pt idx="223">
                  <c:v>70.365337151426672</c:v>
                </c:pt>
                <c:pt idx="224">
                  <c:v>70.245052501909498</c:v>
                </c:pt>
                <c:pt idx="225">
                  <c:v>70.125087094536113</c:v>
                </c:pt>
                <c:pt idx="226">
                  <c:v>70.005439762854962</c:v>
                </c:pt>
                <c:pt idx="227">
                  <c:v>69.886109345897282</c:v>
                </c:pt>
                <c:pt idx="228">
                  <c:v>69.767094688146798</c:v>
                </c:pt>
                <c:pt idx="229">
                  <c:v>69.648394639506421</c:v>
                </c:pt>
                <c:pt idx="230">
                  <c:v>69.530008055268155</c:v>
                </c:pt>
                <c:pt idx="231">
                  <c:v>69.411933796082039</c:v>
                </c:pt>
                <c:pt idx="232">
                  <c:v>69.294170727925106</c:v>
                </c:pt>
                <c:pt idx="233">
                  <c:v>69.176717722070038</c:v>
                </c:pt>
                <c:pt idx="234">
                  <c:v>69.059573655055814</c:v>
                </c:pt>
                <c:pt idx="235">
                  <c:v>68.942737408656598</c:v>
                </c:pt>
                <c:pt idx="236">
                  <c:v>68.826207869852539</c:v>
                </c:pt>
                <c:pt idx="237">
                  <c:v>68.709983930799126</c:v>
                </c:pt>
                <c:pt idx="238">
                  <c:v>68.594064488798224</c:v>
                </c:pt>
                <c:pt idx="239">
                  <c:v>68.478448446268402</c:v>
                </c:pt>
                <c:pt idx="240">
                  <c:v>68.363134710715144</c:v>
                </c:pt>
                <c:pt idx="241">
                  <c:v>68.248122194703512</c:v>
                </c:pt>
                <c:pt idx="242">
                  <c:v>68.133409815827093</c:v>
                </c:pt>
                <c:pt idx="243">
                  <c:v>68.01899649668124</c:v>
                </c:pt>
                <c:pt idx="244">
                  <c:v>67.904881164833768</c:v>
                </c:pt>
                <c:pt idx="245">
                  <c:v>67.791062752796506</c:v>
                </c:pt>
                <c:pt idx="246">
                  <c:v>67.677540197998198</c:v>
                </c:pt>
                <c:pt idx="247">
                  <c:v>67.564312442755735</c:v>
                </c:pt>
                <c:pt idx="248">
                  <c:v>67.451378434246848</c:v>
                </c:pt>
                <c:pt idx="249">
                  <c:v>67.338737124482535</c:v>
                </c:pt>
                <c:pt idx="250">
                  <c:v>67.226387470280201</c:v>
                </c:pt>
                <c:pt idx="251">
                  <c:v>67.114328433235869</c:v>
                </c:pt>
                <c:pt idx="252">
                  <c:v>67.002558979697554</c:v>
                </c:pt>
                <c:pt idx="253">
                  <c:v>66.89107808073868</c:v>
                </c:pt>
                <c:pt idx="254">
                  <c:v>66.779884712131079</c:v>
                </c:pt>
                <c:pt idx="255">
                  <c:v>66.668977854319863</c:v>
                </c:pt>
                <c:pt idx="256">
                  <c:v>66.558356492394907</c:v>
                </c:pt>
                <c:pt idx="257">
                  <c:v>66.44801961606683</c:v>
                </c:pt>
                <c:pt idx="258">
                  <c:v>66.337966219640563</c:v>
                </c:pt>
                <c:pt idx="259">
                  <c:v>66.228195301989416</c:v>
                </c:pt>
                <c:pt idx="260">
                  <c:v>66.118705866529467</c:v>
                </c:pt>
                <c:pt idx="261">
                  <c:v>66.009496921194952</c:v>
                </c:pt>
                <c:pt idx="262">
                  <c:v>65.900567478411773</c:v>
                </c:pt>
                <c:pt idx="263">
                  <c:v>65.791916555073897</c:v>
                </c:pt>
                <c:pt idx="264">
                  <c:v>65.683543172517957</c:v>
                </c:pt>
                <c:pt idx="265">
                  <c:v>65.575446356498219</c:v>
                </c:pt>
                <c:pt idx="266">
                  <c:v>65.467625137162145</c:v>
                </c:pt>
                <c:pt idx="267">
                  <c:v>65.360078549026639</c:v>
                </c:pt>
                <c:pt idx="268">
                  <c:v>65.252805630953461</c:v>
                </c:pt>
                <c:pt idx="269">
                  <c:v>65.14580542612498</c:v>
                </c:pt>
                <c:pt idx="270">
                  <c:v>65.039076982020219</c:v>
                </c:pt>
                <c:pt idx="271">
                  <c:v>64.932619350392159</c:v>
                </c:pt>
                <c:pt idx="272">
                  <c:v>64.826431587242823</c:v>
                </c:pt>
                <c:pt idx="273">
                  <c:v>64.720512752800445</c:v>
                </c:pt>
                <c:pt idx="274">
                  <c:v>64.614861911496831</c:v>
                </c:pt>
                <c:pt idx="275">
                  <c:v>64.509478131943084</c:v>
                </c:pt>
                <c:pt idx="276">
                  <c:v>64.404360486906967</c:v>
                </c:pt>
                <c:pt idx="277">
                  <c:v>64.299508053291476</c:v>
                </c:pt>
                <c:pt idx="278">
                  <c:v>64.194919912110024</c:v>
                </c:pt>
                <c:pt idx="279">
                  <c:v>64.09059514846534</c:v>
                </c:pt>
                <c:pt idx="280">
                  <c:v>63.986532851526562</c:v>
                </c:pt>
                <c:pt idx="281">
                  <c:v>63.882732114507746</c:v>
                </c:pt>
                <c:pt idx="282">
                  <c:v>63.779192034644709</c:v>
                </c:pt>
                <c:pt idx="283">
                  <c:v>63.675911713173967</c:v>
                </c:pt>
                <c:pt idx="284">
                  <c:v>63.572890255310405</c:v>
                </c:pt>
                <c:pt idx="285">
                  <c:v>63.470126770226024</c:v>
                </c:pt>
                <c:pt idx="286">
                  <c:v>63.367620371028465</c:v>
                </c:pt>
                <c:pt idx="287">
                  <c:v>63.265370174738877</c:v>
                </c:pt>
                <c:pt idx="288">
                  <c:v>63.163375302271888</c:v>
                </c:pt>
                <c:pt idx="289">
                  <c:v>63.061634878413741</c:v>
                </c:pt>
                <c:pt idx="290">
                  <c:v>62.960148031801218</c:v>
                </c:pt>
                <c:pt idx="291">
                  <c:v>62.858913894901804</c:v>
                </c:pt>
                <c:pt idx="292">
                  <c:v>62.757931603991587</c:v>
                </c:pt>
                <c:pt idx="293">
                  <c:v>62.657200299135674</c:v>
                </c:pt>
                <c:pt idx="294">
                  <c:v>62.556719124167735</c:v>
                </c:pt>
                <c:pt idx="295">
                  <c:v>62.456487226669573</c:v>
                </c:pt>
                <c:pt idx="296">
                  <c:v>62.356503757950648</c:v>
                </c:pt>
                <c:pt idx="297">
                  <c:v>62.256767873028117</c:v>
                </c:pt>
                <c:pt idx="298">
                  <c:v>62.157278730607814</c:v>
                </c:pt>
                <c:pt idx="299">
                  <c:v>62.058035493063386</c:v>
                </c:pt>
                <c:pt idx="300">
                  <c:v>61.959037326417125</c:v>
                </c:pt>
                <c:pt idx="301">
                  <c:v>61.860283400319965</c:v>
                </c:pt>
                <c:pt idx="302">
                  <c:v>61.761772888033491</c:v>
                </c:pt>
                <c:pt idx="303">
                  <c:v>61.663504966409121</c:v>
                </c:pt>
                <c:pt idx="304">
                  <c:v>61.565478815868921</c:v>
                </c:pt>
                <c:pt idx="305">
                  <c:v>61.467693620388275</c:v>
                </c:pt>
                <c:pt idx="306">
                  <c:v>61.37014856747524</c:v>
                </c:pt>
                <c:pt idx="307">
                  <c:v>61.272842848152621</c:v>
                </c:pt>
                <c:pt idx="308">
                  <c:v>61.175775656938775</c:v>
                </c:pt>
                <c:pt idx="309">
                  <c:v>61.078946191829679</c:v>
                </c:pt>
                <c:pt idx="310">
                  <c:v>60.98235365427994</c:v>
                </c:pt>
                <c:pt idx="311">
                  <c:v>60.885997249185074</c:v>
                </c:pt>
                <c:pt idx="312">
                  <c:v>60.789876184862536</c:v>
                </c:pt>
                <c:pt idx="313">
                  <c:v>60.693989673034395</c:v>
                </c:pt>
                <c:pt idx="314">
                  <c:v>60.598336928808564</c:v>
                </c:pt>
                <c:pt idx="315">
                  <c:v>60.502917170661924</c:v>
                </c:pt>
                <c:pt idx="316">
                  <c:v>60.407729620421719</c:v>
                </c:pt>
                <c:pt idx="317">
                  <c:v>60.312773503248103</c:v>
                </c:pt>
                <c:pt idx="318">
                  <c:v>60.218048047616968</c:v>
                </c:pt>
                <c:pt idx="319">
                  <c:v>60.123552485302476</c:v>
                </c:pt>
                <c:pt idx="320">
                  <c:v>60.029286051359094</c:v>
                </c:pt>
                <c:pt idx="321">
                  <c:v>59.935247984105338</c:v>
                </c:pt>
                <c:pt idx="322">
                  <c:v>59.841437525105839</c:v>
                </c:pt>
                <c:pt idx="323">
                  <c:v>59.747853919155048</c:v>
                </c:pt>
                <c:pt idx="324">
                  <c:v>59.654496414259981</c:v>
                </c:pt>
                <c:pt idx="325">
                  <c:v>59.561364261623467</c:v>
                </c:pt>
                <c:pt idx="326">
                  <c:v>59.468456715627305</c:v>
                </c:pt>
                <c:pt idx="327">
                  <c:v>59.37577303381638</c:v>
                </c:pt>
                <c:pt idx="328">
                  <c:v>59.283312476881179</c:v>
                </c:pt>
                <c:pt idx="329">
                  <c:v>59.191074308642513</c:v>
                </c:pt>
                <c:pt idx="330">
                  <c:v>59.099057796034487</c:v>
                </c:pt>
                <c:pt idx="331">
                  <c:v>59.007262209088566</c:v>
                </c:pt>
                <c:pt idx="332">
                  <c:v>58.915686820917173</c:v>
                </c:pt>
                <c:pt idx="333">
                  <c:v>58.82433090769883</c:v>
                </c:pt>
                <c:pt idx="334">
                  <c:v>58.733193748660881</c:v>
                </c:pt>
                <c:pt idx="335">
                  <c:v>58.642274626064861</c:v>
                </c:pt>
                <c:pt idx="336">
                  <c:v>58.551572825190036</c:v>
                </c:pt>
                <c:pt idx="337">
                  <c:v>58.461087634317984</c:v>
                </c:pt>
                <c:pt idx="338">
                  <c:v>58.370818344717975</c:v>
                </c:pt>
                <c:pt idx="339">
                  <c:v>58.280764250630064</c:v>
                </c:pt>
                <c:pt idx="340">
                  <c:v>58.190924649251158</c:v>
                </c:pt>
                <c:pt idx="341">
                  <c:v>58.101298840719132</c:v>
                </c:pt>
                <c:pt idx="342">
                  <c:v>58.011886128098034</c:v>
                </c:pt>
                <c:pt idx="343">
                  <c:v>57.922685817362648</c:v>
                </c:pt>
                <c:pt idx="344">
                  <c:v>57.833697217383886</c:v>
                </c:pt>
                <c:pt idx="345">
                  <c:v>57.744919639914428</c:v>
                </c:pt>
                <c:pt idx="346">
                  <c:v>57.656352399572825</c:v>
                </c:pt>
                <c:pt idx="347">
                  <c:v>57.567994813830182</c:v>
                </c:pt>
                <c:pt idx="348">
                  <c:v>57.479846202994104</c:v>
                </c:pt>
                <c:pt idx="349">
                  <c:v>57.391905890195936</c:v>
                </c:pt>
                <c:pt idx="350">
                  <c:v>57.304173201374965</c:v>
                </c:pt>
                <c:pt idx="351">
                  <c:v>57.216647465264813</c:v>
                </c:pt>
                <c:pt idx="352">
                  <c:v>57.12932801337908</c:v>
                </c:pt>
                <c:pt idx="353">
                  <c:v>57.042214179997565</c:v>
                </c:pt>
                <c:pt idx="354">
                  <c:v>56.955305302150826</c:v>
                </c:pt>
                <c:pt idx="355">
                  <c:v>56.868600719608722</c:v>
                </c:pt>
                <c:pt idx="356">
                  <c:v>56.782099774864143</c:v>
                </c:pt>
                <c:pt idx="357">
                  <c:v>56.695801813120489</c:v>
                </c:pt>
                <c:pt idx="358">
                  <c:v>56.609706182277705</c:v>
                </c:pt>
                <c:pt idx="359">
                  <c:v>56.523812232918708</c:v>
                </c:pt>
                <c:pt idx="360">
                  <c:v>56.438119318295435</c:v>
                </c:pt>
              </c:numCache>
            </c:numRef>
          </c:yVal>
          <c:smooth val="1"/>
        </c:ser>
        <c:ser>
          <c:idx val="1"/>
          <c:order val="1"/>
          <c:tx>
            <c:v>4 bunches</c:v>
          </c:tx>
          <c:marker>
            <c:symbol val="none"/>
          </c:marker>
          <c:xVal>
            <c:numRef>
              <c:f>Sheet1!$A$2:$A$362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xVal>
          <c:yVal>
            <c:numRef>
              <c:f>Sheet1!$R$2:$R$362</c:f>
              <c:numCache>
                <c:formatCode>General</c:formatCode>
                <c:ptCount val="361"/>
                <c:pt idx="0">
                  <c:v>56.438119318295435</c:v>
                </c:pt>
                <c:pt idx="1">
                  <c:v>56.352626794316102</c:v>
                </c:pt>
                <c:pt idx="2">
                  <c:v>56.267334019531461</c:v>
                </c:pt>
                <c:pt idx="3">
                  <c:v>56.182240355121202</c:v>
                </c:pt>
                <c:pt idx="4">
                  <c:v>56.097345164880871</c:v>
                </c:pt>
                <c:pt idx="5">
                  <c:v>56.012647815209931</c:v>
                </c:pt>
                <c:pt idx="6">
                  <c:v>55.928147675096355</c:v>
                </c:pt>
                <c:pt idx="7">
                  <c:v>55.843844116105977</c:v>
                </c:pt>
                <c:pt idx="8">
                  <c:v>55.759736512368114</c:v>
                </c:pt>
                <c:pt idx="9">
                  <c:v>55.675824240563045</c:v>
                </c:pt>
                <c:pt idx="10">
                  <c:v>55.592106679909683</c:v>
                </c:pt>
                <c:pt idx="11">
                  <c:v>55.508583212152494</c:v>
                </c:pt>
                <c:pt idx="12">
                  <c:v>55.425253221549546</c:v>
                </c:pt>
                <c:pt idx="13">
                  <c:v>55.342116094858568</c:v>
                </c:pt>
                <c:pt idx="14">
                  <c:v>55.259171221326305</c:v>
                </c:pt>
                <c:pt idx="15">
                  <c:v>55.176417992674551</c:v>
                </c:pt>
                <c:pt idx="16">
                  <c:v>55.093855803089085</c:v>
                </c:pt>
                <c:pt idx="17">
                  <c:v>55.011484049206331</c:v>
                </c:pt>
                <c:pt idx="18">
                  <c:v>54.929302130102499</c:v>
                </c:pt>
                <c:pt idx="19">
                  <c:v>54.847309447280054</c:v>
                </c:pt>
                <c:pt idx="20">
                  <c:v>54.765505404656849</c:v>
                </c:pt>
                <c:pt idx="21">
                  <c:v>54.683889408553604</c:v>
                </c:pt>
                <c:pt idx="22">
                  <c:v>54.602460867682055</c:v>
                </c:pt>
                <c:pt idx="23">
                  <c:v>54.521219193133646</c:v>
                </c:pt>
                <c:pt idx="24">
                  <c:v>54.440163798367045</c:v>
                </c:pt>
                <c:pt idx="25">
                  <c:v>54.35929409919688</c:v>
                </c:pt>
                <c:pt idx="26">
                  <c:v>54.278609513782456</c:v>
                </c:pt>
                <c:pt idx="27">
                  <c:v>54.198109462615463</c:v>
                </c:pt>
                <c:pt idx="28">
                  <c:v>54.117793368508941</c:v>
                </c:pt>
                <c:pt idx="29">
                  <c:v>54.037660656586397</c:v>
                </c:pt>
                <c:pt idx="30">
                  <c:v>53.957710754269314</c:v>
                </c:pt>
                <c:pt idx="31">
                  <c:v>53.877943091266928</c:v>
                </c:pt>
                <c:pt idx="32">
                  <c:v>53.798357099564349</c:v>
                </c:pt>
                <c:pt idx="33">
                  <c:v>53.718952213412095</c:v>
                </c:pt>
                <c:pt idx="34">
                  <c:v>53.639727869314058</c:v>
                </c:pt>
                <c:pt idx="35">
                  <c:v>53.560683506017845</c:v>
                </c:pt>
                <c:pt idx="36">
                  <c:v>53.481818564502312</c:v>
                </c:pt>
                <c:pt idx="37">
                  <c:v>53.403132487967738</c:v>
                </c:pt>
                <c:pt idx="38">
                  <c:v>53.324624721824989</c:v>
                </c:pt>
                <c:pt idx="39">
                  <c:v>53.246294713684442</c:v>
                </c:pt>
                <c:pt idx="40">
                  <c:v>53.168141913344556</c:v>
                </c:pt>
                <c:pt idx="41">
                  <c:v>53.090165772783493</c:v>
                </c:pt>
                <c:pt idx="42">
                  <c:v>53.012365746145576</c:v>
                </c:pt>
                <c:pt idx="43">
                  <c:v>52.93474128973336</c:v>
                </c:pt>
                <c:pt idx="44">
                  <c:v>52.857291861995741</c:v>
                </c:pt>
                <c:pt idx="45">
                  <c:v>52.780016923518367</c:v>
                </c:pt>
                <c:pt idx="46">
                  <c:v>52.702915937011973</c:v>
                </c:pt>
                <c:pt idx="47">
                  <c:v>52.625988367303997</c:v>
                </c:pt>
                <c:pt idx="48">
                  <c:v>52.549233681327152</c:v>
                </c:pt>
                <c:pt idx="49">
                  <c:v>52.472651348109608</c:v>
                </c:pt>
                <c:pt idx="50">
                  <c:v>52.396240838764541</c:v>
                </c:pt>
                <c:pt idx="51">
                  <c:v>52.320001626480575</c:v>
                </c:pt>
                <c:pt idx="52">
                  <c:v>52.24393318651218</c:v>
                </c:pt>
                <c:pt idx="53">
                  <c:v>52.168034996168394</c:v>
                </c:pt>
                <c:pt idx="54">
                  <c:v>52.092306534804266</c:v>
                </c:pt>
                <c:pt idx="55">
                  <c:v>52.016747283810673</c:v>
                </c:pt>
                <c:pt idx="56">
                  <c:v>51.941356726603857</c:v>
                </c:pt>
                <c:pt idx="57">
                  <c:v>51.866134348617507</c:v>
                </c:pt>
                <c:pt idx="58">
                  <c:v>51.79107963729048</c:v>
                </c:pt>
                <c:pt idx="59">
                  <c:v>51.716192082059862</c:v>
                </c:pt>
                <c:pt idx="60">
                  <c:v>51.641471174349988</c:v>
                </c:pt>
                <c:pt idx="61">
                  <c:v>51.566916407562978</c:v>
                </c:pt>
                <c:pt idx="62">
                  <c:v>51.49252727706984</c:v>
                </c:pt>
                <c:pt idx="63">
                  <c:v>51.418303280200618</c:v>
                </c:pt>
                <c:pt idx="64">
                  <c:v>51.344243916235648</c:v>
                </c:pt>
                <c:pt idx="65">
                  <c:v>51.270348686395984</c:v>
                </c:pt>
                <c:pt idx="66">
                  <c:v>51.196617093833758</c:v>
                </c:pt>
                <c:pt idx="67">
                  <c:v>51.12304864362347</c:v>
                </c:pt>
                <c:pt idx="68">
                  <c:v>51.049642842753613</c:v>
                </c:pt>
                <c:pt idx="69">
                  <c:v>50.976399200115843</c:v>
                </c:pt>
                <c:pt idx="70">
                  <c:v>50.903317226497457</c:v>
                </c:pt>
                <c:pt idx="71">
                  <c:v>50.83039643457203</c:v>
                </c:pt>
                <c:pt idx="72">
                  <c:v>50.757636338890208</c:v>
                </c:pt>
                <c:pt idx="73">
                  <c:v>50.685036455871391</c:v>
                </c:pt>
                <c:pt idx="74">
                  <c:v>50.612596303794135</c:v>
                </c:pt>
                <c:pt idx="75">
                  <c:v>50.540315402788615</c:v>
                </c:pt>
                <c:pt idx="76">
                  <c:v>50.468193274826042</c:v>
                </c:pt>
                <c:pt idx="77">
                  <c:v>50.396229443712556</c:v>
                </c:pt>
                <c:pt idx="78">
                  <c:v>50.324423435078437</c:v>
                </c:pt>
                <c:pt idx="79">
                  <c:v>50.25277477637033</c:v>
                </c:pt>
                <c:pt idx="80">
                  <c:v>50.18128299684254</c:v>
                </c:pt>
                <c:pt idx="81">
                  <c:v>50.109947627549481</c:v>
                </c:pt>
                <c:pt idx="82">
                  <c:v>50.038768201335479</c:v>
                </c:pt>
                <c:pt idx="83">
                  <c:v>49.967744252828517</c:v>
                </c:pt>
                <c:pt idx="84">
                  <c:v>49.896875318430205</c:v>
                </c:pt>
                <c:pt idx="85">
                  <c:v>49.826160936308291</c:v>
                </c:pt>
                <c:pt idx="86">
                  <c:v>49.755600646388316</c:v>
                </c:pt>
                <c:pt idx="87">
                  <c:v>49.685193990345041</c:v>
                </c:pt>
                <c:pt idx="88">
                  <c:v>49.614940511595179</c:v>
                </c:pt>
                <c:pt idx="89">
                  <c:v>49.544839755288614</c:v>
                </c:pt>
                <c:pt idx="90">
                  <c:v>49.474891268300063</c:v>
                </c:pt>
                <c:pt idx="91">
                  <c:v>49.405094599221989</c:v>
                </c:pt>
                <c:pt idx="92">
                  <c:v>49.335449298355847</c:v>
                </c:pt>
                <c:pt idx="93">
                  <c:v>49.265954917704754</c:v>
                </c:pt>
                <c:pt idx="94">
                  <c:v>49.196611010965185</c:v>
                </c:pt>
                <c:pt idx="95">
                  <c:v>49.127417133519025</c:v>
                </c:pt>
                <c:pt idx="96">
                  <c:v>49.058372842426493</c:v>
                </c:pt>
                <c:pt idx="97">
                  <c:v>48.989477696417566</c:v>
                </c:pt>
                <c:pt idx="98">
                  <c:v>48.920731255884697</c:v>
                </c:pt>
                <c:pt idx="99">
                  <c:v>48.852133082875319</c:v>
                </c:pt>
                <c:pt idx="100">
                  <c:v>48.783682741083688</c:v>
                </c:pt>
                <c:pt idx="101">
                  <c:v>48.715379795843994</c:v>
                </c:pt>
                <c:pt idx="102">
                  <c:v>48.647223814121844</c:v>
                </c:pt>
                <c:pt idx="103">
                  <c:v>48.57921436450777</c:v>
                </c:pt>
                <c:pt idx="104">
                  <c:v>48.511351017209513</c:v>
                </c:pt>
                <c:pt idx="105">
                  <c:v>48.443633344044109</c:v>
                </c:pt>
                <c:pt idx="106">
                  <c:v>48.376060918431008</c:v>
                </c:pt>
                <c:pt idx="107">
                  <c:v>48.308633315384967</c:v>
                </c:pt>
                <c:pt idx="108">
                  <c:v>48.241350111507288</c:v>
                </c:pt>
                <c:pt idx="109">
                  <c:v>48.174210884980837</c:v>
                </c:pt>
                <c:pt idx="110">
                  <c:v>48.107215215561069</c:v>
                </c:pt>
                <c:pt idx="111">
                  <c:v>48.040362684569544</c:v>
                </c:pt>
                <c:pt idx="112">
                  <c:v>47.973652874886632</c:v>
                </c:pt>
                <c:pt idx="113">
                  <c:v>47.907085370944444</c:v>
                </c:pt>
                <c:pt idx="114">
                  <c:v>47.840659758720136</c:v>
                </c:pt>
                <c:pt idx="115">
                  <c:v>47.774375625727771</c:v>
                </c:pt>
                <c:pt idx="116">
                  <c:v>47.70823256101292</c:v>
                </c:pt>
                <c:pt idx="117">
                  <c:v>47.642230155144098</c:v>
                </c:pt>
                <c:pt idx="118">
                  <c:v>47.576368000207331</c:v>
                </c:pt>
                <c:pt idx="119">
                  <c:v>47.510645689798245</c:v>
                </c:pt>
                <c:pt idx="120">
                  <c:v>47.44506281901559</c:v>
                </c:pt>
                <c:pt idx="121">
                  <c:v>47.379618984454588</c:v>
                </c:pt>
                <c:pt idx="122">
                  <c:v>47.314313784199811</c:v>
                </c:pt>
                <c:pt idx="123">
                  <c:v>47.249146817818726</c:v>
                </c:pt>
                <c:pt idx="124">
                  <c:v>47.184117686355037</c:v>
                </c:pt>
                <c:pt idx="125">
                  <c:v>47.119225992321788</c:v>
                </c:pt>
                <c:pt idx="126">
                  <c:v>47.054471339695098</c:v>
                </c:pt>
                <c:pt idx="127">
                  <c:v>46.989853333906886</c:v>
                </c:pt>
                <c:pt idx="128">
                  <c:v>46.925371581839421</c:v>
                </c:pt>
                <c:pt idx="129">
                  <c:v>46.861025691817616</c:v>
                </c:pt>
                <c:pt idx="130">
                  <c:v>46.796815273603421</c:v>
                </c:pt>
                <c:pt idx="131">
                  <c:v>46.732739938389308</c:v>
                </c:pt>
                <c:pt idx="132">
                  <c:v>46.668799298791221</c:v>
                </c:pt>
                <c:pt idx="133">
                  <c:v>46.604992968842716</c:v>
                </c:pt>
                <c:pt idx="134">
                  <c:v>46.541320563988506</c:v>
                </c:pt>
                <c:pt idx="135">
                  <c:v>46.4777817010782</c:v>
                </c:pt>
                <c:pt idx="136">
                  <c:v>46.414375998360036</c:v>
                </c:pt>
                <c:pt idx="137">
                  <c:v>46.351103075474441</c:v>
                </c:pt>
                <c:pt idx="138">
                  <c:v>46.287962553448153</c:v>
                </c:pt>
                <c:pt idx="139">
                  <c:v>46.224954054687807</c:v>
                </c:pt>
                <c:pt idx="140">
                  <c:v>46.16207720297362</c:v>
                </c:pt>
                <c:pt idx="141">
                  <c:v>46.099331623453807</c:v>
                </c:pt>
                <c:pt idx="142">
                  <c:v>46.036716942638293</c:v>
                </c:pt>
                <c:pt idx="143">
                  <c:v>45.974232788392065</c:v>
                </c:pt>
                <c:pt idx="144">
                  <c:v>45.911878789929929</c:v>
                </c:pt>
                <c:pt idx="145">
                  <c:v>45.849654577810696</c:v>
                </c:pt>
                <c:pt idx="146">
                  <c:v>45.787559783930078</c:v>
                </c:pt>
                <c:pt idx="147">
                  <c:v>45.72559404151589</c:v>
                </c:pt>
                <c:pt idx="148">
                  <c:v>45.6637569851218</c:v>
                </c:pt>
                <c:pt idx="149">
                  <c:v>45.602048250621479</c:v>
                </c:pt>
                <c:pt idx="150">
                  <c:v>45.540467475202362</c:v>
                </c:pt>
                <c:pt idx="151">
                  <c:v>45.479014297360408</c:v>
                </c:pt>
                <c:pt idx="152">
                  <c:v>45.417688356894288</c:v>
                </c:pt>
                <c:pt idx="153">
                  <c:v>45.356489294899319</c:v>
                </c:pt>
                <c:pt idx="154">
                  <c:v>45.295416753762041</c:v>
                </c:pt>
                <c:pt idx="155">
                  <c:v>45.234470377154373</c:v>
                </c:pt>
                <c:pt idx="156">
                  <c:v>45.173649810028017</c:v>
                </c:pt>
                <c:pt idx="157">
                  <c:v>45.112954698609187</c:v>
                </c:pt>
                <c:pt idx="158">
                  <c:v>45.052384690391989</c:v>
                </c:pt>
                <c:pt idx="159">
                  <c:v>44.991939434134217</c:v>
                </c:pt>
                <c:pt idx="160">
                  <c:v>44.931618579850891</c:v>
                </c:pt>
                <c:pt idx="161">
                  <c:v>44.871421778809044</c:v>
                </c:pt>
                <c:pt idx="162">
                  <c:v>44.811348683522333</c:v>
                </c:pt>
                <c:pt idx="163">
                  <c:v>44.751398947745336</c:v>
                </c:pt>
                <c:pt idx="164">
                  <c:v>44.691572226468409</c:v>
                </c:pt>
                <c:pt idx="165">
                  <c:v>44.631868175912018</c:v>
                </c:pt>
                <c:pt idx="166">
                  <c:v>44.572286453521741</c:v>
                </c:pt>
                <c:pt idx="167">
                  <c:v>44.512826717962845</c:v>
                </c:pt>
                <c:pt idx="168">
                  <c:v>44.453488629114865</c:v>
                </c:pt>
                <c:pt idx="169">
                  <c:v>44.39427184806555</c:v>
                </c:pt>
                <c:pt idx="170">
                  <c:v>44.335176037107324</c:v>
                </c:pt>
                <c:pt idx="171">
                  <c:v>44.276200859731247</c:v>
                </c:pt>
                <c:pt idx="172">
                  <c:v>44.217345980620514</c:v>
                </c:pt>
                <c:pt idx="173">
                  <c:v>44.158611065647996</c:v>
                </c:pt>
                <c:pt idx="174">
                  <c:v>44.099995781868294</c:v>
                </c:pt>
                <c:pt idx="175">
                  <c:v>44.041499797514803</c:v>
                </c:pt>
                <c:pt idx="176">
                  <c:v>43.983122781993281</c:v>
                </c:pt>
                <c:pt idx="177">
                  <c:v>43.924864405877024</c:v>
                </c:pt>
                <c:pt idx="178">
                  <c:v>43.866724340902714</c:v>
                </c:pt>
                <c:pt idx="179">
                  <c:v>43.808702259964136</c:v>
                </c:pt>
                <c:pt idx="180">
                  <c:v>43.750797837107839</c:v>
                </c:pt>
                <c:pt idx="181">
                  <c:v>43.693010747528504</c:v>
                </c:pt>
                <c:pt idx="182">
                  <c:v>43.635340667563128</c:v>
                </c:pt>
                <c:pt idx="183">
                  <c:v>43.577787274686642</c:v>
                </c:pt>
                <c:pt idx="184">
                  <c:v>43.520350247507537</c:v>
                </c:pt>
                <c:pt idx="185">
                  <c:v>43.463029265761797</c:v>
                </c:pt>
                <c:pt idx="186">
                  <c:v>43.405824010309153</c:v>
                </c:pt>
                <c:pt idx="187">
                  <c:v>43.348734163127261</c:v>
                </c:pt>
                <c:pt idx="188">
                  <c:v>43.29175940730812</c:v>
                </c:pt>
                <c:pt idx="189">
                  <c:v>43.234899427052277</c:v>
                </c:pt>
                <c:pt idx="190">
                  <c:v>43.17815390766502</c:v>
                </c:pt>
                <c:pt idx="191">
                  <c:v>43.121522535549978</c:v>
                </c:pt>
                <c:pt idx="192">
                  <c:v>43.065004998206753</c:v>
                </c:pt>
                <c:pt idx="193">
                  <c:v>43.008600984224316</c:v>
                </c:pt>
                <c:pt idx="194">
                  <c:v>42.952310183277604</c:v>
                </c:pt>
                <c:pt idx="195">
                  <c:v>42.896132286122374</c:v>
                </c:pt>
                <c:pt idx="196">
                  <c:v>42.840066984590344</c:v>
                </c:pt>
                <c:pt idx="197">
                  <c:v>42.784113971584851</c:v>
                </c:pt>
                <c:pt idx="198">
                  <c:v>42.728272941076668</c:v>
                </c:pt>
                <c:pt idx="199">
                  <c:v>42.672543588099423</c:v>
                </c:pt>
                <c:pt idx="200">
                  <c:v>42.616925608744154</c:v>
                </c:pt>
                <c:pt idx="201">
                  <c:v>42.561418700155791</c:v>
                </c:pt>
                <c:pt idx="202">
                  <c:v>42.506022560528763</c:v>
                </c:pt>
                <c:pt idx="203">
                  <c:v>42.450736889101989</c:v>
                </c:pt>
                <c:pt idx="204">
                  <c:v>42.395561386154299</c:v>
                </c:pt>
                <c:pt idx="205">
                  <c:v>42.340495753000887</c:v>
                </c:pt>
                <c:pt idx="206">
                  <c:v>42.285539691988703</c:v>
                </c:pt>
                <c:pt idx="207">
                  <c:v>42.230692906491278</c:v>
                </c:pt>
                <c:pt idx="208">
                  <c:v>42.175955100905341</c:v>
                </c:pt>
                <c:pt idx="209">
                  <c:v>42.121325980646276</c:v>
                </c:pt>
                <c:pt idx="210">
                  <c:v>42.066805252143496</c:v>
                </c:pt>
                <c:pt idx="211">
                  <c:v>42.012392622836288</c:v>
                </c:pt>
                <c:pt idx="212">
                  <c:v>41.958087801170272</c:v>
                </c:pt>
                <c:pt idx="213">
                  <c:v>41.90389049659197</c:v>
                </c:pt>
                <c:pt idx="214">
                  <c:v>41.849800419545467</c:v>
                </c:pt>
                <c:pt idx="215">
                  <c:v>41.795817281468466</c:v>
                </c:pt>
                <c:pt idx="216">
                  <c:v>41.741940794787247</c:v>
                </c:pt>
                <c:pt idx="217">
                  <c:v>41.688170672912548</c:v>
                </c:pt>
                <c:pt idx="218">
                  <c:v>41.634506630236579</c:v>
                </c:pt>
                <c:pt idx="219">
                  <c:v>41.580948382127673</c:v>
                </c:pt>
                <c:pt idx="220">
                  <c:v>41.527495644927505</c:v>
                </c:pt>
                <c:pt idx="221">
                  <c:v>41.474148135945299</c:v>
                </c:pt>
                <c:pt idx="222">
                  <c:v>41.420905573455315</c:v>
                </c:pt>
                <c:pt idx="223">
                  <c:v>41.36776767669204</c:v>
                </c:pt>
                <c:pt idx="224">
                  <c:v>41.314734165846644</c:v>
                </c:pt>
                <c:pt idx="225">
                  <c:v>41.261804762062624</c:v>
                </c:pt>
                <c:pt idx="226">
                  <c:v>41.20897918743222</c:v>
                </c:pt>
                <c:pt idx="227">
                  <c:v>41.156257164991857</c:v>
                </c:pt>
                <c:pt idx="228">
                  <c:v>41.103638418719008</c:v>
                </c:pt>
                <c:pt idx="229">
                  <c:v>41.051122673527814</c:v>
                </c:pt>
                <c:pt idx="230">
                  <c:v>40.998709655265515</c:v>
                </c:pt>
                <c:pt idx="231">
                  <c:v>40.946399090707715</c:v>
                </c:pt>
                <c:pt idx="232">
                  <c:v>40.894190707555801</c:v>
                </c:pt>
                <c:pt idx="233">
                  <c:v>40.842084234432619</c:v>
                </c:pt>
                <c:pt idx="234">
                  <c:v>40.790079400878078</c:v>
                </c:pt>
                <c:pt idx="235">
                  <c:v>40.73817593734622</c:v>
                </c:pt>
                <c:pt idx="236">
                  <c:v>40.686373575201067</c:v>
                </c:pt>
                <c:pt idx="237">
                  <c:v>40.634672046712637</c:v>
                </c:pt>
                <c:pt idx="238">
                  <c:v>40.583071085053838</c:v>
                </c:pt>
                <c:pt idx="239">
                  <c:v>40.531570424296063</c:v>
                </c:pt>
                <c:pt idx="240">
                  <c:v>40.480169799406305</c:v>
                </c:pt>
                <c:pt idx="241">
                  <c:v>40.428868946242318</c:v>
                </c:pt>
                <c:pt idx="242">
                  <c:v>40.377667601550144</c:v>
                </c:pt>
                <c:pt idx="243">
                  <c:v>40.326565502959944</c:v>
                </c:pt>
                <c:pt idx="244">
                  <c:v>40.275562388982209</c:v>
                </c:pt>
                <c:pt idx="245">
                  <c:v>40.224657999004258</c:v>
                </c:pt>
                <c:pt idx="246">
                  <c:v>40.173852073287087</c:v>
                </c:pt>
                <c:pt idx="247">
                  <c:v>40.123144352961184</c:v>
                </c:pt>
                <c:pt idx="248">
                  <c:v>40.072534580023444</c:v>
                </c:pt>
                <c:pt idx="249">
                  <c:v>40.022022497332948</c:v>
                </c:pt>
                <c:pt idx="250">
                  <c:v>39.971607848608699</c:v>
                </c:pt>
                <c:pt idx="251">
                  <c:v>39.921290378424821</c:v>
                </c:pt>
                <c:pt idx="252">
                  <c:v>39.871069832207425</c:v>
                </c:pt>
                <c:pt idx="253">
                  <c:v>39.820945956231689</c:v>
                </c:pt>
                <c:pt idx="254">
                  <c:v>39.770918497618318</c:v>
                </c:pt>
                <c:pt idx="255">
                  <c:v>39.720987204328736</c:v>
                </c:pt>
                <c:pt idx="256">
                  <c:v>39.671151825163854</c:v>
                </c:pt>
                <c:pt idx="257">
                  <c:v>39.621412109759241</c:v>
                </c:pt>
                <c:pt idx="258">
                  <c:v>39.571767808581839</c:v>
                </c:pt>
                <c:pt idx="259">
                  <c:v>39.522218672926776</c:v>
                </c:pt>
                <c:pt idx="260">
                  <c:v>39.472764454914476</c:v>
                </c:pt>
                <c:pt idx="261">
                  <c:v>39.423404907486486</c:v>
                </c:pt>
                <c:pt idx="262">
                  <c:v>39.374139784402779</c:v>
                </c:pt>
                <c:pt idx="263">
                  <c:v>39.324968840238384</c:v>
                </c:pt>
                <c:pt idx="264">
                  <c:v>39.275891830379223</c:v>
                </c:pt>
                <c:pt idx="265">
                  <c:v>39.226908511020689</c:v>
                </c:pt>
                <c:pt idx="266">
                  <c:v>39.178018639162367</c:v>
                </c:pt>
                <c:pt idx="267">
                  <c:v>39.129221972606025</c:v>
                </c:pt>
                <c:pt idx="268">
                  <c:v>39.080518269951988</c:v>
                </c:pt>
                <c:pt idx="269">
                  <c:v>39.031907290596067</c:v>
                </c:pt>
                <c:pt idx="270">
                  <c:v>38.983388794726416</c:v>
                </c:pt>
                <c:pt idx="271">
                  <c:v>38.934962543319351</c:v>
                </c:pt>
                <c:pt idx="272">
                  <c:v>38.886628298138518</c:v>
                </c:pt>
                <c:pt idx="273">
                  <c:v>38.838385821728863</c:v>
                </c:pt>
                <c:pt idx="274">
                  <c:v>38.790234877415969</c:v>
                </c:pt>
                <c:pt idx="275">
                  <c:v>38.742175229301303</c:v>
                </c:pt>
                <c:pt idx="276">
                  <c:v>38.69420664225968</c:v>
                </c:pt>
                <c:pt idx="277">
                  <c:v>38.646328881936157</c:v>
                </c:pt>
                <c:pt idx="278">
                  <c:v>38.598541714743291</c:v>
                </c:pt>
                <c:pt idx="279">
                  <c:v>38.550844907857631</c:v>
                </c:pt>
                <c:pt idx="280">
                  <c:v>38.503238229216571</c:v>
                </c:pt>
                <c:pt idx="281">
                  <c:v>38.455721447515629</c:v>
                </c:pt>
                <c:pt idx="282">
                  <c:v>38.408294332205557</c:v>
                </c:pt>
                <c:pt idx="283">
                  <c:v>38.360956653488749</c:v>
                </c:pt>
                <c:pt idx="284">
                  <c:v>38.313708182316994</c:v>
                </c:pt>
                <c:pt idx="285">
                  <c:v>38.266548690388113</c:v>
                </c:pt>
                <c:pt idx="286">
                  <c:v>38.219477950142213</c:v>
                </c:pt>
                <c:pt idx="287">
                  <c:v>38.172495734760851</c:v>
                </c:pt>
                <c:pt idx="288">
                  <c:v>38.125601818161392</c:v>
                </c:pt>
                <c:pt idx="289">
                  <c:v>38.078795974996822</c:v>
                </c:pt>
                <c:pt idx="290">
                  <c:v>38.032077980650101</c:v>
                </c:pt>
                <c:pt idx="291">
                  <c:v>37.985447611233958</c:v>
                </c:pt>
                <c:pt idx="292">
                  <c:v>37.938904643585886</c:v>
                </c:pt>
                <c:pt idx="293">
                  <c:v>37.892448855266487</c:v>
                </c:pt>
                <c:pt idx="294">
                  <c:v>37.846080024555881</c:v>
                </c:pt>
                <c:pt idx="295">
                  <c:v>37.799797930451483</c:v>
                </c:pt>
                <c:pt idx="296">
                  <c:v>37.753602352664799</c:v>
                </c:pt>
                <c:pt idx="297">
                  <c:v>37.707493071618778</c:v>
                </c:pt>
                <c:pt idx="298">
                  <c:v>37.661469868445067</c:v>
                </c:pt>
                <c:pt idx="299">
                  <c:v>37.615532524980878</c:v>
                </c:pt>
                <c:pt idx="300">
                  <c:v>37.569680823766511</c:v>
                </c:pt>
                <c:pt idx="301">
                  <c:v>37.523914548042413</c:v>
                </c:pt>
                <c:pt idx="302">
                  <c:v>37.47823348174709</c:v>
                </c:pt>
                <c:pt idx="303">
                  <c:v>37.432637409513383</c:v>
                </c:pt>
                <c:pt idx="304">
                  <c:v>37.387126116665712</c:v>
                </c:pt>
                <c:pt idx="305">
                  <c:v>37.341699389218867</c:v>
                </c:pt>
                <c:pt idx="306">
                  <c:v>37.296357013873802</c:v>
                </c:pt>
                <c:pt idx="307">
                  <c:v>37.251098778015155</c:v>
                </c:pt>
                <c:pt idx="308">
                  <c:v>37.205924469708954</c:v>
                </c:pt>
                <c:pt idx="309">
                  <c:v>37.160833877700519</c:v>
                </c:pt>
                <c:pt idx="310">
                  <c:v>37.115826791410278</c:v>
                </c:pt>
                <c:pt idx="311">
                  <c:v>37.070903000932148</c:v>
                </c:pt>
                <c:pt idx="312">
                  <c:v>37.026062297031395</c:v>
                </c:pt>
                <c:pt idx="313">
                  <c:v>36.981304471140483</c:v>
                </c:pt>
                <c:pt idx="314">
                  <c:v>36.93662931535826</c:v>
                </c:pt>
                <c:pt idx="315">
                  <c:v>36.892036622445971</c:v>
                </c:pt>
                <c:pt idx="316">
                  <c:v>36.847526185824954</c:v>
                </c:pt>
                <c:pt idx="317">
                  <c:v>36.80309779957522</c:v>
                </c:pt>
                <c:pt idx="318">
                  <c:v>36.758751258431026</c:v>
                </c:pt>
                <c:pt idx="319">
                  <c:v>36.71448635777967</c:v>
                </c:pt>
                <c:pt idx="320">
                  <c:v>36.670302893659148</c:v>
                </c:pt>
                <c:pt idx="321">
                  <c:v>36.626200662754037</c:v>
                </c:pt>
                <c:pt idx="322">
                  <c:v>36.582179462395025</c:v>
                </c:pt>
                <c:pt idx="323">
                  <c:v>36.538239090554562</c:v>
                </c:pt>
                <c:pt idx="324">
                  <c:v>36.494379345846035</c:v>
                </c:pt>
                <c:pt idx="325">
                  <c:v>36.45060002752038</c:v>
                </c:pt>
                <c:pt idx="326">
                  <c:v>36.406900935462822</c:v>
                </c:pt>
                <c:pt idx="327">
                  <c:v>36.3632818701928</c:v>
                </c:pt>
                <c:pt idx="328">
                  <c:v>36.319742632858798</c:v>
                </c:pt>
                <c:pt idx="329">
                  <c:v>36.276283025238129</c:v>
                </c:pt>
                <c:pt idx="330">
                  <c:v>36.232902849732952</c:v>
                </c:pt>
                <c:pt idx="331">
                  <c:v>36.18960190936906</c:v>
                </c:pt>
                <c:pt idx="332">
                  <c:v>36.146380007792494</c:v>
                </c:pt>
                <c:pt idx="333">
                  <c:v>36.103236949267711</c:v>
                </c:pt>
                <c:pt idx="334">
                  <c:v>36.060172538675261</c:v>
                </c:pt>
                <c:pt idx="335">
                  <c:v>36.017186581509073</c:v>
                </c:pt>
                <c:pt idx="336">
                  <c:v>35.974278883874192</c:v>
                </c:pt>
                <c:pt idx="337">
                  <c:v>35.931449252485081</c:v>
                </c:pt>
                <c:pt idx="338">
                  <c:v>35.88869749466209</c:v>
                </c:pt>
                <c:pt idx="339">
                  <c:v>35.84602341833039</c:v>
                </c:pt>
                <c:pt idx="340">
                  <c:v>35.803426832016477</c:v>
                </c:pt>
                <c:pt idx="341">
                  <c:v>35.760907544846866</c:v>
                </c:pt>
                <c:pt idx="342">
                  <c:v>35.718465366545402</c:v>
                </c:pt>
                <c:pt idx="343">
                  <c:v>35.676100107430983</c:v>
                </c:pt>
                <c:pt idx="344">
                  <c:v>35.633811578415234</c:v>
                </c:pt>
                <c:pt idx="345">
                  <c:v>35.591599591000026</c:v>
                </c:pt>
                <c:pt idx="346">
                  <c:v>35.549463957276011</c:v>
                </c:pt>
                <c:pt idx="347">
                  <c:v>35.507404489919487</c:v>
                </c:pt>
                <c:pt idx="348">
                  <c:v>35.465421002191164</c:v>
                </c:pt>
                <c:pt idx="349">
                  <c:v>35.423513307932581</c:v>
                </c:pt>
                <c:pt idx="350">
                  <c:v>35.38168122156533</c:v>
                </c:pt>
                <c:pt idx="351">
                  <c:v>35.33992455808766</c:v>
                </c:pt>
                <c:pt idx="352">
                  <c:v>35.29824313307347</c:v>
                </c:pt>
                <c:pt idx="353">
                  <c:v>35.256636762668954</c:v>
                </c:pt>
                <c:pt idx="354">
                  <c:v>35.215105263590964</c:v>
                </c:pt>
                <c:pt idx="355">
                  <c:v>35.173648453125502</c:v>
                </c:pt>
                <c:pt idx="356">
                  <c:v>35.132266149124412</c:v>
                </c:pt>
                <c:pt idx="357">
                  <c:v>35.090958170003709</c:v>
                </c:pt>
                <c:pt idx="358">
                  <c:v>35.049724334741711</c:v>
                </c:pt>
                <c:pt idx="359">
                  <c:v>35.008564462876713</c:v>
                </c:pt>
                <c:pt idx="360">
                  <c:v>34.967478374504942</c:v>
                </c:pt>
              </c:numCache>
            </c:numRef>
          </c:yVal>
          <c:smooth val="1"/>
        </c:ser>
        <c:ser>
          <c:idx val="2"/>
          <c:order val="2"/>
          <c:tx>
            <c:v>5 bunches</c:v>
          </c:tx>
          <c:marker>
            <c:symbol val="none"/>
          </c:marker>
          <c:xVal>
            <c:numRef>
              <c:f>Sheet1!$A$2:$A$362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xVal>
          <c:yVal>
            <c:numRef>
              <c:f>Sheet1!$S$2:$S$362</c:f>
              <c:numCache>
                <c:formatCode>General</c:formatCode>
                <c:ptCount val="361"/>
                <c:pt idx="0">
                  <c:v>34.967478374504942</c:v>
                </c:pt>
                <c:pt idx="1">
                  <c:v>34.92646589027823</c:v>
                </c:pt>
                <c:pt idx="2">
                  <c:v>34.885526831402153</c:v>
                </c:pt>
                <c:pt idx="3">
                  <c:v>34.844661019633939</c:v>
                </c:pt>
                <c:pt idx="4">
                  <c:v>34.803868277280394</c:v>
                </c:pt>
                <c:pt idx="5">
                  <c:v>34.763148427195389</c:v>
                </c:pt>
                <c:pt idx="6">
                  <c:v>34.722501292778809</c:v>
                </c:pt>
                <c:pt idx="7">
                  <c:v>34.681926697973438</c:v>
                </c:pt>
                <c:pt idx="8">
                  <c:v>34.641424467263718</c:v>
                </c:pt>
                <c:pt idx="9">
                  <c:v>34.600994425673001</c:v>
                </c:pt>
                <c:pt idx="10">
                  <c:v>34.560636398762128</c:v>
                </c:pt>
                <c:pt idx="11">
                  <c:v>34.520350212627527</c:v>
                </c:pt>
                <c:pt idx="12">
                  <c:v>34.480135693898305</c:v>
                </c:pt>
                <c:pt idx="13">
                  <c:v>34.43999266973541</c:v>
                </c:pt>
                <c:pt idx="14">
                  <c:v>34.399920967828713</c:v>
                </c:pt>
                <c:pt idx="15">
                  <c:v>34.359920416395553</c:v>
                </c:pt>
                <c:pt idx="16">
                  <c:v>34.319990844178207</c:v>
                </c:pt>
                <c:pt idx="17">
                  <c:v>34.280132080443508</c:v>
                </c:pt>
                <c:pt idx="18">
                  <c:v>34.240343954978243</c:v>
                </c:pt>
                <c:pt idx="19">
                  <c:v>34.200626298089986</c:v>
                </c:pt>
                <c:pt idx="20">
                  <c:v>34.160978940603137</c:v>
                </c:pt>
                <c:pt idx="21">
                  <c:v>34.12140171385807</c:v>
                </c:pt>
                <c:pt idx="22">
                  <c:v>34.081894449708678</c:v>
                </c:pt>
                <c:pt idx="23">
                  <c:v>34.042456980521258</c:v>
                </c:pt>
                <c:pt idx="24">
                  <c:v>34.003089139171252</c:v>
                </c:pt>
                <c:pt idx="25">
                  <c:v>33.963790759042567</c:v>
                </c:pt>
                <c:pt idx="26">
                  <c:v>33.924561674025504</c:v>
                </c:pt>
                <c:pt idx="27">
                  <c:v>33.885401718514267</c:v>
                </c:pt>
                <c:pt idx="28">
                  <c:v>33.8463107274059</c:v>
                </c:pt>
                <c:pt idx="29">
                  <c:v>33.807288536097602</c:v>
                </c:pt>
                <c:pt idx="30">
                  <c:v>33.768334980485648</c:v>
                </c:pt>
                <c:pt idx="31">
                  <c:v>33.729449896963132</c:v>
                </c:pt>
                <c:pt idx="32">
                  <c:v>33.690633122417857</c:v>
                </c:pt>
                <c:pt idx="33">
                  <c:v>33.65188449423151</c:v>
                </c:pt>
                <c:pt idx="34">
                  <c:v>33.613203850276953</c:v>
                </c:pt>
                <c:pt idx="35">
                  <c:v>33.574591028916124</c:v>
                </c:pt>
                <c:pt idx="36">
                  <c:v>33.53604586899985</c:v>
                </c:pt>
                <c:pt idx="37">
                  <c:v>33.49756820986407</c:v>
                </c:pt>
                <c:pt idx="38">
                  <c:v>33.459157891329227</c:v>
                </c:pt>
                <c:pt idx="39">
                  <c:v>33.420814753698174</c:v>
                </c:pt>
                <c:pt idx="40">
                  <c:v>33.382538637755133</c:v>
                </c:pt>
                <c:pt idx="41">
                  <c:v>33.34432938476214</c:v>
                </c:pt>
                <c:pt idx="42">
                  <c:v>33.306186836459069</c:v>
                </c:pt>
                <c:pt idx="43">
                  <c:v>33.268110835061314</c:v>
                </c:pt>
                <c:pt idx="44">
                  <c:v>33.230101223257918</c:v>
                </c:pt>
                <c:pt idx="45">
                  <c:v>33.192157844209497</c:v>
                </c:pt>
                <c:pt idx="46">
                  <c:v>33.154280541546981</c:v>
                </c:pt>
                <c:pt idx="47">
                  <c:v>33.11646915937056</c:v>
                </c:pt>
                <c:pt idx="48">
                  <c:v>33.078723542246379</c:v>
                </c:pt>
                <c:pt idx="49">
                  <c:v>33.041043535206086</c:v>
                </c:pt>
                <c:pt idx="50">
                  <c:v>33.003428983744762</c:v>
                </c:pt>
                <c:pt idx="51">
                  <c:v>32.965879733818838</c:v>
                </c:pt>
                <c:pt idx="52">
                  <c:v>32.928395631845461</c:v>
                </c:pt>
                <c:pt idx="53">
                  <c:v>32.890976524700008</c:v>
                </c:pt>
                <c:pt idx="54">
                  <c:v>32.853622259713973</c:v>
                </c:pt>
                <c:pt idx="55">
                  <c:v>32.816332684674364</c:v>
                </c:pt>
                <c:pt idx="56">
                  <c:v>32.779107647821611</c:v>
                </c:pt>
                <c:pt idx="57">
                  <c:v>32.741946997848096</c:v>
                </c:pt>
                <c:pt idx="58">
                  <c:v>32.704850583895883</c:v>
                </c:pt>
                <c:pt idx="59">
                  <c:v>32.667818255555652</c:v>
                </c:pt>
                <c:pt idx="60">
                  <c:v>32.630849862865439</c:v>
                </c:pt>
                <c:pt idx="61">
                  <c:v>32.593945256307975</c:v>
                </c:pt>
                <c:pt idx="62">
                  <c:v>32.557104286809782</c:v>
                </c:pt>
                <c:pt idx="63">
                  <c:v>32.520326805739366</c:v>
                </c:pt>
                <c:pt idx="64">
                  <c:v>32.483612664905905</c:v>
                </c:pt>
                <c:pt idx="65">
                  <c:v>32.446961716557617</c:v>
                </c:pt>
                <c:pt idx="66">
                  <c:v>32.410373813379671</c:v>
                </c:pt>
                <c:pt idx="67">
                  <c:v>32.373848808492696</c:v>
                </c:pt>
                <c:pt idx="68">
                  <c:v>32.337386555452007</c:v>
                </c:pt>
                <c:pt idx="69">
                  <c:v>32.300986908245235</c:v>
                </c:pt>
                <c:pt idx="70">
                  <c:v>32.264649721291157</c:v>
                </c:pt>
                <c:pt idx="71">
                  <c:v>32.228374849437948</c:v>
                </c:pt>
                <c:pt idx="72">
                  <c:v>32.192162147961781</c:v>
                </c:pt>
                <c:pt idx="73">
                  <c:v>32.156011472565133</c:v>
                </c:pt>
                <c:pt idx="74">
                  <c:v>32.119922679375328</c:v>
                </c:pt>
                <c:pt idx="75">
                  <c:v>32.083895624943274</c:v>
                </c:pt>
                <c:pt idx="76">
                  <c:v>32.047930166241407</c:v>
                </c:pt>
                <c:pt idx="77">
                  <c:v>32.012026160662622</c:v>
                </c:pt>
                <c:pt idx="78">
                  <c:v>31.976183466018824</c:v>
                </c:pt>
                <c:pt idx="79">
                  <c:v>31.94040194053925</c:v>
                </c:pt>
                <c:pt idx="80">
                  <c:v>31.904681442868402</c:v>
                </c:pt>
                <c:pt idx="81">
                  <c:v>31.869021832065815</c:v>
                </c:pt>
                <c:pt idx="82">
                  <c:v>31.833422967603575</c:v>
                </c:pt>
                <c:pt idx="83">
                  <c:v>31.797884709364844</c:v>
                </c:pt>
                <c:pt idx="84">
                  <c:v>31.762406917643872</c:v>
                </c:pt>
                <c:pt idx="85">
                  <c:v>31.726989453142025</c:v>
                </c:pt>
                <c:pt idx="86">
                  <c:v>31.691632176968206</c:v>
                </c:pt>
                <c:pt idx="87">
                  <c:v>31.6563349506376</c:v>
                </c:pt>
                <c:pt idx="88">
                  <c:v>31.621097636068551</c:v>
                </c:pt>
                <c:pt idx="89">
                  <c:v>31.585920095582566</c:v>
                </c:pt>
                <c:pt idx="90">
                  <c:v>31.550802191901997</c:v>
                </c:pt>
                <c:pt idx="91">
                  <c:v>31.515743788149663</c:v>
                </c:pt>
                <c:pt idx="92">
                  <c:v>31.480744747846732</c:v>
                </c:pt>
                <c:pt idx="93">
                  <c:v>31.445804934911056</c:v>
                </c:pt>
                <c:pt idx="94">
                  <c:v>31.410924213656145</c:v>
                </c:pt>
                <c:pt idx="95">
                  <c:v>31.376102448789698</c:v>
                </c:pt>
                <c:pt idx="96">
                  <c:v>31.341339505412972</c:v>
                </c:pt>
                <c:pt idx="97">
                  <c:v>31.306635249017447</c:v>
                </c:pt>
                <c:pt idx="98">
                  <c:v>31.27198954548588</c:v>
                </c:pt>
                <c:pt idx="99">
                  <c:v>31.237402261088747</c:v>
                </c:pt>
                <c:pt idx="100">
                  <c:v>31.202873262484239</c:v>
                </c:pt>
                <c:pt idx="101">
                  <c:v>31.168402416716614</c:v>
                </c:pt>
                <c:pt idx="102">
                  <c:v>31.133989591214718</c:v>
                </c:pt>
                <c:pt idx="103">
                  <c:v>31.099634653790108</c:v>
                </c:pt>
                <c:pt idx="104">
                  <c:v>31.065337472637076</c:v>
                </c:pt>
                <c:pt idx="105">
                  <c:v>31.031097916329898</c:v>
                </c:pt>
                <c:pt idx="106">
                  <c:v>30.996915853821832</c:v>
                </c:pt>
                <c:pt idx="107">
                  <c:v>30.962791154444876</c:v>
                </c:pt>
                <c:pt idx="108">
                  <c:v>30.928723687906661</c:v>
                </c:pt>
                <c:pt idx="109">
                  <c:v>30.894713324290656</c:v>
                </c:pt>
                <c:pt idx="110">
                  <c:v>30.860759934054276</c:v>
                </c:pt>
                <c:pt idx="111">
                  <c:v>30.826863388026823</c:v>
                </c:pt>
                <c:pt idx="112">
                  <c:v>30.793023557409871</c:v>
                </c:pt>
                <c:pt idx="113">
                  <c:v>30.759240313774381</c:v>
                </c:pt>
                <c:pt idx="114">
                  <c:v>30.725513529060461</c:v>
                </c:pt>
                <c:pt idx="115">
                  <c:v>30.691843075574877</c:v>
                </c:pt>
                <c:pt idx="116">
                  <c:v>30.658228825991479</c:v>
                </c:pt>
                <c:pt idx="117">
                  <c:v>30.624670653348687</c:v>
                </c:pt>
                <c:pt idx="118">
                  <c:v>30.591168431048022</c:v>
                </c:pt>
                <c:pt idx="119">
                  <c:v>30.557722032853921</c:v>
                </c:pt>
                <c:pt idx="120">
                  <c:v>30.52433133289184</c:v>
                </c:pt>
                <c:pt idx="121">
                  <c:v>30.490996205646805</c:v>
                </c:pt>
                <c:pt idx="122">
                  <c:v>30.457716525962372</c:v>
                </c:pt>
                <c:pt idx="123">
                  <c:v>30.424492169039976</c:v>
                </c:pt>
                <c:pt idx="124">
                  <c:v>30.39132301043626</c:v>
                </c:pt>
                <c:pt idx="125">
                  <c:v>30.358208926063664</c:v>
                </c:pt>
                <c:pt idx="126">
                  <c:v>30.325149792187322</c:v>
                </c:pt>
                <c:pt idx="127">
                  <c:v>30.292145485425671</c:v>
                </c:pt>
                <c:pt idx="128">
                  <c:v>30.259195882747331</c:v>
                </c:pt>
                <c:pt idx="129">
                  <c:v>30.226300861471938</c:v>
                </c:pt>
                <c:pt idx="130">
                  <c:v>30.193460299266803</c:v>
                </c:pt>
                <c:pt idx="131">
                  <c:v>30.160674074147757</c:v>
                </c:pt>
                <c:pt idx="132">
                  <c:v>30.127942064476212</c:v>
                </c:pt>
                <c:pt idx="133">
                  <c:v>30.095264148959188</c:v>
                </c:pt>
                <c:pt idx="134">
                  <c:v>30.062640206647405</c:v>
                </c:pt>
                <c:pt idx="135">
                  <c:v>30.030070116934681</c:v>
                </c:pt>
                <c:pt idx="136">
                  <c:v>29.997553759556048</c:v>
                </c:pt>
                <c:pt idx="137">
                  <c:v>29.96509101458712</c:v>
                </c:pt>
                <c:pt idx="138">
                  <c:v>29.932681762442432</c:v>
                </c:pt>
                <c:pt idx="139">
                  <c:v>29.900325883875233</c:v>
                </c:pt>
                <c:pt idx="140">
                  <c:v>29.868023259975175</c:v>
                </c:pt>
                <c:pt idx="141">
                  <c:v>29.835773772167716</c:v>
                </c:pt>
                <c:pt idx="142">
                  <c:v>29.803577302213469</c:v>
                </c:pt>
                <c:pt idx="143">
                  <c:v>29.771433732205502</c:v>
                </c:pt>
                <c:pt idx="144">
                  <c:v>29.739342944570168</c:v>
                </c:pt>
                <c:pt idx="145">
                  <c:v>29.707304822064192</c:v>
                </c:pt>
                <c:pt idx="146">
                  <c:v>29.675319247774869</c:v>
                </c:pt>
                <c:pt idx="147">
                  <c:v>29.643386105118203</c:v>
                </c:pt>
                <c:pt idx="148">
                  <c:v>29.611505277838049</c:v>
                </c:pt>
                <c:pt idx="149">
                  <c:v>29.579676650004885</c:v>
                </c:pt>
                <c:pt idx="150">
                  <c:v>29.547900106014755</c:v>
                </c:pt>
                <c:pt idx="151">
                  <c:v>29.516175530588022</c:v>
                </c:pt>
                <c:pt idx="152">
                  <c:v>29.484502808768749</c:v>
                </c:pt>
                <c:pt idx="153">
                  <c:v>29.452881825922592</c:v>
                </c:pt>
                <c:pt idx="154">
                  <c:v>29.421312467736833</c:v>
                </c:pt>
                <c:pt idx="155">
                  <c:v>29.389794620218677</c:v>
                </c:pt>
                <c:pt idx="156">
                  <c:v>29.358328169694442</c:v>
                </c:pt>
                <c:pt idx="157">
                  <c:v>29.326913002807885</c:v>
                </c:pt>
                <c:pt idx="158">
                  <c:v>29.295549006519561</c:v>
                </c:pt>
                <c:pt idx="159">
                  <c:v>29.264236068106644</c:v>
                </c:pt>
                <c:pt idx="160">
                  <c:v>29.232974075159767</c:v>
                </c:pt>
                <c:pt idx="161">
                  <c:v>29.201762915583462</c:v>
                </c:pt>
                <c:pt idx="162">
                  <c:v>29.170602477595317</c:v>
                </c:pt>
                <c:pt idx="163">
                  <c:v>29.139492649723675</c:v>
                </c:pt>
                <c:pt idx="164">
                  <c:v>29.108433320807649</c:v>
                </c:pt>
                <c:pt idx="165">
                  <c:v>29.077424379995652</c:v>
                </c:pt>
                <c:pt idx="166">
                  <c:v>29.046465716744148</c:v>
                </c:pt>
                <c:pt idx="167">
                  <c:v>29.015557220817236</c:v>
                </c:pt>
                <c:pt idx="168">
                  <c:v>28.984698782284973</c:v>
                </c:pt>
                <c:pt idx="169">
                  <c:v>28.953890291522555</c:v>
                </c:pt>
                <c:pt idx="170">
                  <c:v>28.923131639209682</c:v>
                </c:pt>
                <c:pt idx="171">
                  <c:v>28.892422716328468</c:v>
                </c:pt>
                <c:pt idx="172">
                  <c:v>28.861763414164084</c:v>
                </c:pt>
                <c:pt idx="173">
                  <c:v>28.831153624302019</c:v>
                </c:pt>
                <c:pt idx="174">
                  <c:v>28.80059323862811</c:v>
                </c:pt>
                <c:pt idx="175">
                  <c:v>28.770082149327269</c:v>
                </c:pt>
                <c:pt idx="176">
                  <c:v>28.739620248882449</c:v>
                </c:pt>
                <c:pt idx="177">
                  <c:v>28.70920743007381</c:v>
                </c:pt>
                <c:pt idx="178">
                  <c:v>28.678843585977045</c:v>
                </c:pt>
                <c:pt idx="179">
                  <c:v>28.648528609963812</c:v>
                </c:pt>
                <c:pt idx="180">
                  <c:v>28.618262395698785</c:v>
                </c:pt>
                <c:pt idx="181">
                  <c:v>28.588044837140522</c:v>
                </c:pt>
                <c:pt idx="182">
                  <c:v>28.557875828539359</c:v>
                </c:pt>
                <c:pt idx="183">
                  <c:v>28.527755264436998</c:v>
                </c:pt>
                <c:pt idx="184">
                  <c:v>28.497683039665038</c:v>
                </c:pt>
                <c:pt idx="185">
                  <c:v>28.467659049344167</c:v>
                </c:pt>
                <c:pt idx="186">
                  <c:v>28.43768318888392</c:v>
                </c:pt>
                <c:pt idx="187">
                  <c:v>28.407755353980409</c:v>
                </c:pt>
                <c:pt idx="188">
                  <c:v>28.377875440616101</c:v>
                </c:pt>
                <c:pt idx="189">
                  <c:v>28.348043345059413</c:v>
                </c:pt>
                <c:pt idx="190">
                  <c:v>28.318258963862608</c:v>
                </c:pt>
                <c:pt idx="191">
                  <c:v>28.288522193861194</c:v>
                </c:pt>
                <c:pt idx="192">
                  <c:v>28.258832932174112</c:v>
                </c:pt>
                <c:pt idx="193">
                  <c:v>28.22919107620082</c:v>
                </c:pt>
                <c:pt idx="194">
                  <c:v>28.199596523622134</c:v>
                </c:pt>
                <c:pt idx="195">
                  <c:v>28.170049172398354</c:v>
                </c:pt>
                <c:pt idx="196">
                  <c:v>28.140548920767994</c:v>
                </c:pt>
                <c:pt idx="197">
                  <c:v>28.111095667248637</c:v>
                </c:pt>
                <c:pt idx="198">
                  <c:v>28.081689310633376</c:v>
                </c:pt>
                <c:pt idx="199">
                  <c:v>28.052329749992488</c:v>
                </c:pt>
                <c:pt idx="200">
                  <c:v>28.023016884670518</c:v>
                </c:pt>
                <c:pt idx="201">
                  <c:v>27.993750614286476</c:v>
                </c:pt>
                <c:pt idx="202">
                  <c:v>27.964530838733012</c:v>
                </c:pt>
                <c:pt idx="203">
                  <c:v>27.93535745817454</c:v>
                </c:pt>
                <c:pt idx="204">
                  <c:v>27.906230373047229</c:v>
                </c:pt>
                <c:pt idx="205">
                  <c:v>27.877149484057764</c:v>
                </c:pt>
                <c:pt idx="206">
                  <c:v>27.848114692182495</c:v>
                </c:pt>
                <c:pt idx="207">
                  <c:v>27.819125898666829</c:v>
                </c:pt>
                <c:pt idx="208">
                  <c:v>27.790183005023344</c:v>
                </c:pt>
                <c:pt idx="209">
                  <c:v>27.761285913032623</c:v>
                </c:pt>
                <c:pt idx="210">
                  <c:v>27.73243452474075</c:v>
                </c:pt>
                <c:pt idx="211">
                  <c:v>27.703628742458903</c:v>
                </c:pt>
                <c:pt idx="212">
                  <c:v>27.674868468763336</c:v>
                </c:pt>
                <c:pt idx="213">
                  <c:v>27.646153606493105</c:v>
                </c:pt>
                <c:pt idx="214">
                  <c:v>27.617484058750467</c:v>
                </c:pt>
                <c:pt idx="215">
                  <c:v>27.588859728899227</c:v>
                </c:pt>
                <c:pt idx="216">
                  <c:v>27.560280520564099</c:v>
                </c:pt>
                <c:pt idx="217">
                  <c:v>27.531746337629883</c:v>
                </c:pt>
                <c:pt idx="218">
                  <c:v>27.503257084240627</c:v>
                </c:pt>
                <c:pt idx="219">
                  <c:v>27.474812664798989</c:v>
                </c:pt>
                <c:pt idx="220">
                  <c:v>27.446412983964589</c:v>
                </c:pt>
                <c:pt idx="221">
                  <c:v>27.418057946654208</c:v>
                </c:pt>
                <c:pt idx="222">
                  <c:v>27.389747458040535</c:v>
                </c:pt>
                <c:pt idx="223">
                  <c:v>27.361481423550909</c:v>
                </c:pt>
                <c:pt idx="224">
                  <c:v>27.333259748866926</c:v>
                </c:pt>
                <c:pt idx="225">
                  <c:v>27.305082339923782</c:v>
                </c:pt>
                <c:pt idx="226">
                  <c:v>27.276949102908837</c:v>
                </c:pt>
                <c:pt idx="227">
                  <c:v>27.248859944261607</c:v>
                </c:pt>
                <c:pt idx="228">
                  <c:v>27.220814770672089</c:v>
                </c:pt>
                <c:pt idx="229">
                  <c:v>27.192813489080354</c:v>
                </c:pt>
                <c:pt idx="230">
                  <c:v>27.164856006675915</c:v>
                </c:pt>
                <c:pt idx="231">
                  <c:v>27.13694223089669</c:v>
                </c:pt>
                <c:pt idx="232">
                  <c:v>27.109072069428365</c:v>
                </c:pt>
                <c:pt idx="233">
                  <c:v>27.081245430202951</c:v>
                </c:pt>
                <c:pt idx="234">
                  <c:v>27.053462221398973</c:v>
                </c:pt>
                <c:pt idx="235">
                  <c:v>27.025722351440031</c:v>
                </c:pt>
                <c:pt idx="236">
                  <c:v>26.998025728993944</c:v>
                </c:pt>
                <c:pt idx="237">
                  <c:v>26.970372262972354</c:v>
                </c:pt>
                <c:pt idx="238">
                  <c:v>26.94276186253008</c:v>
                </c:pt>
                <c:pt idx="239">
                  <c:v>26.915194437063263</c:v>
                </c:pt>
                <c:pt idx="240">
                  <c:v>26.887669896209964</c:v>
                </c:pt>
                <c:pt idx="241">
                  <c:v>26.860188149848319</c:v>
                </c:pt>
                <c:pt idx="242">
                  <c:v>26.832749108096717</c:v>
                </c:pt>
                <c:pt idx="243">
                  <c:v>26.805352681311948</c:v>
                </c:pt>
                <c:pt idx="244">
                  <c:v>26.777998780088978</c:v>
                </c:pt>
                <c:pt idx="245">
                  <c:v>26.750687315260748</c:v>
                </c:pt>
                <c:pt idx="246">
                  <c:v>26.72341819789629</c:v>
                </c:pt>
                <c:pt idx="247">
                  <c:v>26.696191339300533</c:v>
                </c:pt>
                <c:pt idx="248">
                  <c:v>26.669006651014072</c:v>
                </c:pt>
                <c:pt idx="249">
                  <c:v>26.641864044811314</c:v>
                </c:pt>
                <c:pt idx="250">
                  <c:v>26.614763432700258</c:v>
                </c:pt>
                <c:pt idx="251">
                  <c:v>26.587704726922279</c:v>
                </c:pt>
                <c:pt idx="252">
                  <c:v>26.560687839950063</c:v>
                </c:pt>
                <c:pt idx="253">
                  <c:v>26.533712684488627</c:v>
                </c:pt>
                <c:pt idx="254">
                  <c:v>26.506779173472836</c:v>
                </c:pt>
                <c:pt idx="255">
                  <c:v>26.479887220067798</c:v>
                </c:pt>
                <c:pt idx="256">
                  <c:v>26.453036737667645</c:v>
                </c:pt>
                <c:pt idx="257">
                  <c:v>26.426227639894869</c:v>
                </c:pt>
                <c:pt idx="258">
                  <c:v>26.399459840599725</c:v>
                </c:pt>
                <c:pt idx="259">
                  <c:v>26.372733253859593</c:v>
                </c:pt>
                <c:pt idx="260">
                  <c:v>26.346047793977736</c:v>
                </c:pt>
                <c:pt idx="261">
                  <c:v>26.31940337548307</c:v>
                </c:pt>
                <c:pt idx="262">
                  <c:v>26.292799913129564</c:v>
                </c:pt>
                <c:pt idx="263">
                  <c:v>26.266237321894771</c:v>
                </c:pt>
                <c:pt idx="264">
                  <c:v>26.239715516979608</c:v>
                </c:pt>
                <c:pt idx="265">
                  <c:v>26.213234413808159</c:v>
                </c:pt>
                <c:pt idx="266">
                  <c:v>26.186793928026013</c:v>
                </c:pt>
                <c:pt idx="267">
                  <c:v>26.160393975500245</c:v>
                </c:pt>
                <c:pt idx="268">
                  <c:v>26.134034472317765</c:v>
                </c:pt>
                <c:pt idx="269">
                  <c:v>26.107715334786139</c:v>
                </c:pt>
                <c:pt idx="270">
                  <c:v>26.081436479431929</c:v>
                </c:pt>
                <c:pt idx="271">
                  <c:v>26.055197822999649</c:v>
                </c:pt>
                <c:pt idx="272">
                  <c:v>26.028999282451554</c:v>
                </c:pt>
                <c:pt idx="273">
                  <c:v>26.002840774967641</c:v>
                </c:pt>
                <c:pt idx="274">
                  <c:v>25.976722217943564</c:v>
                </c:pt>
                <c:pt idx="275">
                  <c:v>25.950643528990636</c:v>
                </c:pt>
                <c:pt idx="276">
                  <c:v>25.924604625935814</c:v>
                </c:pt>
                <c:pt idx="277">
                  <c:v>25.898605426819437</c:v>
                </c:pt>
                <c:pt idx="278">
                  <c:v>25.872645849896234</c:v>
                </c:pt>
                <c:pt idx="279">
                  <c:v>25.84672581363326</c:v>
                </c:pt>
                <c:pt idx="280">
                  <c:v>25.820845236710511</c:v>
                </c:pt>
                <c:pt idx="281">
                  <c:v>25.795004038019055</c:v>
                </c:pt>
                <c:pt idx="282">
                  <c:v>25.769202136660816</c:v>
                </c:pt>
                <c:pt idx="283">
                  <c:v>25.743439451948372</c:v>
                </c:pt>
                <c:pt idx="284">
                  <c:v>25.71771590340391</c:v>
                </c:pt>
                <c:pt idx="285">
                  <c:v>25.692031410757966</c:v>
                </c:pt>
                <c:pt idx="286">
                  <c:v>25.666385893950071</c:v>
                </c:pt>
                <c:pt idx="287">
                  <c:v>25.640779273126849</c:v>
                </c:pt>
                <c:pt idx="288">
                  <c:v>25.61521146864245</c:v>
                </c:pt>
                <c:pt idx="289">
                  <c:v>25.589682401056674</c:v>
                </c:pt>
                <c:pt idx="290">
                  <c:v>25.564191991135381</c:v>
                </c:pt>
                <c:pt idx="291">
                  <c:v>25.538740159849446</c:v>
                </c:pt>
                <c:pt idx="292">
                  <c:v>25.513326828374147</c:v>
                </c:pt>
                <c:pt idx="293">
                  <c:v>25.48795191808831</c:v>
                </c:pt>
                <c:pt idx="294">
                  <c:v>25.462615350574122</c:v>
                </c:pt>
                <c:pt idx="295">
                  <c:v>25.437317047615871</c:v>
                </c:pt>
                <c:pt idx="296">
                  <c:v>25.412056931200347</c:v>
                </c:pt>
                <c:pt idx="297">
                  <c:v>25.386834923514371</c:v>
                </c:pt>
                <c:pt idx="298">
                  <c:v>25.361650946946646</c:v>
                </c:pt>
                <c:pt idx="299">
                  <c:v>25.336504924085059</c:v>
                </c:pt>
                <c:pt idx="300">
                  <c:v>25.311396777716674</c:v>
                </c:pt>
                <c:pt idx="301">
                  <c:v>25.286326430827941</c:v>
                </c:pt>
                <c:pt idx="302">
                  <c:v>25.261293806602829</c:v>
                </c:pt>
                <c:pt idx="303">
                  <c:v>25.236298828422605</c:v>
                </c:pt>
                <c:pt idx="304">
                  <c:v>25.211341419866255</c:v>
                </c:pt>
                <c:pt idx="305">
                  <c:v>25.186421504707983</c:v>
                </c:pt>
                <c:pt idx="306">
                  <c:v>25.161539006918041</c:v>
                </c:pt>
                <c:pt idx="307">
                  <c:v>25.13669385066191</c:v>
                </c:pt>
                <c:pt idx="308">
                  <c:v>25.11188596029902</c:v>
                </c:pt>
                <c:pt idx="309">
                  <c:v>25.087115260382983</c:v>
                </c:pt>
                <c:pt idx="310">
                  <c:v>25.062381675660134</c:v>
                </c:pt>
                <c:pt idx="311">
                  <c:v>25.037685131069924</c:v>
                </c:pt>
                <c:pt idx="312">
                  <c:v>25.013025551743489</c:v>
                </c:pt>
                <c:pt idx="313">
                  <c:v>24.988402863003206</c:v>
                </c:pt>
                <c:pt idx="314">
                  <c:v>24.963816990362922</c:v>
                </c:pt>
                <c:pt idx="315">
                  <c:v>24.939267859525867</c:v>
                </c:pt>
                <c:pt idx="316">
                  <c:v>24.91475539638526</c:v>
                </c:pt>
                <c:pt idx="317">
                  <c:v>24.890279527023711</c:v>
                </c:pt>
                <c:pt idx="318">
                  <c:v>24.865840177711533</c:v>
                </c:pt>
                <c:pt idx="319">
                  <c:v>24.841437274907371</c:v>
                </c:pt>
                <c:pt idx="320">
                  <c:v>24.817070745256956</c:v>
                </c:pt>
                <c:pt idx="321">
                  <c:v>24.792740515593103</c:v>
                </c:pt>
                <c:pt idx="322">
                  <c:v>24.768446512934453</c:v>
                </c:pt>
                <c:pt idx="323">
                  <c:v>24.744188664485275</c:v>
                </c:pt>
                <c:pt idx="324">
                  <c:v>24.719966897634627</c:v>
                </c:pt>
                <c:pt idx="325">
                  <c:v>24.695781139956146</c:v>
                </c:pt>
                <c:pt idx="326">
                  <c:v>24.671631319207425</c:v>
                </c:pt>
                <c:pt idx="327">
                  <c:v>24.647517363329172</c:v>
                </c:pt>
                <c:pt idx="328">
                  <c:v>24.623439200444803</c:v>
                </c:pt>
                <c:pt idx="329">
                  <c:v>24.599396758859815</c:v>
                </c:pt>
                <c:pt idx="330">
                  <c:v>24.575389967061565</c:v>
                </c:pt>
                <c:pt idx="331">
                  <c:v>24.551418753718238</c:v>
                </c:pt>
                <c:pt idx="332">
                  <c:v>24.527483047678647</c:v>
                </c:pt>
                <c:pt idx="333">
                  <c:v>24.503582777971371</c:v>
                </c:pt>
                <c:pt idx="334">
                  <c:v>24.479717873804368</c:v>
                </c:pt>
                <c:pt idx="335">
                  <c:v>24.455888264564337</c:v>
                </c:pt>
                <c:pt idx="336">
                  <c:v>24.432093879816495</c:v>
                </c:pt>
                <c:pt idx="337">
                  <c:v>24.408334649303775</c:v>
                </c:pt>
                <c:pt idx="338">
                  <c:v>24.384610502946167</c:v>
                </c:pt>
                <c:pt idx="339">
                  <c:v>24.360921370840114</c:v>
                </c:pt>
                <c:pt idx="340">
                  <c:v>24.337267183258508</c:v>
                </c:pt>
                <c:pt idx="341">
                  <c:v>24.313647870649636</c:v>
                </c:pt>
                <c:pt idx="342">
                  <c:v>24.290063363636985</c:v>
                </c:pt>
                <c:pt idx="343">
                  <c:v>24.26651359301799</c:v>
                </c:pt>
                <c:pt idx="344">
                  <c:v>24.242998489764645</c:v>
                </c:pt>
                <c:pt idx="345">
                  <c:v>24.219517985022474</c:v>
                </c:pt>
                <c:pt idx="346">
                  <c:v>24.196072010109074</c:v>
                </c:pt>
                <c:pt idx="347">
                  <c:v>24.172660496515348</c:v>
                </c:pt>
                <c:pt idx="348">
                  <c:v>24.149283375903234</c:v>
                </c:pt>
                <c:pt idx="349">
                  <c:v>24.125940580106935</c:v>
                </c:pt>
                <c:pt idx="350">
                  <c:v>24.102632041130434</c:v>
                </c:pt>
                <c:pt idx="351">
                  <c:v>24.079357691148523</c:v>
                </c:pt>
                <c:pt idx="352">
                  <c:v>24.056117462505981</c:v>
                </c:pt>
                <c:pt idx="353">
                  <c:v>24.032911287716519</c:v>
                </c:pt>
                <c:pt idx="354">
                  <c:v>24.009739099462578</c:v>
                </c:pt>
                <c:pt idx="355">
                  <c:v>23.986600830594917</c:v>
                </c:pt>
                <c:pt idx="356">
                  <c:v>23.963496414131971</c:v>
                </c:pt>
                <c:pt idx="357">
                  <c:v>23.940425783259453</c:v>
                </c:pt>
                <c:pt idx="358">
                  <c:v>23.91738887132972</c:v>
                </c:pt>
                <c:pt idx="359">
                  <c:v>23.894385611861555</c:v>
                </c:pt>
                <c:pt idx="360">
                  <c:v>23.871415938538725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910592"/>
        <c:axId val="120926976"/>
      </c:scatterChart>
      <c:valAx>
        <c:axId val="120910592"/>
        <c:scaling>
          <c:orientation val="minMax"/>
          <c:max val="36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Tscope</a:t>
                </a:r>
                <a:r>
                  <a:rPr lang="en-GB" baseline="0"/>
                  <a:t> (°)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0926976"/>
        <c:crosses val="autoZero"/>
        <c:crossBetween val="midCat"/>
        <c:majorUnit val="60"/>
      </c:valAx>
      <c:valAx>
        <c:axId val="1209269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Beam energy (MeV)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091059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9 bunches</c:v>
          </c:tx>
          <c:marker>
            <c:symbol val="none"/>
          </c:marker>
          <c:xVal>
            <c:numRef>
              <c:f>Sheet1!$A$2:$A$362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xVal>
          <c:yVal>
            <c:numRef>
              <c:f>Sheet1!$W$2:$W$362</c:f>
              <c:numCache>
                <c:formatCode>General</c:formatCode>
                <c:ptCount val="361"/>
                <c:pt idx="0">
                  <c:v>54.401323203832348</c:v>
                </c:pt>
                <c:pt idx="1">
                  <c:v>54.36478736630491</c:v>
                </c:pt>
                <c:pt idx="2">
                  <c:v>54.328289356294555</c:v>
                </c:pt>
                <c:pt idx="3">
                  <c:v>54.291829120213357</c:v>
                </c:pt>
                <c:pt idx="4">
                  <c:v>54.255406604569558</c:v>
                </c:pt>
                <c:pt idx="5">
                  <c:v>54.219021755969614</c:v>
                </c:pt>
                <c:pt idx="6">
                  <c:v>54.182674521115729</c:v>
                </c:pt>
                <c:pt idx="7">
                  <c:v>54.146364846806875</c:v>
                </c:pt>
                <c:pt idx="8">
                  <c:v>54.110092679938795</c:v>
                </c:pt>
                <c:pt idx="9">
                  <c:v>54.073857967502974</c:v>
                </c:pt>
                <c:pt idx="10">
                  <c:v>54.037660656586397</c:v>
                </c:pt>
                <c:pt idx="11">
                  <c:v>54.001500694372432</c:v>
                </c:pt>
                <c:pt idx="12">
                  <c:v>53.965378028140165</c:v>
                </c:pt>
                <c:pt idx="13">
                  <c:v>53.929292605262546</c:v>
                </c:pt>
                <c:pt idx="14">
                  <c:v>53.893244373209072</c:v>
                </c:pt>
                <c:pt idx="15">
                  <c:v>53.857233279543536</c:v>
                </c:pt>
                <c:pt idx="16">
                  <c:v>53.821259271923765</c:v>
                </c:pt>
                <c:pt idx="17">
                  <c:v>53.785322298103139</c:v>
                </c:pt>
                <c:pt idx="18">
                  <c:v>53.749422305928249</c:v>
                </c:pt>
                <c:pt idx="19">
                  <c:v>53.713559243340384</c:v>
                </c:pt>
                <c:pt idx="20">
                  <c:v>53.677733058374045</c:v>
                </c:pt>
                <c:pt idx="21">
                  <c:v>53.641943699158226</c:v>
                </c:pt>
                <c:pt idx="22">
                  <c:v>53.606191113913901</c:v>
                </c:pt>
                <c:pt idx="23">
                  <c:v>53.57047525095652</c:v>
                </c:pt>
                <c:pt idx="24">
                  <c:v>53.534796058693928</c:v>
                </c:pt>
                <c:pt idx="25">
                  <c:v>53.499153485626778</c:v>
                </c:pt>
                <c:pt idx="26">
                  <c:v>53.463547480348318</c:v>
                </c:pt>
                <c:pt idx="27">
                  <c:v>53.427977991544218</c:v>
                </c:pt>
                <c:pt idx="28">
                  <c:v>53.392444967992311</c:v>
                </c:pt>
                <c:pt idx="29">
                  <c:v>53.356948358561993</c:v>
                </c:pt>
                <c:pt idx="30">
                  <c:v>53.321488112215057</c:v>
                </c:pt>
                <c:pt idx="31">
                  <c:v>53.286064178004438</c:v>
                </c:pt>
                <c:pt idx="32">
                  <c:v>53.250676505074424</c:v>
                </c:pt>
                <c:pt idx="33">
                  <c:v>53.215325042660453</c:v>
                </c:pt>
                <c:pt idx="34">
                  <c:v>53.180009740089304</c:v>
                </c:pt>
                <c:pt idx="35">
                  <c:v>53.144730546777851</c:v>
                </c:pt>
                <c:pt idx="36">
                  <c:v>53.109487412233712</c:v>
                </c:pt>
                <c:pt idx="37">
                  <c:v>53.074280286055632</c:v>
                </c:pt>
                <c:pt idx="38">
                  <c:v>53.039109117931218</c:v>
                </c:pt>
                <c:pt idx="39">
                  <c:v>53.003973857638584</c:v>
                </c:pt>
                <c:pt idx="40">
                  <c:v>52.968874455046155</c:v>
                </c:pt>
                <c:pt idx="41">
                  <c:v>52.933810860111414</c:v>
                </c:pt>
                <c:pt idx="42">
                  <c:v>52.8987830228807</c:v>
                </c:pt>
                <c:pt idx="43">
                  <c:v>52.863790893490645</c:v>
                </c:pt>
                <c:pt idx="44">
                  <c:v>52.828834422165905</c:v>
                </c:pt>
                <c:pt idx="45">
                  <c:v>52.793913559220407</c:v>
                </c:pt>
                <c:pt idx="46">
                  <c:v>52.7590282550563</c:v>
                </c:pt>
                <c:pt idx="47">
                  <c:v>52.724178460164566</c:v>
                </c:pt>
                <c:pt idx="48">
                  <c:v>52.689364125124008</c:v>
                </c:pt>
                <c:pt idx="49">
                  <c:v>52.654585200601652</c:v>
                </c:pt>
                <c:pt idx="50">
                  <c:v>52.619841637352117</c:v>
                </c:pt>
                <c:pt idx="51">
                  <c:v>52.585133386218033</c:v>
                </c:pt>
                <c:pt idx="52">
                  <c:v>52.550460398129012</c:v>
                </c:pt>
                <c:pt idx="53">
                  <c:v>52.515822624102256</c:v>
                </c:pt>
                <c:pt idx="54">
                  <c:v>52.481220015241732</c:v>
                </c:pt>
                <c:pt idx="55">
                  <c:v>52.446652522738368</c:v>
                </c:pt>
                <c:pt idx="56">
                  <c:v>52.412120097869881</c:v>
                </c:pt>
                <c:pt idx="57">
                  <c:v>52.377622692000315</c:v>
                </c:pt>
                <c:pt idx="58">
                  <c:v>52.343160256580262</c:v>
                </c:pt>
                <c:pt idx="59">
                  <c:v>52.308732743145846</c:v>
                </c:pt>
                <c:pt idx="60">
                  <c:v>52.274340103319943</c:v>
                </c:pt>
                <c:pt idx="61">
                  <c:v>52.239982288810104</c:v>
                </c:pt>
                <c:pt idx="62">
                  <c:v>52.205659251410644</c:v>
                </c:pt>
                <c:pt idx="63">
                  <c:v>52.171370943000362</c:v>
                </c:pt>
                <c:pt idx="64">
                  <c:v>52.137117315543122</c:v>
                </c:pt>
                <c:pt idx="65">
                  <c:v>52.102898321088951</c:v>
                </c:pt>
                <c:pt idx="66">
                  <c:v>52.068713911771091</c:v>
                </c:pt>
                <c:pt idx="67">
                  <c:v>52.0345640398087</c:v>
                </c:pt>
                <c:pt idx="68">
                  <c:v>52.00044865750457</c:v>
                </c:pt>
                <c:pt idx="69">
                  <c:v>51.966367717246193</c:v>
                </c:pt>
                <c:pt idx="70">
                  <c:v>51.932321171504881</c:v>
                </c:pt>
                <c:pt idx="71">
                  <c:v>51.898308972836013</c:v>
                </c:pt>
                <c:pt idx="72">
                  <c:v>51.864331073878589</c:v>
                </c:pt>
                <c:pt idx="73">
                  <c:v>51.830387427355248</c:v>
                </c:pt>
                <c:pt idx="74">
                  <c:v>51.79647798607165</c:v>
                </c:pt>
                <c:pt idx="75">
                  <c:v>51.762602702917071</c:v>
                </c:pt>
                <c:pt idx="76">
                  <c:v>51.728761530863181</c:v>
                </c:pt>
                <c:pt idx="77">
                  <c:v>51.694954422965289</c:v>
                </c:pt>
                <c:pt idx="78">
                  <c:v>51.661181332360655</c:v>
                </c:pt>
                <c:pt idx="79">
                  <c:v>51.627442212269358</c:v>
                </c:pt>
                <c:pt idx="80">
                  <c:v>51.593737015993639</c:v>
                </c:pt>
                <c:pt idx="81">
                  <c:v>51.560065696917292</c:v>
                </c:pt>
                <c:pt idx="82">
                  <c:v>51.526428208507319</c:v>
                </c:pt>
                <c:pt idx="83">
                  <c:v>51.492824504311038</c:v>
                </c:pt>
                <c:pt idx="84">
                  <c:v>51.459254537958344</c:v>
                </c:pt>
                <c:pt idx="85">
                  <c:v>51.425718263160277</c:v>
                </c:pt>
                <c:pt idx="86">
                  <c:v>51.392215633708574</c:v>
                </c:pt>
                <c:pt idx="87">
                  <c:v>51.358746603476739</c:v>
                </c:pt>
                <c:pt idx="88">
                  <c:v>51.32531112641859</c:v>
                </c:pt>
                <c:pt idx="89">
                  <c:v>51.29190915656946</c:v>
                </c:pt>
                <c:pt idx="90">
                  <c:v>51.258540648043962</c:v>
                </c:pt>
                <c:pt idx="91">
                  <c:v>51.225205555038244</c:v>
                </c:pt>
                <c:pt idx="92">
                  <c:v>51.191903831827524</c:v>
                </c:pt>
                <c:pt idx="93">
                  <c:v>51.158635432768115</c:v>
                </c:pt>
                <c:pt idx="94">
                  <c:v>51.125400312295618</c:v>
                </c:pt>
                <c:pt idx="95">
                  <c:v>51.09219842492508</c:v>
                </c:pt>
                <c:pt idx="96">
                  <c:v>51.059029725251641</c:v>
                </c:pt>
                <c:pt idx="97">
                  <c:v>51.025894167949069</c:v>
                </c:pt>
                <c:pt idx="98">
                  <c:v>50.992791707771012</c:v>
                </c:pt>
                <c:pt idx="99">
                  <c:v>50.959722299549547</c:v>
                </c:pt>
                <c:pt idx="100">
                  <c:v>50.926685898195579</c:v>
                </c:pt>
                <c:pt idx="101">
                  <c:v>50.893682458699267</c:v>
                </c:pt>
                <c:pt idx="102">
                  <c:v>50.860711936128361</c:v>
                </c:pt>
                <c:pt idx="103">
                  <c:v>50.827774285629452</c:v>
                </c:pt>
                <c:pt idx="104">
                  <c:v>50.794869462427329</c:v>
                </c:pt>
                <c:pt idx="105">
                  <c:v>50.761997421824596</c:v>
                </c:pt>
                <c:pt idx="106">
                  <c:v>50.729158119201642</c:v>
                </c:pt>
                <c:pt idx="107">
                  <c:v>50.69635151001664</c:v>
                </c:pt>
                <c:pt idx="108">
                  <c:v>50.663577549805154</c:v>
                </c:pt>
                <c:pt idx="109">
                  <c:v>50.630836194179707</c:v>
                </c:pt>
                <c:pt idx="110">
                  <c:v>50.59812739883062</c:v>
                </c:pt>
                <c:pt idx="111">
                  <c:v>50.565451119524951</c:v>
                </c:pt>
                <c:pt idx="112">
                  <c:v>50.532807312106321</c:v>
                </c:pt>
                <c:pt idx="113">
                  <c:v>50.500195932495508</c:v>
                </c:pt>
                <c:pt idx="114">
                  <c:v>50.467616936688998</c:v>
                </c:pt>
                <c:pt idx="115">
                  <c:v>50.435070280760655</c:v>
                </c:pt>
                <c:pt idx="116">
                  <c:v>50.402555920859442</c:v>
                </c:pt>
                <c:pt idx="117">
                  <c:v>50.370073813211057</c:v>
                </c:pt>
                <c:pt idx="118">
                  <c:v>50.337623914116911</c:v>
                </c:pt>
                <c:pt idx="119">
                  <c:v>50.30520617995392</c:v>
                </c:pt>
                <c:pt idx="120">
                  <c:v>50.272820567174698</c:v>
                </c:pt>
                <c:pt idx="121">
                  <c:v>50.240467032307166</c:v>
                </c:pt>
                <c:pt idx="122">
                  <c:v>50.208145531954116</c:v>
                </c:pt>
                <c:pt idx="123">
                  <c:v>50.175856022794036</c:v>
                </c:pt>
                <c:pt idx="124">
                  <c:v>50.143598461579892</c:v>
                </c:pt>
                <c:pt idx="125">
                  <c:v>50.111372805139297</c:v>
                </c:pt>
                <c:pt idx="126">
                  <c:v>50.079179010374965</c:v>
                </c:pt>
                <c:pt idx="127">
                  <c:v>50.047017034263227</c:v>
                </c:pt>
                <c:pt idx="128">
                  <c:v>50.014886833855066</c:v>
                </c:pt>
                <c:pt idx="129">
                  <c:v>49.982788366275948</c:v>
                </c:pt>
                <c:pt idx="130">
                  <c:v>49.95072158872474</c:v>
                </c:pt>
                <c:pt idx="131">
                  <c:v>49.918686458474134</c:v>
                </c:pt>
                <c:pt idx="132">
                  <c:v>49.886682932870876</c:v>
                </c:pt>
                <c:pt idx="133">
                  <c:v>49.854710969334292</c:v>
                </c:pt>
                <c:pt idx="134">
                  <c:v>49.822770525358365</c:v>
                </c:pt>
                <c:pt idx="135">
                  <c:v>49.790861558509256</c:v>
                </c:pt>
                <c:pt idx="136">
                  <c:v>49.758984026426312</c:v>
                </c:pt>
                <c:pt idx="137">
                  <c:v>49.72713788682168</c:v>
                </c:pt>
                <c:pt idx="138">
                  <c:v>49.695323097480511</c:v>
                </c:pt>
                <c:pt idx="139">
                  <c:v>49.663539616260323</c:v>
                </c:pt>
                <c:pt idx="140">
                  <c:v>49.631787401091003</c:v>
                </c:pt>
                <c:pt idx="141">
                  <c:v>49.600066409974822</c:v>
                </c:pt>
                <c:pt idx="142">
                  <c:v>49.568376600985978</c:v>
                </c:pt>
                <c:pt idx="143">
                  <c:v>49.536717932270655</c:v>
                </c:pt>
                <c:pt idx="144">
                  <c:v>49.505090362046772</c:v>
                </c:pt>
                <c:pt idx="145">
                  <c:v>49.4734938486042</c:v>
                </c:pt>
                <c:pt idx="146">
                  <c:v>49.441928350303726</c:v>
                </c:pt>
                <c:pt idx="147">
                  <c:v>49.410393825578083</c:v>
                </c:pt>
                <c:pt idx="148">
                  <c:v>49.378890232931141</c:v>
                </c:pt>
                <c:pt idx="149">
                  <c:v>49.347417530937044</c:v>
                </c:pt>
                <c:pt idx="150">
                  <c:v>49.315975678241685</c:v>
                </c:pt>
                <c:pt idx="151">
                  <c:v>49.284564633561459</c:v>
                </c:pt>
                <c:pt idx="152">
                  <c:v>49.253184355683238</c:v>
                </c:pt>
                <c:pt idx="153">
                  <c:v>49.221834803464205</c:v>
                </c:pt>
                <c:pt idx="154">
                  <c:v>49.190515935832231</c:v>
                </c:pt>
                <c:pt idx="155">
                  <c:v>49.15922771178505</c:v>
                </c:pt>
                <c:pt idx="156">
                  <c:v>49.127970090390498</c:v>
                </c:pt>
                <c:pt idx="157">
                  <c:v>49.09674303078647</c:v>
                </c:pt>
                <c:pt idx="158">
                  <c:v>49.065546492179891</c:v>
                </c:pt>
                <c:pt idx="159">
                  <c:v>49.034380433848206</c:v>
                </c:pt>
                <c:pt idx="160">
                  <c:v>49.003244815137656</c:v>
                </c:pt>
                <c:pt idx="161">
                  <c:v>48.972139595463965</c:v>
                </c:pt>
                <c:pt idx="162">
                  <c:v>48.941064734311652</c:v>
                </c:pt>
                <c:pt idx="163">
                  <c:v>48.910020191234921</c:v>
                </c:pt>
                <c:pt idx="164">
                  <c:v>48.879005925855964</c:v>
                </c:pt>
                <c:pt idx="165">
                  <c:v>48.84802189786641</c:v>
                </c:pt>
                <c:pt idx="166">
                  <c:v>48.81706806702632</c:v>
                </c:pt>
                <c:pt idx="167">
                  <c:v>48.786144393163518</c:v>
                </c:pt>
                <c:pt idx="168">
                  <c:v>48.755250836174874</c:v>
                </c:pt>
                <c:pt idx="169">
                  <c:v>48.724387356025254</c:v>
                </c:pt>
                <c:pt idx="170">
                  <c:v>48.693553912747092</c:v>
                </c:pt>
                <c:pt idx="171">
                  <c:v>48.662750466441018</c:v>
                </c:pt>
                <c:pt idx="172">
                  <c:v>48.631976977275464</c:v>
                </c:pt>
                <c:pt idx="173">
                  <c:v>48.601233405486205</c:v>
                </c:pt>
                <c:pt idx="174">
                  <c:v>48.570519711376406</c:v>
                </c:pt>
                <c:pt idx="175">
                  <c:v>48.539835855316369</c:v>
                </c:pt>
                <c:pt idx="176">
                  <c:v>48.509181797744191</c:v>
                </c:pt>
                <c:pt idx="177">
                  <c:v>48.478557499164495</c:v>
                </c:pt>
                <c:pt idx="178">
                  <c:v>48.447962920148662</c:v>
                </c:pt>
                <c:pt idx="179">
                  <c:v>48.41739802133521</c:v>
                </c:pt>
                <c:pt idx="180">
                  <c:v>48.386862763428994</c:v>
                </c:pt>
                <c:pt idx="181">
                  <c:v>48.356357107201177</c:v>
                </c:pt>
                <c:pt idx="182">
                  <c:v>48.325881013489472</c:v>
                </c:pt>
                <c:pt idx="183">
                  <c:v>48.295434443197912</c:v>
                </c:pt>
                <c:pt idx="184">
                  <c:v>48.265017357296223</c:v>
                </c:pt>
                <c:pt idx="185">
                  <c:v>48.234629716820038</c:v>
                </c:pt>
                <c:pt idx="186">
                  <c:v>48.204271482871519</c:v>
                </c:pt>
                <c:pt idx="187">
                  <c:v>48.17394261661687</c:v>
                </c:pt>
                <c:pt idx="188">
                  <c:v>48.143643079289859</c:v>
                </c:pt>
                <c:pt idx="189">
                  <c:v>48.113372832187665</c:v>
                </c:pt>
                <c:pt idx="190">
                  <c:v>48.083131836674205</c:v>
                </c:pt>
                <c:pt idx="191">
                  <c:v>48.052920054177413</c:v>
                </c:pt>
                <c:pt idx="192">
                  <c:v>48.022737446190739</c:v>
                </c:pt>
                <c:pt idx="193">
                  <c:v>47.99258397427247</c:v>
                </c:pt>
                <c:pt idx="194">
                  <c:v>47.962459600045356</c:v>
                </c:pt>
                <c:pt idx="195">
                  <c:v>47.932364285197011</c:v>
                </c:pt>
                <c:pt idx="196">
                  <c:v>47.902297991478861</c:v>
                </c:pt>
                <c:pt idx="197">
                  <c:v>47.872260680707413</c:v>
                </c:pt>
                <c:pt idx="198">
                  <c:v>47.842252314762774</c:v>
                </c:pt>
                <c:pt idx="199">
                  <c:v>47.812272855589299</c:v>
                </c:pt>
                <c:pt idx="200">
                  <c:v>47.78232226519517</c:v>
                </c:pt>
                <c:pt idx="201">
                  <c:v>47.752400505652588</c:v>
                </c:pt>
                <c:pt idx="202">
                  <c:v>47.722507539096945</c:v>
                </c:pt>
                <c:pt idx="203">
                  <c:v>47.692643327727467</c:v>
                </c:pt>
                <c:pt idx="204">
                  <c:v>47.662807833806355</c:v>
                </c:pt>
                <c:pt idx="205">
                  <c:v>47.633001019659858</c:v>
                </c:pt>
                <c:pt idx="206">
                  <c:v>47.603222847676349</c:v>
                </c:pt>
                <c:pt idx="207">
                  <c:v>47.57347328030805</c:v>
                </c:pt>
                <c:pt idx="208">
                  <c:v>47.543752280069732</c:v>
                </c:pt>
                <c:pt idx="209">
                  <c:v>47.514059809538324</c:v>
                </c:pt>
                <c:pt idx="210">
                  <c:v>47.484395831354178</c:v>
                </c:pt>
                <c:pt idx="211">
                  <c:v>47.454760308219761</c:v>
                </c:pt>
                <c:pt idx="212">
                  <c:v>47.425153202899935</c:v>
                </c:pt>
                <c:pt idx="213">
                  <c:v>47.395574478221697</c:v>
                </c:pt>
                <c:pt idx="214">
                  <c:v>47.366024097073996</c:v>
                </c:pt>
                <c:pt idx="215">
                  <c:v>47.336502022408546</c:v>
                </c:pt>
                <c:pt idx="216">
                  <c:v>47.307008217237566</c:v>
                </c:pt>
                <c:pt idx="217">
                  <c:v>47.277542644636242</c:v>
                </c:pt>
                <c:pt idx="218">
                  <c:v>47.248105267740463</c:v>
                </c:pt>
                <c:pt idx="219">
                  <c:v>47.218696049748061</c:v>
                </c:pt>
                <c:pt idx="220">
                  <c:v>47.189314953918178</c:v>
                </c:pt>
                <c:pt idx="221">
                  <c:v>47.159961943570664</c:v>
                </c:pt>
                <c:pt idx="222">
                  <c:v>47.130636982087296</c:v>
                </c:pt>
                <c:pt idx="223">
                  <c:v>47.101340032909931</c:v>
                </c:pt>
                <c:pt idx="224">
                  <c:v>47.07207105954194</c:v>
                </c:pt>
                <c:pt idx="225">
                  <c:v>47.042830025546991</c:v>
                </c:pt>
                <c:pt idx="226">
                  <c:v>47.013616894549415</c:v>
                </c:pt>
                <c:pt idx="227">
                  <c:v>46.984431630234255</c:v>
                </c:pt>
                <c:pt idx="228">
                  <c:v>46.955274196346835</c:v>
                </c:pt>
                <c:pt idx="229">
                  <c:v>46.926144556692101</c:v>
                </c:pt>
                <c:pt idx="230">
                  <c:v>46.897042675135935</c:v>
                </c:pt>
                <c:pt idx="231">
                  <c:v>46.867968515603629</c:v>
                </c:pt>
                <c:pt idx="232">
                  <c:v>46.838922042080561</c:v>
                </c:pt>
                <c:pt idx="233">
                  <c:v>46.809903218611758</c:v>
                </c:pt>
                <c:pt idx="234">
                  <c:v>46.780912009302099</c:v>
                </c:pt>
                <c:pt idx="235">
                  <c:v>46.751948378315483</c:v>
                </c:pt>
                <c:pt idx="236">
                  <c:v>46.723012289875463</c:v>
                </c:pt>
                <c:pt idx="237">
                  <c:v>46.69410370826504</c:v>
                </c:pt>
                <c:pt idx="238">
                  <c:v>46.665222597825817</c:v>
                </c:pt>
                <c:pt idx="239">
                  <c:v>46.63636892295883</c:v>
                </c:pt>
                <c:pt idx="240">
                  <c:v>46.607542648123733</c:v>
                </c:pt>
                <c:pt idx="241">
                  <c:v>46.57874373783941</c:v>
                </c:pt>
                <c:pt idx="242">
                  <c:v>46.549972156682934</c:v>
                </c:pt>
                <c:pt idx="243">
                  <c:v>46.521227869289561</c:v>
                </c:pt>
                <c:pt idx="244">
                  <c:v>46.492510840354207</c:v>
                </c:pt>
                <c:pt idx="245">
                  <c:v>46.463821034628936</c:v>
                </c:pt>
                <c:pt idx="246">
                  <c:v>46.435158416923983</c:v>
                </c:pt>
                <c:pt idx="247">
                  <c:v>46.406522952108837</c:v>
                </c:pt>
                <c:pt idx="248">
                  <c:v>46.377914605109495</c:v>
                </c:pt>
                <c:pt idx="249">
                  <c:v>46.349333340910782</c:v>
                </c:pt>
                <c:pt idx="250">
                  <c:v>46.320779124554441</c:v>
                </c:pt>
                <c:pt idx="251">
                  <c:v>46.29225192114064</c:v>
                </c:pt>
                <c:pt idx="252">
                  <c:v>46.263751695826464</c:v>
                </c:pt>
                <c:pt idx="253">
                  <c:v>46.235278413826151</c:v>
                </c:pt>
                <c:pt idx="254">
                  <c:v>46.206832040411925</c:v>
                </c:pt>
                <c:pt idx="255">
                  <c:v>46.178412540912731</c:v>
                </c:pt>
                <c:pt idx="256">
                  <c:v>46.150019880714254</c:v>
                </c:pt>
                <c:pt idx="257">
                  <c:v>46.121654025259737</c:v>
                </c:pt>
                <c:pt idx="258">
                  <c:v>46.093314940048522</c:v>
                </c:pt>
                <c:pt idx="259">
                  <c:v>46.065002590637107</c:v>
                </c:pt>
                <c:pt idx="260">
                  <c:v>46.036716942638293</c:v>
                </c:pt>
                <c:pt idx="261">
                  <c:v>46.008457961721419</c:v>
                </c:pt>
                <c:pt idx="262">
                  <c:v>45.980225613612127</c:v>
                </c:pt>
                <c:pt idx="263">
                  <c:v>45.952019864092357</c:v>
                </c:pt>
                <c:pt idx="264">
                  <c:v>45.923840678999966</c:v>
                </c:pt>
                <c:pt idx="265">
                  <c:v>45.895688024229116</c:v>
                </c:pt>
                <c:pt idx="266">
                  <c:v>45.867561865729449</c:v>
                </c:pt>
                <c:pt idx="267">
                  <c:v>45.839462169506916</c:v>
                </c:pt>
                <c:pt idx="268">
                  <c:v>45.811388901622315</c:v>
                </c:pt>
                <c:pt idx="269">
                  <c:v>45.783342028192777</c:v>
                </c:pt>
                <c:pt idx="270">
                  <c:v>45.75532151539047</c:v>
                </c:pt>
                <c:pt idx="271">
                  <c:v>45.727327329443057</c:v>
                </c:pt>
                <c:pt idx="272">
                  <c:v>45.699359436633458</c:v>
                </c:pt>
                <c:pt idx="273">
                  <c:v>45.67141780329905</c:v>
                </c:pt>
                <c:pt idx="274">
                  <c:v>45.643502395833288</c:v>
                </c:pt>
                <c:pt idx="275">
                  <c:v>45.615613180683447</c:v>
                </c:pt>
                <c:pt idx="276">
                  <c:v>45.587750124352496</c:v>
                </c:pt>
                <c:pt idx="277">
                  <c:v>45.559913193397421</c:v>
                </c:pt>
                <c:pt idx="278">
                  <c:v>45.532102354430052</c:v>
                </c:pt>
                <c:pt idx="279">
                  <c:v>45.504317574116449</c:v>
                </c:pt>
                <c:pt idx="280">
                  <c:v>45.476558819177107</c:v>
                </c:pt>
                <c:pt idx="281">
                  <c:v>45.448826056387176</c:v>
                </c:pt>
                <c:pt idx="282">
                  <c:v>45.421119252575181</c:v>
                </c:pt>
                <c:pt idx="283">
                  <c:v>45.393438374624097</c:v>
                </c:pt>
                <c:pt idx="284">
                  <c:v>45.3657833894707</c:v>
                </c:pt>
                <c:pt idx="285">
                  <c:v>45.338154264105789</c:v>
                </c:pt>
                <c:pt idx="286">
                  <c:v>45.310550965573348</c:v>
                </c:pt>
                <c:pt idx="287">
                  <c:v>45.282973460971576</c:v>
                </c:pt>
                <c:pt idx="288">
                  <c:v>45.255421717451462</c:v>
                </c:pt>
                <c:pt idx="289">
                  <c:v>45.227895702217992</c:v>
                </c:pt>
                <c:pt idx="290">
                  <c:v>45.200395382529138</c:v>
                </c:pt>
                <c:pt idx="291">
                  <c:v>45.17292072569564</c:v>
                </c:pt>
                <c:pt idx="292">
                  <c:v>45.145471699082449</c:v>
                </c:pt>
                <c:pt idx="293">
                  <c:v>45.118048270106058</c:v>
                </c:pt>
                <c:pt idx="294">
                  <c:v>45.090650406236755</c:v>
                </c:pt>
                <c:pt idx="295">
                  <c:v>45.063278074997172</c:v>
                </c:pt>
                <c:pt idx="296">
                  <c:v>45.035931243962722</c:v>
                </c:pt>
                <c:pt idx="297">
                  <c:v>45.008609880761362</c:v>
                </c:pt>
                <c:pt idx="298">
                  <c:v>44.981313953073197</c:v>
                </c:pt>
                <c:pt idx="299">
                  <c:v>44.95404342863111</c:v>
                </c:pt>
                <c:pt idx="300">
                  <c:v>44.926798275219696</c:v>
                </c:pt>
                <c:pt idx="301">
                  <c:v>44.89957846067631</c:v>
                </c:pt>
                <c:pt idx="302">
                  <c:v>44.872383952889209</c:v>
                </c:pt>
                <c:pt idx="303">
                  <c:v>44.845214719800254</c:v>
                </c:pt>
                <c:pt idx="304">
                  <c:v>44.818070729401349</c:v>
                </c:pt>
                <c:pt idx="305">
                  <c:v>44.790951949737376</c:v>
                </c:pt>
                <c:pt idx="306">
                  <c:v>44.763858348903923</c:v>
                </c:pt>
                <c:pt idx="307">
                  <c:v>44.736789895048886</c:v>
                </c:pt>
                <c:pt idx="308">
                  <c:v>44.70974655637108</c:v>
                </c:pt>
                <c:pt idx="309">
                  <c:v>44.682728301120626</c:v>
                </c:pt>
                <c:pt idx="310">
                  <c:v>44.655735097598935</c:v>
                </c:pt>
                <c:pt idx="311">
                  <c:v>44.628766914158533</c:v>
                </c:pt>
                <c:pt idx="312">
                  <c:v>44.601823719202613</c:v>
                </c:pt>
                <c:pt idx="313">
                  <c:v>44.574905481186114</c:v>
                </c:pt>
                <c:pt idx="314">
                  <c:v>44.548012168613802</c:v>
                </c:pt>
                <c:pt idx="315">
                  <c:v>44.521143750041553</c:v>
                </c:pt>
                <c:pt idx="316">
                  <c:v>44.494300194075905</c:v>
                </c:pt>
                <c:pt idx="317">
                  <c:v>44.467481469373901</c:v>
                </c:pt>
                <c:pt idx="318">
                  <c:v>44.44068754464282</c:v>
                </c:pt>
                <c:pt idx="319">
                  <c:v>44.413918388640219</c:v>
                </c:pt>
                <c:pt idx="320">
                  <c:v>44.387173970174118</c:v>
                </c:pt>
                <c:pt idx="321">
                  <c:v>44.360454258102195</c:v>
                </c:pt>
                <c:pt idx="322">
                  <c:v>44.333759221332784</c:v>
                </c:pt>
                <c:pt idx="323">
                  <c:v>44.307088828823254</c:v>
                </c:pt>
                <c:pt idx="324">
                  <c:v>44.280443049581642</c:v>
                </c:pt>
                <c:pt idx="325">
                  <c:v>44.253821852665205</c:v>
                </c:pt>
                <c:pt idx="326">
                  <c:v>44.227225207180844</c:v>
                </c:pt>
                <c:pt idx="327">
                  <c:v>44.200653082284894</c:v>
                </c:pt>
                <c:pt idx="328">
                  <c:v>44.174105447183535</c:v>
                </c:pt>
                <c:pt idx="329">
                  <c:v>44.147582271131746</c:v>
                </c:pt>
                <c:pt idx="330">
                  <c:v>44.121083523434145</c:v>
                </c:pt>
                <c:pt idx="331">
                  <c:v>44.094609173444155</c:v>
                </c:pt>
                <c:pt idx="332">
                  <c:v>44.06815919056443</c:v>
                </c:pt>
                <c:pt idx="333">
                  <c:v>44.041733544246412</c:v>
                </c:pt>
                <c:pt idx="334">
                  <c:v>44.015332203990354</c:v>
                </c:pt>
                <c:pt idx="335">
                  <c:v>43.988955139345748</c:v>
                </c:pt>
                <c:pt idx="336">
                  <c:v>43.962602319910019</c:v>
                </c:pt>
                <c:pt idx="337">
                  <c:v>43.936273715329641</c:v>
                </c:pt>
                <c:pt idx="338">
                  <c:v>43.909969295299028</c:v>
                </c:pt>
                <c:pt idx="339">
                  <c:v>43.883689029561637</c:v>
                </c:pt>
                <c:pt idx="340">
                  <c:v>43.857432887908878</c:v>
                </c:pt>
                <c:pt idx="341">
                  <c:v>43.83120084017991</c:v>
                </c:pt>
                <c:pt idx="342">
                  <c:v>43.804992856262729</c:v>
                </c:pt>
                <c:pt idx="343">
                  <c:v>43.778808906093055</c:v>
                </c:pt>
                <c:pt idx="344">
                  <c:v>43.752648959653982</c:v>
                </c:pt>
                <c:pt idx="345">
                  <c:v>43.726512986977191</c:v>
                </c:pt>
                <c:pt idx="346">
                  <c:v>43.700400958141699</c:v>
                </c:pt>
                <c:pt idx="347">
                  <c:v>43.674312843273874</c:v>
                </c:pt>
                <c:pt idx="348">
                  <c:v>43.648248612548265</c:v>
                </c:pt>
                <c:pt idx="349">
                  <c:v>43.622208236186133</c:v>
                </c:pt>
                <c:pt idx="350">
                  <c:v>43.596191684456507</c:v>
                </c:pt>
                <c:pt idx="351">
                  <c:v>43.570198927675335</c:v>
                </c:pt>
                <c:pt idx="352">
                  <c:v>43.544229936206548</c:v>
                </c:pt>
                <c:pt idx="353">
                  <c:v>43.518284680460155</c:v>
                </c:pt>
                <c:pt idx="354">
                  <c:v>43.49236313089331</c:v>
                </c:pt>
                <c:pt idx="355">
                  <c:v>43.466465258010722</c:v>
                </c:pt>
                <c:pt idx="356">
                  <c:v>43.440591032362974</c:v>
                </c:pt>
                <c:pt idx="357">
                  <c:v>43.414740424548214</c:v>
                </c:pt>
                <c:pt idx="358">
                  <c:v>43.388913405210459</c:v>
                </c:pt>
                <c:pt idx="359">
                  <c:v>43.363109945040677</c:v>
                </c:pt>
                <c:pt idx="360">
                  <c:v>43.337330014776107</c:v>
                </c:pt>
              </c:numCache>
            </c:numRef>
          </c:yVal>
          <c:smooth val="1"/>
        </c:ser>
        <c:ser>
          <c:idx val="1"/>
          <c:order val="1"/>
          <c:tx>
            <c:v>10 bunches</c:v>
          </c:tx>
          <c:marker>
            <c:symbol val="none"/>
          </c:marker>
          <c:xVal>
            <c:numRef>
              <c:f>Sheet1!$A$2:$A$362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xVal>
          <c:yVal>
            <c:numRef>
              <c:f>Sheet1!$X$2:$X$362</c:f>
              <c:numCache>
                <c:formatCode>General</c:formatCode>
                <c:ptCount val="361"/>
                <c:pt idx="0">
                  <c:v>43.337330014776107</c:v>
                </c:pt>
                <c:pt idx="1">
                  <c:v>43.311573585200314</c:v>
                </c:pt>
                <c:pt idx="2">
                  <c:v>43.285840627143152</c:v>
                </c:pt>
                <c:pt idx="3">
                  <c:v>43.260131111480995</c:v>
                </c:pt>
                <c:pt idx="4">
                  <c:v>43.234445009135463</c:v>
                </c:pt>
                <c:pt idx="5">
                  <c:v>43.208782291074904</c:v>
                </c:pt>
                <c:pt idx="6">
                  <c:v>43.183142928313124</c:v>
                </c:pt>
                <c:pt idx="7">
                  <c:v>43.157526891909839</c:v>
                </c:pt>
                <c:pt idx="8">
                  <c:v>43.131934152970814</c:v>
                </c:pt>
                <c:pt idx="9">
                  <c:v>43.106364682647119</c:v>
                </c:pt>
                <c:pt idx="10">
                  <c:v>43.080818452135041</c:v>
                </c:pt>
                <c:pt idx="11">
                  <c:v>43.055295432676786</c:v>
                </c:pt>
                <c:pt idx="12">
                  <c:v>43.02979559556001</c:v>
                </c:pt>
                <c:pt idx="13">
                  <c:v>43.004318912117419</c:v>
                </c:pt>
                <c:pt idx="14">
                  <c:v>42.978865353726562</c:v>
                </c:pt>
                <c:pt idx="15">
                  <c:v>42.953434891810872</c:v>
                </c:pt>
                <c:pt idx="16">
                  <c:v>42.928027497838215</c:v>
                </c:pt>
                <c:pt idx="17">
                  <c:v>42.902643143321498</c:v>
                </c:pt>
                <c:pt idx="18">
                  <c:v>42.877281799818675</c:v>
                </c:pt>
                <c:pt idx="19">
                  <c:v>42.851943438932139</c:v>
                </c:pt>
                <c:pt idx="20">
                  <c:v>42.826628032309102</c:v>
                </c:pt>
                <c:pt idx="21">
                  <c:v>42.801335551641429</c:v>
                </c:pt>
                <c:pt idx="22">
                  <c:v>42.776065968665407</c:v>
                </c:pt>
                <c:pt idx="23">
                  <c:v>42.75081925516173</c:v>
                </c:pt>
                <c:pt idx="24">
                  <c:v>42.725595382955333</c:v>
                </c:pt>
                <c:pt idx="25">
                  <c:v>42.700394323915766</c:v>
                </c:pt>
                <c:pt idx="26">
                  <c:v>42.675216049956184</c:v>
                </c:pt>
                <c:pt idx="27">
                  <c:v>42.650060533034349</c:v>
                </c:pt>
                <c:pt idx="28">
                  <c:v>42.624927745151432</c:v>
                </c:pt>
                <c:pt idx="29">
                  <c:v>42.599817658353011</c:v>
                </c:pt>
                <c:pt idx="30">
                  <c:v>42.574730244728272</c:v>
                </c:pt>
                <c:pt idx="31">
                  <c:v>42.549665476410176</c:v>
                </c:pt>
                <c:pt idx="32">
                  <c:v>42.524623325575291</c:v>
                </c:pt>
                <c:pt idx="33">
                  <c:v>42.49960376444357</c:v>
                </c:pt>
                <c:pt idx="34">
                  <c:v>42.474606765279162</c:v>
                </c:pt>
                <c:pt idx="35">
                  <c:v>42.449632300388572</c:v>
                </c:pt>
                <c:pt idx="36">
                  <c:v>42.424680342122727</c:v>
                </c:pt>
                <c:pt idx="37">
                  <c:v>42.399750862874676</c:v>
                </c:pt>
                <c:pt idx="38">
                  <c:v>42.374843835081478</c:v>
                </c:pt>
                <c:pt idx="39">
                  <c:v>42.349959231222961</c:v>
                </c:pt>
                <c:pt idx="40">
                  <c:v>42.325097023821904</c:v>
                </c:pt>
                <c:pt idx="41">
                  <c:v>42.300257185444046</c:v>
                </c:pt>
                <c:pt idx="42">
                  <c:v>42.275439688697688</c:v>
                </c:pt>
                <c:pt idx="43">
                  <c:v>42.250644506234501</c:v>
                </c:pt>
                <c:pt idx="44">
                  <c:v>42.225871610748079</c:v>
                </c:pt>
                <c:pt idx="45">
                  <c:v>42.201120974975204</c:v>
                </c:pt>
                <c:pt idx="46">
                  <c:v>42.176392571694763</c:v>
                </c:pt>
                <c:pt idx="47">
                  <c:v>42.151686373727998</c:v>
                </c:pt>
                <c:pt idx="48">
                  <c:v>42.127002353939325</c:v>
                </c:pt>
                <c:pt idx="49">
                  <c:v>42.102340485234031</c:v>
                </c:pt>
                <c:pt idx="50">
                  <c:v>42.077700740560999</c:v>
                </c:pt>
                <c:pt idx="51">
                  <c:v>42.053083092909986</c:v>
                </c:pt>
                <c:pt idx="52">
                  <c:v>42.028487515313508</c:v>
                </c:pt>
                <c:pt idx="53">
                  <c:v>42.003913980846001</c:v>
                </c:pt>
                <c:pt idx="54">
                  <c:v>41.979362462623406</c:v>
                </c:pt>
                <c:pt idx="55">
                  <c:v>41.954832933803594</c:v>
                </c:pt>
                <c:pt idx="56">
                  <c:v>41.930325367586128</c:v>
                </c:pt>
                <c:pt idx="57">
                  <c:v>41.905839737212517</c:v>
                </c:pt>
                <c:pt idx="58">
                  <c:v>41.881376015964918</c:v>
                </c:pt>
                <c:pt idx="59">
                  <c:v>41.856934177168263</c:v>
                </c:pt>
                <c:pt idx="60">
                  <c:v>41.832514194187731</c:v>
                </c:pt>
                <c:pt idx="61">
                  <c:v>41.808116040430207</c:v>
                </c:pt>
                <c:pt idx="62">
                  <c:v>41.783739689343875</c:v>
                </c:pt>
                <c:pt idx="63">
                  <c:v>41.759385114417803</c:v>
                </c:pt>
                <c:pt idx="64">
                  <c:v>41.735052289182761</c:v>
                </c:pt>
                <c:pt idx="65">
                  <c:v>41.710741187209798</c:v>
                </c:pt>
                <c:pt idx="66">
                  <c:v>41.68645178211122</c:v>
                </c:pt>
                <c:pt idx="67">
                  <c:v>41.662184047540038</c:v>
                </c:pt>
                <c:pt idx="68">
                  <c:v>41.637937957190331</c:v>
                </c:pt>
                <c:pt idx="69">
                  <c:v>41.613713484796222</c:v>
                </c:pt>
                <c:pt idx="70">
                  <c:v>41.589510604133146</c:v>
                </c:pt>
                <c:pt idx="71">
                  <c:v>41.565329289016574</c:v>
                </c:pt>
                <c:pt idx="72">
                  <c:v>41.541169513303046</c:v>
                </c:pt>
                <c:pt idx="73">
                  <c:v>41.517031250888344</c:v>
                </c:pt>
                <c:pt idx="74">
                  <c:v>41.492914475709732</c:v>
                </c:pt>
                <c:pt idx="75">
                  <c:v>41.468819161744115</c:v>
                </c:pt>
                <c:pt idx="76">
                  <c:v>41.444745283008849</c:v>
                </c:pt>
                <c:pt idx="77">
                  <c:v>41.420692813560919</c:v>
                </c:pt>
                <c:pt idx="78">
                  <c:v>41.396661727497566</c:v>
                </c:pt>
                <c:pt idx="79">
                  <c:v>41.372651998956087</c:v>
                </c:pt>
                <c:pt idx="80">
                  <c:v>41.348663602113383</c:v>
                </c:pt>
                <c:pt idx="81">
                  <c:v>41.324696511185991</c:v>
                </c:pt>
                <c:pt idx="82">
                  <c:v>41.300750700430925</c:v>
                </c:pt>
                <c:pt idx="83">
                  <c:v>41.276826144143762</c:v>
                </c:pt>
                <c:pt idx="84">
                  <c:v>41.252922816660558</c:v>
                </c:pt>
                <c:pt idx="85">
                  <c:v>41.229040692356357</c:v>
                </c:pt>
                <c:pt idx="86">
                  <c:v>41.205179745645417</c:v>
                </c:pt>
                <c:pt idx="87">
                  <c:v>41.181339950981631</c:v>
                </c:pt>
                <c:pt idx="88">
                  <c:v>41.157521282858298</c:v>
                </c:pt>
                <c:pt idx="89">
                  <c:v>41.133723715807527</c:v>
                </c:pt>
                <c:pt idx="90">
                  <c:v>41.109947224400827</c:v>
                </c:pt>
                <c:pt idx="91">
                  <c:v>41.086191783248516</c:v>
                </c:pt>
                <c:pt idx="92">
                  <c:v>41.062457366999901</c:v>
                </c:pt>
                <c:pt idx="93">
                  <c:v>41.038743950343303</c:v>
                </c:pt>
                <c:pt idx="94">
                  <c:v>41.015051508005833</c:v>
                </c:pt>
                <c:pt idx="95">
                  <c:v>40.991380014753169</c:v>
                </c:pt>
                <c:pt idx="96">
                  <c:v>40.967729445390013</c:v>
                </c:pt>
                <c:pt idx="97">
                  <c:v>40.944099774759231</c:v>
                </c:pt>
                <c:pt idx="98">
                  <c:v>40.920490977742261</c:v>
                </c:pt>
                <c:pt idx="99">
                  <c:v>40.896903029259768</c:v>
                </c:pt>
                <c:pt idx="100">
                  <c:v>40.873335904269524</c:v>
                </c:pt>
                <c:pt idx="101">
                  <c:v>40.84978957776832</c:v>
                </c:pt>
                <c:pt idx="102">
                  <c:v>40.826264024791307</c:v>
                </c:pt>
                <c:pt idx="103">
                  <c:v>40.802759220411815</c:v>
                </c:pt>
                <c:pt idx="104">
                  <c:v>40.779275139740712</c:v>
                </c:pt>
                <c:pt idx="105">
                  <c:v>40.755811757927454</c:v>
                </c:pt>
                <c:pt idx="106">
                  <c:v>40.732369050159029</c:v>
                </c:pt>
                <c:pt idx="107">
                  <c:v>40.708946991660596</c:v>
                </c:pt>
                <c:pt idx="108">
                  <c:v>40.685545557695285</c:v>
                </c:pt>
                <c:pt idx="109">
                  <c:v>40.662164723563336</c:v>
                </c:pt>
                <c:pt idx="110">
                  <c:v>40.638804464603162</c:v>
                </c:pt>
                <c:pt idx="111">
                  <c:v>40.615464756190718</c:v>
                </c:pt>
                <c:pt idx="112">
                  <c:v>40.592145573739494</c:v>
                </c:pt>
                <c:pt idx="113">
                  <c:v>40.568846892700329</c:v>
                </c:pt>
                <c:pt idx="114">
                  <c:v>40.545568688561382</c:v>
                </c:pt>
                <c:pt idx="115">
                  <c:v>40.522310936848356</c:v>
                </c:pt>
                <c:pt idx="116">
                  <c:v>40.499073613123869</c:v>
                </c:pt>
                <c:pt idx="117">
                  <c:v>40.475856692988081</c:v>
                </c:pt>
                <c:pt idx="118">
                  <c:v>40.452660152078288</c:v>
                </c:pt>
                <c:pt idx="119">
                  <c:v>40.429483966068474</c:v>
                </c:pt>
                <c:pt idx="120">
                  <c:v>40.406328110669975</c:v>
                </c:pt>
                <c:pt idx="121">
                  <c:v>40.383192561630608</c:v>
                </c:pt>
                <c:pt idx="122">
                  <c:v>40.360077294735333</c:v>
                </c:pt>
                <c:pt idx="123">
                  <c:v>40.336982285806009</c:v>
                </c:pt>
                <c:pt idx="124">
                  <c:v>40.313907510700588</c:v>
                </c:pt>
                <c:pt idx="125">
                  <c:v>40.290852945314562</c:v>
                </c:pt>
                <c:pt idx="126">
                  <c:v>40.267818565579077</c:v>
                </c:pt>
                <c:pt idx="127">
                  <c:v>40.244804347462633</c:v>
                </c:pt>
                <c:pt idx="128">
                  <c:v>40.221810266969172</c:v>
                </c:pt>
                <c:pt idx="129">
                  <c:v>40.198836300139959</c:v>
                </c:pt>
                <c:pt idx="130">
                  <c:v>40.175882423052165</c:v>
                </c:pt>
                <c:pt idx="131">
                  <c:v>40.152948611818793</c:v>
                </c:pt>
                <c:pt idx="132">
                  <c:v>40.130034842589588</c:v>
                </c:pt>
                <c:pt idx="133">
                  <c:v>40.107141091550361</c:v>
                </c:pt>
                <c:pt idx="134">
                  <c:v>40.084267334922586</c:v>
                </c:pt>
                <c:pt idx="135">
                  <c:v>40.061413548963827</c:v>
                </c:pt>
                <c:pt idx="136">
                  <c:v>40.038579709967721</c:v>
                </c:pt>
                <c:pt idx="137">
                  <c:v>40.015765794263366</c:v>
                </c:pt>
                <c:pt idx="138">
                  <c:v>39.992971778216358</c:v>
                </c:pt>
                <c:pt idx="139">
                  <c:v>39.970197638227127</c:v>
                </c:pt>
                <c:pt idx="140">
                  <c:v>39.947443350732179</c:v>
                </c:pt>
                <c:pt idx="141">
                  <c:v>39.924708892203476</c:v>
                </c:pt>
                <c:pt idx="142">
                  <c:v>39.901994239148451</c:v>
                </c:pt>
                <c:pt idx="143">
                  <c:v>39.879299368110381</c:v>
                </c:pt>
                <c:pt idx="144">
                  <c:v>39.856624255667192</c:v>
                </c:pt>
                <c:pt idx="145">
                  <c:v>39.833968878432664</c:v>
                </c:pt>
                <c:pt idx="146">
                  <c:v>39.81133321305564</c:v>
                </c:pt>
                <c:pt idx="147">
                  <c:v>39.78871723622018</c:v>
                </c:pt>
                <c:pt idx="148">
                  <c:v>39.7661209246452</c:v>
                </c:pt>
                <c:pt idx="149">
                  <c:v>39.743544255085055</c:v>
                </c:pt>
                <c:pt idx="150">
                  <c:v>39.720987204328736</c:v>
                </c:pt>
                <c:pt idx="151">
                  <c:v>39.698449749200464</c:v>
                </c:pt>
                <c:pt idx="152">
                  <c:v>39.675931866559317</c:v>
                </c:pt>
                <c:pt idx="153">
                  <c:v>39.653433533298539</c:v>
                </c:pt>
                <c:pt idx="154">
                  <c:v>39.630954726347085</c:v>
                </c:pt>
                <c:pt idx="155">
                  <c:v>39.608495422667652</c:v>
                </c:pt>
                <c:pt idx="156">
                  <c:v>39.586055599258223</c:v>
                </c:pt>
                <c:pt idx="157">
                  <c:v>39.563635233150542</c:v>
                </c:pt>
                <c:pt idx="158">
                  <c:v>39.541234301412025</c:v>
                </c:pt>
                <c:pt idx="159">
                  <c:v>39.518852781143259</c:v>
                </c:pt>
                <c:pt idx="160">
                  <c:v>39.496490649479867</c:v>
                </c:pt>
                <c:pt idx="161">
                  <c:v>39.474147883591243</c:v>
                </c:pt>
                <c:pt idx="162">
                  <c:v>39.451824460681841</c:v>
                </c:pt>
                <c:pt idx="163">
                  <c:v>39.429520357989688</c:v>
                </c:pt>
                <c:pt idx="164">
                  <c:v>39.407235552786588</c:v>
                </c:pt>
                <c:pt idx="165">
                  <c:v>39.384970022379193</c:v>
                </c:pt>
                <c:pt idx="166">
                  <c:v>39.362723744107505</c:v>
                </c:pt>
                <c:pt idx="167">
                  <c:v>39.340496695345543</c:v>
                </c:pt>
                <c:pt idx="168">
                  <c:v>39.318288853501514</c:v>
                </c:pt>
                <c:pt idx="169">
                  <c:v>39.296100196017008</c:v>
                </c:pt>
                <c:pt idx="170">
                  <c:v>39.273930700367394</c:v>
                </c:pt>
                <c:pt idx="171">
                  <c:v>39.251780344061835</c:v>
                </c:pt>
                <c:pt idx="172">
                  <c:v>39.229649104643066</c:v>
                </c:pt>
                <c:pt idx="173">
                  <c:v>39.207536959687609</c:v>
                </c:pt>
                <c:pt idx="174">
                  <c:v>39.185443886804741</c:v>
                </c:pt>
                <c:pt idx="175">
                  <c:v>39.163369863637939</c:v>
                </c:pt>
                <c:pt idx="176">
                  <c:v>39.141314867863414</c:v>
                </c:pt>
                <c:pt idx="177">
                  <c:v>39.119278877191185</c:v>
                </c:pt>
                <c:pt idx="178">
                  <c:v>39.097261869364203</c:v>
                </c:pt>
                <c:pt idx="179">
                  <c:v>39.07526382215881</c:v>
                </c:pt>
                <c:pt idx="180">
                  <c:v>39.05328471338386</c:v>
                </c:pt>
                <c:pt idx="181">
                  <c:v>39.031324520882229</c:v>
                </c:pt>
                <c:pt idx="182">
                  <c:v>39.009383222529316</c:v>
                </c:pt>
                <c:pt idx="183">
                  <c:v>38.987460796232845</c:v>
                </c:pt>
                <c:pt idx="184">
                  <c:v>38.965557219934539</c:v>
                </c:pt>
                <c:pt idx="185">
                  <c:v>38.943672471608032</c:v>
                </c:pt>
                <c:pt idx="186">
                  <c:v>38.921806529260124</c:v>
                </c:pt>
                <c:pt idx="187">
                  <c:v>38.899959370930354</c:v>
                </c:pt>
                <c:pt idx="188">
                  <c:v>38.878130974690798</c:v>
                </c:pt>
                <c:pt idx="189">
                  <c:v>38.856321318645854</c:v>
                </c:pt>
                <c:pt idx="190">
                  <c:v>38.834530380932897</c:v>
                </c:pt>
                <c:pt idx="191">
                  <c:v>38.812758139721389</c:v>
                </c:pt>
                <c:pt idx="192">
                  <c:v>38.791004573213563</c:v>
                </c:pt>
                <c:pt idx="193">
                  <c:v>38.769269659643328</c:v>
                </c:pt>
                <c:pt idx="194">
                  <c:v>38.747553377277789</c:v>
                </c:pt>
                <c:pt idx="195">
                  <c:v>38.725855704415508</c:v>
                </c:pt>
                <c:pt idx="196">
                  <c:v>38.704176619387809</c:v>
                </c:pt>
                <c:pt idx="197">
                  <c:v>38.682516100557315</c:v>
                </c:pt>
                <c:pt idx="198">
                  <c:v>38.660874126319577</c:v>
                </c:pt>
                <c:pt idx="199">
                  <c:v>38.639250675101444</c:v>
                </c:pt>
                <c:pt idx="200">
                  <c:v>38.6176457253625</c:v>
                </c:pt>
                <c:pt idx="201">
                  <c:v>38.596059255593424</c:v>
                </c:pt>
                <c:pt idx="202">
                  <c:v>38.574491244316789</c:v>
                </c:pt>
                <c:pt idx="203">
                  <c:v>38.552941670087499</c:v>
                </c:pt>
                <c:pt idx="204">
                  <c:v>38.53141051149175</c:v>
                </c:pt>
                <c:pt idx="205">
                  <c:v>38.509897747147214</c:v>
                </c:pt>
                <c:pt idx="206">
                  <c:v>38.488403355703497</c:v>
                </c:pt>
                <c:pt idx="207">
                  <c:v>38.466927315841687</c:v>
                </c:pt>
                <c:pt idx="208">
                  <c:v>38.445469606274145</c:v>
                </c:pt>
                <c:pt idx="209">
                  <c:v>38.424030205744955</c:v>
                </c:pt>
                <c:pt idx="210">
                  <c:v>38.402609093029263</c:v>
                </c:pt>
                <c:pt idx="211">
                  <c:v>38.381206246933715</c:v>
                </c:pt>
                <c:pt idx="212">
                  <c:v>38.359821646296027</c:v>
                </c:pt>
                <c:pt idx="213">
                  <c:v>38.338455269985211</c:v>
                </c:pt>
                <c:pt idx="214">
                  <c:v>38.317107096901758</c:v>
                </c:pt>
                <c:pt idx="215">
                  <c:v>38.295777105976413</c:v>
                </c:pt>
                <c:pt idx="216">
                  <c:v>38.27446527617203</c:v>
                </c:pt>
                <c:pt idx="217">
                  <c:v>38.253171586481095</c:v>
                </c:pt>
                <c:pt idx="218">
                  <c:v>38.231896015928186</c:v>
                </c:pt>
                <c:pt idx="219">
                  <c:v>38.210638543568365</c:v>
                </c:pt>
                <c:pt idx="220">
                  <c:v>38.189399148487325</c:v>
                </c:pt>
                <c:pt idx="221">
                  <c:v>38.168177809801428</c:v>
                </c:pt>
                <c:pt idx="222">
                  <c:v>38.146974506658331</c:v>
                </c:pt>
                <c:pt idx="223">
                  <c:v>38.125789218235504</c:v>
                </c:pt>
                <c:pt idx="224">
                  <c:v>38.104621923741696</c:v>
                </c:pt>
                <c:pt idx="225">
                  <c:v>38.083472602415917</c:v>
                </c:pt>
                <c:pt idx="226">
                  <c:v>38.062341233527405</c:v>
                </c:pt>
                <c:pt idx="227">
                  <c:v>38.041227796376269</c:v>
                </c:pt>
                <c:pt idx="228">
                  <c:v>38.020132270292443</c:v>
                </c:pt>
                <c:pt idx="229">
                  <c:v>37.999054634636728</c:v>
                </c:pt>
                <c:pt idx="230">
                  <c:v>37.977994868800167</c:v>
                </c:pt>
                <c:pt idx="231">
                  <c:v>37.956952952203217</c:v>
                </c:pt>
                <c:pt idx="232">
                  <c:v>37.935928864297395</c:v>
                </c:pt>
                <c:pt idx="233">
                  <c:v>37.914922584563854</c:v>
                </c:pt>
                <c:pt idx="234">
                  <c:v>37.893934092513973</c:v>
                </c:pt>
                <c:pt idx="235">
                  <c:v>37.872963367688754</c:v>
                </c:pt>
                <c:pt idx="236">
                  <c:v>37.852010389659867</c:v>
                </c:pt>
                <c:pt idx="237">
                  <c:v>37.831075138027956</c:v>
                </c:pt>
                <c:pt idx="238">
                  <c:v>37.810157592424545</c:v>
                </c:pt>
                <c:pt idx="239">
                  <c:v>37.789257732509512</c:v>
                </c:pt>
                <c:pt idx="240">
                  <c:v>37.768375537973824</c:v>
                </c:pt>
                <c:pt idx="241">
                  <c:v>37.747510988537421</c:v>
                </c:pt>
                <c:pt idx="242">
                  <c:v>37.726664063949883</c:v>
                </c:pt>
                <c:pt idx="243">
                  <c:v>37.705834743990806</c:v>
                </c:pt>
                <c:pt idx="244">
                  <c:v>37.685023008468576</c:v>
                </c:pt>
                <c:pt idx="245">
                  <c:v>37.664228837221394</c:v>
                </c:pt>
                <c:pt idx="246">
                  <c:v>37.643452210116877</c:v>
                </c:pt>
                <c:pt idx="247">
                  <c:v>37.622693107052463</c:v>
                </c:pt>
                <c:pt idx="248">
                  <c:v>37.601951507953956</c:v>
                </c:pt>
                <c:pt idx="249">
                  <c:v>37.581227392776995</c:v>
                </c:pt>
                <c:pt idx="250">
                  <c:v>37.560520741506402</c:v>
                </c:pt>
                <c:pt idx="251">
                  <c:v>37.539831534155795</c:v>
                </c:pt>
                <c:pt idx="252">
                  <c:v>37.519159750768388</c:v>
                </c:pt>
                <c:pt idx="253">
                  <c:v>37.498505371415987</c:v>
                </c:pt>
                <c:pt idx="254">
                  <c:v>37.477868376199595</c:v>
                </c:pt>
                <c:pt idx="255">
                  <c:v>37.45724874524899</c:v>
                </c:pt>
                <c:pt idx="256">
                  <c:v>37.436646458723366</c:v>
                </c:pt>
                <c:pt idx="257">
                  <c:v>37.416061496809853</c:v>
                </c:pt>
                <c:pt idx="258">
                  <c:v>37.395493839725006</c:v>
                </c:pt>
                <c:pt idx="259">
                  <c:v>37.374943467714346</c:v>
                </c:pt>
                <c:pt idx="260">
                  <c:v>37.354410361051372</c:v>
                </c:pt>
                <c:pt idx="261">
                  <c:v>37.333894500038546</c:v>
                </c:pt>
                <c:pt idx="262">
                  <c:v>37.313395865006704</c:v>
                </c:pt>
                <c:pt idx="263">
                  <c:v>37.29291443631611</c:v>
                </c:pt>
                <c:pt idx="264">
                  <c:v>37.272450194353894</c:v>
                </c:pt>
                <c:pt idx="265">
                  <c:v>37.252003119537257</c:v>
                </c:pt>
                <c:pt idx="266">
                  <c:v>37.231573192310492</c:v>
                </c:pt>
                <c:pt idx="267">
                  <c:v>37.211160393147296</c:v>
                </c:pt>
                <c:pt idx="268">
                  <c:v>37.190764702548705</c:v>
                </c:pt>
                <c:pt idx="269">
                  <c:v>37.170386101044741</c:v>
                </c:pt>
                <c:pt idx="270">
                  <c:v>37.150024569192944</c:v>
                </c:pt>
                <c:pt idx="271">
                  <c:v>37.129680087579651</c:v>
                </c:pt>
                <c:pt idx="272">
                  <c:v>37.109352636818713</c:v>
                </c:pt>
                <c:pt idx="273">
                  <c:v>37.089042197552168</c:v>
                </c:pt>
                <c:pt idx="274">
                  <c:v>37.068748750450169</c:v>
                </c:pt>
                <c:pt idx="275">
                  <c:v>37.048472276210646</c:v>
                </c:pt>
                <c:pt idx="276">
                  <c:v>37.028212755559657</c:v>
                </c:pt>
                <c:pt idx="277">
                  <c:v>37.007970169250811</c:v>
                </c:pt>
                <c:pt idx="278">
                  <c:v>36.987744498065851</c:v>
                </c:pt>
                <c:pt idx="279">
                  <c:v>36.967535722813665</c:v>
                </c:pt>
                <c:pt idx="280">
                  <c:v>36.94734382433127</c:v>
                </c:pt>
                <c:pt idx="281">
                  <c:v>36.927168783483431</c:v>
                </c:pt>
                <c:pt idx="282">
                  <c:v>36.907010581162027</c:v>
                </c:pt>
                <c:pt idx="283">
                  <c:v>36.886869198286881</c:v>
                </c:pt>
                <c:pt idx="284">
                  <c:v>36.866744615805153</c:v>
                </c:pt>
                <c:pt idx="285">
                  <c:v>36.846636814691514</c:v>
                </c:pt>
                <c:pt idx="286">
                  <c:v>36.82654577594797</c:v>
                </c:pt>
                <c:pt idx="287">
                  <c:v>36.80647148060384</c:v>
                </c:pt>
                <c:pt idx="288">
                  <c:v>36.786413909715769</c:v>
                </c:pt>
                <c:pt idx="289">
                  <c:v>36.766373044367938</c:v>
                </c:pt>
                <c:pt idx="290">
                  <c:v>36.746348865671003</c:v>
                </c:pt>
                <c:pt idx="291">
                  <c:v>36.726341354763591</c:v>
                </c:pt>
                <c:pt idx="292">
                  <c:v>36.706350492810991</c:v>
                </c:pt>
                <c:pt idx="293">
                  <c:v>36.686376261005641</c:v>
                </c:pt>
                <c:pt idx="294">
                  <c:v>36.666418640566853</c:v>
                </c:pt>
                <c:pt idx="295">
                  <c:v>36.646477612741499</c:v>
                </c:pt>
                <c:pt idx="296">
                  <c:v>36.626553158802288</c:v>
                </c:pt>
                <c:pt idx="297">
                  <c:v>36.606645260049881</c:v>
                </c:pt>
                <c:pt idx="298">
                  <c:v>36.586753897811242</c:v>
                </c:pt>
                <c:pt idx="299">
                  <c:v>36.566879053439997</c:v>
                </c:pt>
                <c:pt idx="300">
                  <c:v>36.547020708316914</c:v>
                </c:pt>
                <c:pt idx="301">
                  <c:v>36.527178843849022</c:v>
                </c:pt>
                <c:pt idx="302">
                  <c:v>36.507353441470464</c:v>
                </c:pt>
                <c:pt idx="303">
                  <c:v>36.487544482641475</c:v>
                </c:pt>
                <c:pt idx="304">
                  <c:v>36.467751948848957</c:v>
                </c:pt>
                <c:pt idx="305">
                  <c:v>36.447975821606732</c:v>
                </c:pt>
                <c:pt idx="306">
                  <c:v>36.428216082454483</c:v>
                </c:pt>
                <c:pt idx="307">
                  <c:v>36.408472712958599</c:v>
                </c:pt>
                <c:pt idx="308">
                  <c:v>36.388745694711936</c:v>
                </c:pt>
                <c:pt idx="309">
                  <c:v>36.36903500933343</c:v>
                </c:pt>
                <c:pt idx="310">
                  <c:v>36.349340638468306</c:v>
                </c:pt>
                <c:pt idx="311">
                  <c:v>36.329662563788261</c:v>
                </c:pt>
                <c:pt idx="312">
                  <c:v>36.310000766990868</c:v>
                </c:pt>
                <c:pt idx="313">
                  <c:v>36.290355229799971</c:v>
                </c:pt>
                <c:pt idx="314">
                  <c:v>36.270725933965274</c:v>
                </c:pt>
                <c:pt idx="315">
                  <c:v>36.251112861263188</c:v>
                </c:pt>
                <c:pt idx="316">
                  <c:v>36.231515993495343</c:v>
                </c:pt>
                <c:pt idx="317">
                  <c:v>36.211935312489665</c:v>
                </c:pt>
                <c:pt idx="318">
                  <c:v>36.192370800099937</c:v>
                </c:pt>
                <c:pt idx="319">
                  <c:v>36.172822438206012</c:v>
                </c:pt>
                <c:pt idx="320">
                  <c:v>36.153290208712974</c:v>
                </c:pt>
                <c:pt idx="321">
                  <c:v>36.133774093552617</c:v>
                </c:pt>
                <c:pt idx="322">
                  <c:v>36.114274074681539</c:v>
                </c:pt>
                <c:pt idx="323">
                  <c:v>36.094790134082203</c:v>
                </c:pt>
                <c:pt idx="324">
                  <c:v>36.07532225376336</c:v>
                </c:pt>
                <c:pt idx="325">
                  <c:v>36.055870415758577</c:v>
                </c:pt>
                <c:pt idx="326">
                  <c:v>36.036434602127272</c:v>
                </c:pt>
                <c:pt idx="327">
                  <c:v>36.017014794954541</c:v>
                </c:pt>
                <c:pt idx="328">
                  <c:v>35.997610976350686</c:v>
                </c:pt>
                <c:pt idx="329">
                  <c:v>35.978223128451482</c:v>
                </c:pt>
                <c:pt idx="330">
                  <c:v>35.958851233418123</c:v>
                </c:pt>
                <c:pt idx="331">
                  <c:v>35.939495273437061</c:v>
                </c:pt>
                <c:pt idx="332">
                  <c:v>35.920155230720184</c:v>
                </c:pt>
                <c:pt idx="333">
                  <c:v>35.900831087504407</c:v>
                </c:pt>
                <c:pt idx="334">
                  <c:v>35.881522826051878</c:v>
                </c:pt>
                <c:pt idx="335">
                  <c:v>35.862230428649994</c:v>
                </c:pt>
                <c:pt idx="336">
                  <c:v>35.842953877611372</c:v>
                </c:pt>
                <c:pt idx="337">
                  <c:v>35.823693155273254</c:v>
                </c:pt>
                <c:pt idx="338">
                  <c:v>35.804448243998529</c:v>
                </c:pt>
                <c:pt idx="339">
                  <c:v>35.785219126174695</c:v>
                </c:pt>
                <c:pt idx="340">
                  <c:v>35.766005784213867</c:v>
                </c:pt>
                <c:pt idx="341">
                  <c:v>35.746808200553595</c:v>
                </c:pt>
                <c:pt idx="342">
                  <c:v>35.727626357656469</c:v>
                </c:pt>
                <c:pt idx="343">
                  <c:v>35.70846023800884</c:v>
                </c:pt>
                <c:pt idx="344">
                  <c:v>35.68930982412315</c:v>
                </c:pt>
                <c:pt idx="345">
                  <c:v>35.670175098535388</c:v>
                </c:pt>
                <c:pt idx="346">
                  <c:v>35.651056043806804</c:v>
                </c:pt>
                <c:pt idx="347">
                  <c:v>35.631952642523224</c:v>
                </c:pt>
                <c:pt idx="348">
                  <c:v>35.612864877295536</c:v>
                </c:pt>
                <c:pt idx="349">
                  <c:v>35.593792730757968</c:v>
                </c:pt>
                <c:pt idx="350">
                  <c:v>35.574736185570615</c:v>
                </c:pt>
                <c:pt idx="351">
                  <c:v>35.555695224417136</c:v>
                </c:pt>
                <c:pt idx="352">
                  <c:v>35.536669830005813</c:v>
                </c:pt>
                <c:pt idx="353">
                  <c:v>35.517659985069322</c:v>
                </c:pt>
                <c:pt idx="354">
                  <c:v>35.498665672364936</c:v>
                </c:pt>
                <c:pt idx="355">
                  <c:v>35.479686874673945</c:v>
                </c:pt>
                <c:pt idx="356">
                  <c:v>35.460723574802216</c:v>
                </c:pt>
                <c:pt idx="357">
                  <c:v>35.441775755579414</c:v>
                </c:pt>
                <c:pt idx="358">
                  <c:v>35.422843399859389</c:v>
                </c:pt>
                <c:pt idx="359">
                  <c:v>35.403926490520398</c:v>
                </c:pt>
                <c:pt idx="360">
                  <c:v>35.385025010465093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393216"/>
        <c:axId val="128395520"/>
      </c:scatterChart>
      <c:valAx>
        <c:axId val="128393216"/>
        <c:scaling>
          <c:orientation val="minMax"/>
          <c:max val="36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Tscope</a:t>
                </a:r>
                <a:r>
                  <a:rPr lang="en-GB" baseline="0"/>
                  <a:t> (°)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8395520"/>
        <c:crosses val="autoZero"/>
        <c:crossBetween val="midCat"/>
        <c:majorUnit val="60"/>
      </c:valAx>
      <c:valAx>
        <c:axId val="128395520"/>
        <c:scaling>
          <c:orientation val="minMax"/>
          <c:min val="3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Beam energy (MeV)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839321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RMSOUTX!$F$1</c:f>
              <c:strCache>
                <c:ptCount val="1"/>
                <c:pt idx="0">
                  <c:v>x RMS [m]</c:v>
                </c:pt>
              </c:strCache>
            </c:strRef>
          </c:tx>
          <c:marker>
            <c:symbol val="none"/>
          </c:marker>
          <c:xVal>
            <c:numRef>
              <c:f>RMSOUTX!$C$2:$C$78</c:f>
              <c:numCache>
                <c:formatCode>0.00E+00</c:formatCode>
                <c:ptCount val="77"/>
                <c:pt idx="0">
                  <c:v>0</c:v>
                </c:pt>
                <c:pt idx="1">
                  <c:v>7.7499999999999999E-3</c:v>
                </c:pt>
                <c:pt idx="2">
                  <c:v>1.55E-2</c:v>
                </c:pt>
                <c:pt idx="3">
                  <c:v>3.7999999999999999E-2</c:v>
                </c:pt>
                <c:pt idx="4">
                  <c:v>8.3000000000000004E-2</c:v>
                </c:pt>
                <c:pt idx="5">
                  <c:v>0.1055</c:v>
                </c:pt>
                <c:pt idx="6">
                  <c:v>0.13175000000000001</c:v>
                </c:pt>
                <c:pt idx="7">
                  <c:v>0.18425</c:v>
                </c:pt>
                <c:pt idx="8">
                  <c:v>0.21049999999999999</c:v>
                </c:pt>
                <c:pt idx="9">
                  <c:v>0.23632142857142899</c:v>
                </c:pt>
                <c:pt idx="10">
                  <c:v>0.28796428571428601</c:v>
                </c:pt>
                <c:pt idx="11">
                  <c:v>0.339607142857143</c:v>
                </c:pt>
                <c:pt idx="12">
                  <c:v>0.39124999999999999</c:v>
                </c:pt>
                <c:pt idx="13">
                  <c:v>0.44289285714285698</c:v>
                </c:pt>
                <c:pt idx="14">
                  <c:v>0.49453571428571402</c:v>
                </c:pt>
                <c:pt idx="15">
                  <c:v>0.54617857142857096</c:v>
                </c:pt>
                <c:pt idx="16">
                  <c:v>0.57199999999999995</c:v>
                </c:pt>
                <c:pt idx="17">
                  <c:v>0.59555000000000002</c:v>
                </c:pt>
                <c:pt idx="18">
                  <c:v>0.64265000000000005</c:v>
                </c:pt>
                <c:pt idx="19">
                  <c:v>0.68974999999999997</c:v>
                </c:pt>
                <c:pt idx="20">
                  <c:v>0.73685</c:v>
                </c:pt>
                <c:pt idx="21">
                  <c:v>0.78394999999999904</c:v>
                </c:pt>
                <c:pt idx="22">
                  <c:v>0.807499999999999</c:v>
                </c:pt>
                <c:pt idx="23">
                  <c:v>0.83374999999999899</c:v>
                </c:pt>
                <c:pt idx="24">
                  <c:v>0.88624999999999898</c:v>
                </c:pt>
                <c:pt idx="25">
                  <c:v>0.91249999999999898</c:v>
                </c:pt>
                <c:pt idx="26">
                  <c:v>0.937499999999999</c:v>
                </c:pt>
                <c:pt idx="27">
                  <c:v>0.98749999999999905</c:v>
                </c:pt>
                <c:pt idx="28">
                  <c:v>1.0125</c:v>
                </c:pt>
                <c:pt idx="29">
                  <c:v>1.0387500000000001</c:v>
                </c:pt>
                <c:pt idx="30">
                  <c:v>1.0912500000000001</c:v>
                </c:pt>
                <c:pt idx="31">
                  <c:v>1.1174999999999999</c:v>
                </c:pt>
                <c:pt idx="32">
                  <c:v>1.1425000000000001</c:v>
                </c:pt>
                <c:pt idx="33">
                  <c:v>1.1924999999999999</c:v>
                </c:pt>
                <c:pt idx="34">
                  <c:v>1.2424999999999999</c:v>
                </c:pt>
                <c:pt idx="35">
                  <c:v>1.2925</c:v>
                </c:pt>
                <c:pt idx="36">
                  <c:v>1.3425</c:v>
                </c:pt>
                <c:pt idx="37">
                  <c:v>1.3925000000000001</c:v>
                </c:pt>
                <c:pt idx="38">
                  <c:v>1.4424999999999999</c:v>
                </c:pt>
                <c:pt idx="39">
                  <c:v>1.4924999999999999</c:v>
                </c:pt>
                <c:pt idx="40">
                  <c:v>1.5425</c:v>
                </c:pt>
                <c:pt idx="41">
                  <c:v>1.5674999999999999</c:v>
                </c:pt>
                <c:pt idx="42">
                  <c:v>1.5925</c:v>
                </c:pt>
                <c:pt idx="43">
                  <c:v>1.6425000000000001</c:v>
                </c:pt>
                <c:pt idx="44">
                  <c:v>1.6924999999999999</c:v>
                </c:pt>
                <c:pt idx="45">
                  <c:v>1.7424999999999999</c:v>
                </c:pt>
                <c:pt idx="46">
                  <c:v>1.7925</c:v>
                </c:pt>
                <c:pt idx="47">
                  <c:v>1.8425</c:v>
                </c:pt>
                <c:pt idx="48">
                  <c:v>1.8925000000000001</c:v>
                </c:pt>
                <c:pt idx="49">
                  <c:v>1.9424999999999999</c:v>
                </c:pt>
                <c:pt idx="50">
                  <c:v>1.9924999999999999</c:v>
                </c:pt>
                <c:pt idx="51">
                  <c:v>2.0425</c:v>
                </c:pt>
                <c:pt idx="52">
                  <c:v>2.0924999999999998</c:v>
                </c:pt>
                <c:pt idx="53">
                  <c:v>2.1425000000000001</c:v>
                </c:pt>
                <c:pt idx="54">
                  <c:v>2.1924999999999999</c:v>
                </c:pt>
                <c:pt idx="55">
                  <c:v>2.2425000000000002</c:v>
                </c:pt>
                <c:pt idx="56">
                  <c:v>2.2675000000000001</c:v>
                </c:pt>
                <c:pt idx="57">
                  <c:v>2.2925</c:v>
                </c:pt>
                <c:pt idx="58">
                  <c:v>2.3424999999999998</c:v>
                </c:pt>
                <c:pt idx="59">
                  <c:v>2.3925000000000001</c:v>
                </c:pt>
                <c:pt idx="60">
                  <c:v>2.4424999999999999</c:v>
                </c:pt>
                <c:pt idx="61">
                  <c:v>2.4924999999999899</c:v>
                </c:pt>
                <c:pt idx="62">
                  <c:v>2.5424999999999902</c:v>
                </c:pt>
                <c:pt idx="63">
                  <c:v>2.59249999999999</c:v>
                </c:pt>
                <c:pt idx="64">
                  <c:v>2.6424999999999899</c:v>
                </c:pt>
                <c:pt idx="65">
                  <c:v>2.6924999999999901</c:v>
                </c:pt>
                <c:pt idx="66">
                  <c:v>2.7424999999999899</c:v>
                </c:pt>
                <c:pt idx="67">
                  <c:v>2.7924999999999902</c:v>
                </c:pt>
                <c:pt idx="68">
                  <c:v>2.84249999999999</c:v>
                </c:pt>
                <c:pt idx="69">
                  <c:v>2.8924999999999899</c:v>
                </c:pt>
                <c:pt idx="70">
                  <c:v>2.9424999999999901</c:v>
                </c:pt>
                <c:pt idx="71">
                  <c:v>2.9924999999999899</c:v>
                </c:pt>
                <c:pt idx="72">
                  <c:v>3.0424999999999902</c:v>
                </c:pt>
                <c:pt idx="73">
                  <c:v>3.09249999999999</c:v>
                </c:pt>
                <c:pt idx="74">
                  <c:v>3.1424999999999899</c:v>
                </c:pt>
                <c:pt idx="75">
                  <c:v>3.1924999999999901</c:v>
                </c:pt>
                <c:pt idx="76">
                  <c:v>3.21749999999999</c:v>
                </c:pt>
              </c:numCache>
            </c:numRef>
          </c:xVal>
          <c:yVal>
            <c:numRef>
              <c:f>RMSOUTX!$F$2:$F$78</c:f>
              <c:numCache>
                <c:formatCode>0.00E+00</c:formatCode>
                <c:ptCount val="77"/>
                <c:pt idx="0">
                  <c:v>1.1332900457902799E-3</c:v>
                </c:pt>
                <c:pt idx="1">
                  <c:v>1.14763973152349E-3</c:v>
                </c:pt>
                <c:pt idx="2">
                  <c:v>1.16204840527333E-3</c:v>
                </c:pt>
                <c:pt idx="3">
                  <c:v>1.20412340441288E-3</c:v>
                </c:pt>
                <c:pt idx="4">
                  <c:v>1.2894632120628801E-3</c:v>
                </c:pt>
                <c:pt idx="5">
                  <c:v>1.3326626298266701E-3</c:v>
                </c:pt>
                <c:pt idx="6">
                  <c:v>1.37598235054977E-3</c:v>
                </c:pt>
                <c:pt idx="7">
                  <c:v>1.4182843567191101E-3</c:v>
                </c:pt>
                <c:pt idx="8">
                  <c:v>1.4167717097877501E-3</c:v>
                </c:pt>
                <c:pt idx="9">
                  <c:v>1.40790844671017E-3</c:v>
                </c:pt>
                <c:pt idx="10">
                  <c:v>1.39127401915427E-3</c:v>
                </c:pt>
                <c:pt idx="11">
                  <c:v>1.37603976267581E-3</c:v>
                </c:pt>
                <c:pt idx="12">
                  <c:v>1.3622435791483E-3</c:v>
                </c:pt>
                <c:pt idx="13">
                  <c:v>1.34992156386767E-3</c:v>
                </c:pt>
                <c:pt idx="14">
                  <c:v>1.3391071626392E-3</c:v>
                </c:pt>
                <c:pt idx="15">
                  <c:v>1.3298304129063399E-3</c:v>
                </c:pt>
                <c:pt idx="16">
                  <c:v>1.32580371195403E-3</c:v>
                </c:pt>
                <c:pt idx="17">
                  <c:v>1.32241735642808E-3</c:v>
                </c:pt>
                <c:pt idx="18">
                  <c:v>1.31667960439116E-3</c:v>
                </c:pt>
                <c:pt idx="19">
                  <c:v>1.31226276528384E-3</c:v>
                </c:pt>
                <c:pt idx="20">
                  <c:v>1.30917629074059E-3</c:v>
                </c:pt>
                <c:pt idx="21">
                  <c:v>1.3074214864022601E-3</c:v>
                </c:pt>
                <c:pt idx="22">
                  <c:v>1.3070685292168999E-3</c:v>
                </c:pt>
                <c:pt idx="23">
                  <c:v>1.31804060923885E-3</c:v>
                </c:pt>
                <c:pt idx="24">
                  <c:v>1.4085421609518699E-3</c:v>
                </c:pt>
                <c:pt idx="25">
                  <c:v>1.48953332459744E-3</c:v>
                </c:pt>
                <c:pt idx="26">
                  <c:v>1.57861318301349E-3</c:v>
                </c:pt>
                <c:pt idx="27">
                  <c:v>1.7574954972009501E-3</c:v>
                </c:pt>
                <c:pt idx="28">
                  <c:v>1.84724374378776E-3</c:v>
                </c:pt>
                <c:pt idx="29">
                  <c:v>1.92539777353479E-3</c:v>
                </c:pt>
                <c:pt idx="30">
                  <c:v>1.9818167488891598E-3</c:v>
                </c:pt>
                <c:pt idx="31">
                  <c:v>1.95909736514933E-3</c:v>
                </c:pt>
                <c:pt idx="32">
                  <c:v>1.92135600439352E-3</c:v>
                </c:pt>
                <c:pt idx="33">
                  <c:v>1.8463666612830399E-3</c:v>
                </c:pt>
                <c:pt idx="34">
                  <c:v>1.7720176812521899E-3</c:v>
                </c:pt>
                <c:pt idx="35">
                  <c:v>1.69836883540396E-3</c:v>
                </c:pt>
                <c:pt idx="36">
                  <c:v>1.6254855957434299E-3</c:v>
                </c:pt>
                <c:pt idx="37">
                  <c:v>1.55344965287785E-3</c:v>
                </c:pt>
                <c:pt idx="38">
                  <c:v>1.48235729527634E-3</c:v>
                </c:pt>
                <c:pt idx="39">
                  <c:v>1.41232271398625E-3</c:v>
                </c:pt>
                <c:pt idx="40">
                  <c:v>1.34348201979025E-3</c:v>
                </c:pt>
                <c:pt idx="41">
                  <c:v>1.3095805171445701E-3</c:v>
                </c:pt>
                <c:pt idx="42">
                  <c:v>1.2759981360375601E-3</c:v>
                </c:pt>
                <c:pt idx="43">
                  <c:v>1.21006684544967E-3</c:v>
                </c:pt>
                <c:pt idx="44">
                  <c:v>1.1459192894996001E-3</c:v>
                </c:pt>
                <c:pt idx="45">
                  <c:v>1.0838404906466799E-3</c:v>
                </c:pt>
                <c:pt idx="46">
                  <c:v>1.0241731541807801E-3</c:v>
                </c:pt>
                <c:pt idx="47">
                  <c:v>9.6733146835666897E-4</c:v>
                </c:pt>
                <c:pt idx="48">
                  <c:v>9.1380951191496801E-4</c:v>
                </c:pt>
                <c:pt idx="49">
                  <c:v>8.6419304736028103E-4</c:v>
                </c:pt>
                <c:pt idx="50">
                  <c:v>8.1916055968028105E-4</c:v>
                </c:pt>
                <c:pt idx="51">
                  <c:v>7.7947880819578103E-4</c:v>
                </c:pt>
                <c:pt idx="52">
                  <c:v>7.4597520152086397E-4</c:v>
                </c:pt>
                <c:pt idx="53">
                  <c:v>7.1949122103000804E-4</c:v>
                </c:pt>
                <c:pt idx="54">
                  <c:v>7.0080382484593901E-4</c:v>
                </c:pt>
                <c:pt idx="55">
                  <c:v>6.9053309460756398E-4</c:v>
                </c:pt>
                <c:pt idx="56">
                  <c:v>6.8869477357350398E-4</c:v>
                </c:pt>
                <c:pt idx="57">
                  <c:v>6.8904610897918496E-4</c:v>
                </c:pt>
                <c:pt idx="58">
                  <c:v>6.9639608960231499E-4</c:v>
                </c:pt>
                <c:pt idx="59">
                  <c:v>7.1231003975821003E-4</c:v>
                </c:pt>
                <c:pt idx="60">
                  <c:v>7.3623851129742297E-4</c:v>
                </c:pt>
                <c:pt idx="61">
                  <c:v>7.6744012247726204E-4</c:v>
                </c:pt>
                <c:pt idx="62">
                  <c:v>8.0508102039171796E-4</c:v>
                </c:pt>
                <c:pt idx="63">
                  <c:v>8.4831655814025602E-4</c:v>
                </c:pt>
                <c:pt idx="64">
                  <c:v>8.9635147430353198E-4</c:v>
                </c:pt>
                <c:pt idx="65">
                  <c:v>9.4847049810909898E-4</c:v>
                </c:pt>
                <c:pt idx="66">
                  <c:v>1.0040523030991099E-3</c:v>
                </c:pt>
                <c:pt idx="67">
                  <c:v>1.06256720310636E-3</c:v>
                </c:pt>
                <c:pt idx="68">
                  <c:v>1.1235708806712401E-3</c:v>
                </c:pt>
                <c:pt idx="69">
                  <c:v>1.1866929250525799E-3</c:v>
                </c:pt>
                <c:pt idx="70">
                  <c:v>1.2516247594598099E-3</c:v>
                </c:pt>
                <c:pt idx="71">
                  <c:v>1.3181110121060599E-3</c:v>
                </c:pt>
                <c:pt idx="72">
                  <c:v>1.3859394180427999E-3</c:v>
                </c:pt>
                <c:pt idx="73">
                  <c:v>1.4549323512949501E-3</c:v>
                </c:pt>
                <c:pt idx="74">
                  <c:v>1.5249418854546199E-3</c:v>
                </c:pt>
                <c:pt idx="75">
                  <c:v>1.5958437559331401E-3</c:v>
                </c:pt>
                <c:pt idx="76">
                  <c:v>1.6316056759711E-3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RMSOUTX!$H$1</c:f>
              <c:strCache>
                <c:ptCount val="1"/>
                <c:pt idx="0">
                  <c:v>y RMS [m]</c:v>
                </c:pt>
              </c:strCache>
            </c:strRef>
          </c:tx>
          <c:marker>
            <c:symbol val="none"/>
          </c:marker>
          <c:xVal>
            <c:numRef>
              <c:f>RMSOUTX!$C$2:$C$78</c:f>
              <c:numCache>
                <c:formatCode>0.00E+00</c:formatCode>
                <c:ptCount val="77"/>
                <c:pt idx="0">
                  <c:v>0</c:v>
                </c:pt>
                <c:pt idx="1">
                  <c:v>7.7499999999999999E-3</c:v>
                </c:pt>
                <c:pt idx="2">
                  <c:v>1.55E-2</c:v>
                </c:pt>
                <c:pt idx="3">
                  <c:v>3.7999999999999999E-2</c:v>
                </c:pt>
                <c:pt idx="4">
                  <c:v>8.3000000000000004E-2</c:v>
                </c:pt>
                <c:pt idx="5">
                  <c:v>0.1055</c:v>
                </c:pt>
                <c:pt idx="6">
                  <c:v>0.13175000000000001</c:v>
                </c:pt>
                <c:pt idx="7">
                  <c:v>0.18425</c:v>
                </c:pt>
                <c:pt idx="8">
                  <c:v>0.21049999999999999</c:v>
                </c:pt>
                <c:pt idx="9">
                  <c:v>0.23632142857142899</c:v>
                </c:pt>
                <c:pt idx="10">
                  <c:v>0.28796428571428601</c:v>
                </c:pt>
                <c:pt idx="11">
                  <c:v>0.339607142857143</c:v>
                </c:pt>
                <c:pt idx="12">
                  <c:v>0.39124999999999999</c:v>
                </c:pt>
                <c:pt idx="13">
                  <c:v>0.44289285714285698</c:v>
                </c:pt>
                <c:pt idx="14">
                  <c:v>0.49453571428571402</c:v>
                </c:pt>
                <c:pt idx="15">
                  <c:v>0.54617857142857096</c:v>
                </c:pt>
                <c:pt idx="16">
                  <c:v>0.57199999999999995</c:v>
                </c:pt>
                <c:pt idx="17">
                  <c:v>0.59555000000000002</c:v>
                </c:pt>
                <c:pt idx="18">
                  <c:v>0.64265000000000005</c:v>
                </c:pt>
                <c:pt idx="19">
                  <c:v>0.68974999999999997</c:v>
                </c:pt>
                <c:pt idx="20">
                  <c:v>0.73685</c:v>
                </c:pt>
                <c:pt idx="21">
                  <c:v>0.78394999999999904</c:v>
                </c:pt>
                <c:pt idx="22">
                  <c:v>0.807499999999999</c:v>
                </c:pt>
                <c:pt idx="23">
                  <c:v>0.83374999999999899</c:v>
                </c:pt>
                <c:pt idx="24">
                  <c:v>0.88624999999999898</c:v>
                </c:pt>
                <c:pt idx="25">
                  <c:v>0.91249999999999898</c:v>
                </c:pt>
                <c:pt idx="26">
                  <c:v>0.937499999999999</c:v>
                </c:pt>
                <c:pt idx="27">
                  <c:v>0.98749999999999905</c:v>
                </c:pt>
                <c:pt idx="28">
                  <c:v>1.0125</c:v>
                </c:pt>
                <c:pt idx="29">
                  <c:v>1.0387500000000001</c:v>
                </c:pt>
                <c:pt idx="30">
                  <c:v>1.0912500000000001</c:v>
                </c:pt>
                <c:pt idx="31">
                  <c:v>1.1174999999999999</c:v>
                </c:pt>
                <c:pt idx="32">
                  <c:v>1.1425000000000001</c:v>
                </c:pt>
                <c:pt idx="33">
                  <c:v>1.1924999999999999</c:v>
                </c:pt>
                <c:pt idx="34">
                  <c:v>1.2424999999999999</c:v>
                </c:pt>
                <c:pt idx="35">
                  <c:v>1.2925</c:v>
                </c:pt>
                <c:pt idx="36">
                  <c:v>1.3425</c:v>
                </c:pt>
                <c:pt idx="37">
                  <c:v>1.3925000000000001</c:v>
                </c:pt>
                <c:pt idx="38">
                  <c:v>1.4424999999999999</c:v>
                </c:pt>
                <c:pt idx="39">
                  <c:v>1.4924999999999999</c:v>
                </c:pt>
                <c:pt idx="40">
                  <c:v>1.5425</c:v>
                </c:pt>
                <c:pt idx="41">
                  <c:v>1.5674999999999999</c:v>
                </c:pt>
                <c:pt idx="42">
                  <c:v>1.5925</c:v>
                </c:pt>
                <c:pt idx="43">
                  <c:v>1.6425000000000001</c:v>
                </c:pt>
                <c:pt idx="44">
                  <c:v>1.6924999999999999</c:v>
                </c:pt>
                <c:pt idx="45">
                  <c:v>1.7424999999999999</c:v>
                </c:pt>
                <c:pt idx="46">
                  <c:v>1.7925</c:v>
                </c:pt>
                <c:pt idx="47">
                  <c:v>1.8425</c:v>
                </c:pt>
                <c:pt idx="48">
                  <c:v>1.8925000000000001</c:v>
                </c:pt>
                <c:pt idx="49">
                  <c:v>1.9424999999999999</c:v>
                </c:pt>
                <c:pt idx="50">
                  <c:v>1.9924999999999999</c:v>
                </c:pt>
                <c:pt idx="51">
                  <c:v>2.0425</c:v>
                </c:pt>
                <c:pt idx="52">
                  <c:v>2.0924999999999998</c:v>
                </c:pt>
                <c:pt idx="53">
                  <c:v>2.1425000000000001</c:v>
                </c:pt>
                <c:pt idx="54">
                  <c:v>2.1924999999999999</c:v>
                </c:pt>
                <c:pt idx="55">
                  <c:v>2.2425000000000002</c:v>
                </c:pt>
                <c:pt idx="56">
                  <c:v>2.2675000000000001</c:v>
                </c:pt>
                <c:pt idx="57">
                  <c:v>2.2925</c:v>
                </c:pt>
                <c:pt idx="58">
                  <c:v>2.3424999999999998</c:v>
                </c:pt>
                <c:pt idx="59">
                  <c:v>2.3925000000000001</c:v>
                </c:pt>
                <c:pt idx="60">
                  <c:v>2.4424999999999999</c:v>
                </c:pt>
                <c:pt idx="61">
                  <c:v>2.4924999999999899</c:v>
                </c:pt>
                <c:pt idx="62">
                  <c:v>2.5424999999999902</c:v>
                </c:pt>
                <c:pt idx="63">
                  <c:v>2.59249999999999</c:v>
                </c:pt>
                <c:pt idx="64">
                  <c:v>2.6424999999999899</c:v>
                </c:pt>
                <c:pt idx="65">
                  <c:v>2.6924999999999901</c:v>
                </c:pt>
                <c:pt idx="66">
                  <c:v>2.7424999999999899</c:v>
                </c:pt>
                <c:pt idx="67">
                  <c:v>2.7924999999999902</c:v>
                </c:pt>
                <c:pt idx="68">
                  <c:v>2.84249999999999</c:v>
                </c:pt>
                <c:pt idx="69">
                  <c:v>2.8924999999999899</c:v>
                </c:pt>
                <c:pt idx="70">
                  <c:v>2.9424999999999901</c:v>
                </c:pt>
                <c:pt idx="71">
                  <c:v>2.9924999999999899</c:v>
                </c:pt>
                <c:pt idx="72">
                  <c:v>3.0424999999999902</c:v>
                </c:pt>
                <c:pt idx="73">
                  <c:v>3.09249999999999</c:v>
                </c:pt>
                <c:pt idx="74">
                  <c:v>3.1424999999999899</c:v>
                </c:pt>
                <c:pt idx="75">
                  <c:v>3.1924999999999901</c:v>
                </c:pt>
                <c:pt idx="76">
                  <c:v>3.21749999999999</c:v>
                </c:pt>
              </c:numCache>
            </c:numRef>
          </c:xVal>
          <c:yVal>
            <c:numRef>
              <c:f>RMSOUTX!$H$2:$H$78</c:f>
              <c:numCache>
                <c:formatCode>0.00E+00</c:formatCode>
                <c:ptCount val="77"/>
                <c:pt idx="0">
                  <c:v>9.2703472510640296E-4</c:v>
                </c:pt>
                <c:pt idx="1">
                  <c:v>9.1141961099416098E-4</c:v>
                </c:pt>
                <c:pt idx="2">
                  <c:v>8.9590841672515704E-4</c:v>
                </c:pt>
                <c:pt idx="3">
                  <c:v>8.5143536450317905E-4</c:v>
                </c:pt>
                <c:pt idx="4">
                  <c:v>7.6568783701070199E-4</c:v>
                </c:pt>
                <c:pt idx="5">
                  <c:v>7.2476219029327495E-4</c:v>
                </c:pt>
                <c:pt idx="6">
                  <c:v>6.8284691997118102E-4</c:v>
                </c:pt>
                <c:pt idx="7">
                  <c:v>6.2921851476602101E-4</c:v>
                </c:pt>
                <c:pt idx="8">
                  <c:v>6.1759083257605595E-4</c:v>
                </c:pt>
                <c:pt idx="9">
                  <c:v>6.1274961976935498E-4</c:v>
                </c:pt>
                <c:pt idx="10">
                  <c:v>6.1326557145706504E-4</c:v>
                </c:pt>
                <c:pt idx="11">
                  <c:v>6.2717322054485405E-4</c:v>
                </c:pt>
                <c:pt idx="12">
                  <c:v>6.5363190429573595E-4</c:v>
                </c:pt>
                <c:pt idx="13">
                  <c:v>6.9122904897921903E-4</c:v>
                </c:pt>
                <c:pt idx="14">
                  <c:v>7.3830257640172597E-4</c:v>
                </c:pt>
                <c:pt idx="15">
                  <c:v>7.9321138285327897E-4</c:v>
                </c:pt>
                <c:pt idx="16">
                  <c:v>8.23164076591661E-4</c:v>
                </c:pt>
                <c:pt idx="17">
                  <c:v>8.5167696488667403E-4</c:v>
                </c:pt>
                <c:pt idx="18">
                  <c:v>9.1188035188771103E-4</c:v>
                </c:pt>
                <c:pt idx="19">
                  <c:v>9.7563535819048105E-4</c:v>
                </c:pt>
                <c:pt idx="20">
                  <c:v>1.0423255329521199E-3</c:v>
                </c:pt>
                <c:pt idx="21">
                  <c:v>1.1114525028109001E-3</c:v>
                </c:pt>
                <c:pt idx="22">
                  <c:v>1.1468263351764299E-3</c:v>
                </c:pt>
                <c:pt idx="23">
                  <c:v>1.17698628678557E-3</c:v>
                </c:pt>
                <c:pt idx="24">
                  <c:v>1.17935351548444E-3</c:v>
                </c:pt>
                <c:pt idx="25">
                  <c:v>1.15151427852035E-3</c:v>
                </c:pt>
                <c:pt idx="26">
                  <c:v>1.11615001606885E-3</c:v>
                </c:pt>
                <c:pt idx="27">
                  <c:v>1.04721194818084E-3</c:v>
                </c:pt>
                <c:pt idx="28">
                  <c:v>1.0137432090776301E-3</c:v>
                </c:pt>
                <c:pt idx="29">
                  <c:v>9.8800961522664391E-4</c:v>
                </c:pt>
                <c:pt idx="30">
                  <c:v>9.9035816764668602E-4</c:v>
                </c:pt>
                <c:pt idx="31">
                  <c:v>1.01847396466681E-3</c:v>
                </c:pt>
                <c:pt idx="32">
                  <c:v>1.0542345218877099E-3</c:v>
                </c:pt>
                <c:pt idx="33">
                  <c:v>1.12770943596839E-3</c:v>
                </c:pt>
                <c:pt idx="34">
                  <c:v>1.20336776982905E-3</c:v>
                </c:pt>
                <c:pt idx="35">
                  <c:v>1.28085544679341E-3</c:v>
                </c:pt>
                <c:pt idx="36">
                  <c:v>1.3598868817006301E-3</c:v>
                </c:pt>
                <c:pt idx="37">
                  <c:v>1.4402369814709799E-3</c:v>
                </c:pt>
                <c:pt idx="38">
                  <c:v>1.521724295067E-3</c:v>
                </c:pt>
                <c:pt idx="39">
                  <c:v>1.60420138700716E-3</c:v>
                </c:pt>
                <c:pt idx="40">
                  <c:v>1.6875474605035599E-3</c:v>
                </c:pt>
                <c:pt idx="41">
                  <c:v>1.72953583744132E-3</c:v>
                </c:pt>
                <c:pt idx="42">
                  <c:v>1.7716626796552199E-3</c:v>
                </c:pt>
                <c:pt idx="43">
                  <c:v>1.8564638768239199E-3</c:v>
                </c:pt>
                <c:pt idx="44">
                  <c:v>1.94187624004194E-3</c:v>
                </c:pt>
                <c:pt idx="45">
                  <c:v>2.0278406606955199E-3</c:v>
                </c:pt>
                <c:pt idx="46">
                  <c:v>2.1143050888004101E-3</c:v>
                </c:pt>
                <c:pt idx="47">
                  <c:v>2.20122610638017E-3</c:v>
                </c:pt>
                <c:pt idx="48">
                  <c:v>2.2885646456973002E-3</c:v>
                </c:pt>
                <c:pt idx="49">
                  <c:v>2.3762878266621601E-3</c:v>
                </c:pt>
                <c:pt idx="50">
                  <c:v>2.4643654030256702E-3</c:v>
                </c:pt>
                <c:pt idx="51">
                  <c:v>2.5527718581490502E-3</c:v>
                </c:pt>
                <c:pt idx="52">
                  <c:v>2.6414832026172702E-3</c:v>
                </c:pt>
                <c:pt idx="53">
                  <c:v>2.7304793249797099E-3</c:v>
                </c:pt>
                <c:pt idx="54">
                  <c:v>2.8197410241332702E-3</c:v>
                </c:pt>
                <c:pt idx="55">
                  <c:v>2.90925244581523E-3</c:v>
                </c:pt>
                <c:pt idx="56">
                  <c:v>2.9541114093865699E-3</c:v>
                </c:pt>
                <c:pt idx="57">
                  <c:v>2.9989982447908301E-3</c:v>
                </c:pt>
                <c:pt idx="58">
                  <c:v>3.08896600321558E-3</c:v>
                </c:pt>
                <c:pt idx="59">
                  <c:v>3.17914355491789E-3</c:v>
                </c:pt>
                <c:pt idx="60">
                  <c:v>3.2695211644221799E-3</c:v>
                </c:pt>
                <c:pt idx="61">
                  <c:v>3.36008908347622E-3</c:v>
                </c:pt>
                <c:pt idx="62">
                  <c:v>3.45083951625684E-3</c:v>
                </c:pt>
                <c:pt idx="63">
                  <c:v>3.5417644072025301E-3</c:v>
                </c:pt>
                <c:pt idx="64">
                  <c:v>3.6328572589457999E-3</c:v>
                </c:pt>
                <c:pt idx="65">
                  <c:v>3.72411120460672E-3</c:v>
                </c:pt>
                <c:pt idx="66">
                  <c:v>3.8155206198093798E-3</c:v>
                </c:pt>
                <c:pt idx="67">
                  <c:v>3.9070794694215597E-3</c:v>
                </c:pt>
                <c:pt idx="68">
                  <c:v>3.99878275195886E-3</c:v>
                </c:pt>
                <c:pt idx="69">
                  <c:v>4.0906256986098198E-3</c:v>
                </c:pt>
                <c:pt idx="70">
                  <c:v>4.1826028864529298E-3</c:v>
                </c:pt>
                <c:pt idx="71">
                  <c:v>4.2747100140449997E-3</c:v>
                </c:pt>
                <c:pt idx="72">
                  <c:v>4.3669429609949004E-3</c:v>
                </c:pt>
                <c:pt idx="73">
                  <c:v>4.4592970685149499E-3</c:v>
                </c:pt>
                <c:pt idx="74">
                  <c:v>4.55176858694821E-3</c:v>
                </c:pt>
                <c:pt idx="75">
                  <c:v>4.6443539294499601E-3</c:v>
                </c:pt>
                <c:pt idx="76">
                  <c:v>4.6906979953182703E-3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330048"/>
        <c:axId val="138733824"/>
      </c:scatterChart>
      <c:valAx>
        <c:axId val="1373300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Z (m)</a:t>
                </a:r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crossAx val="138733824"/>
        <c:crosses val="autoZero"/>
        <c:crossBetween val="midCat"/>
      </c:valAx>
      <c:valAx>
        <c:axId val="138733824"/>
        <c:scaling>
          <c:orientation val="minMax"/>
          <c:max val="3.0000000000000009E-3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RMS beam size (m)</a:t>
                </a:r>
              </a:p>
            </c:rich>
          </c:tx>
          <c:layout/>
          <c:overlay val="0"/>
        </c:title>
        <c:numFmt formatCode="0.0E+00" sourceLinked="0"/>
        <c:majorTickMark val="out"/>
        <c:minorTickMark val="none"/>
        <c:tickLblPos val="nextTo"/>
        <c:crossAx val="13733004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RMSOUTX!$F$1</c:f>
              <c:strCache>
                <c:ptCount val="1"/>
                <c:pt idx="0">
                  <c:v>x RMS [m]</c:v>
                </c:pt>
              </c:strCache>
            </c:strRef>
          </c:tx>
          <c:marker>
            <c:symbol val="none"/>
          </c:marker>
          <c:xVal>
            <c:numRef>
              <c:f>RMSOUTX!$C$2:$C$78</c:f>
              <c:numCache>
                <c:formatCode>0.00E+00</c:formatCode>
                <c:ptCount val="77"/>
                <c:pt idx="0">
                  <c:v>0</c:v>
                </c:pt>
                <c:pt idx="1">
                  <c:v>7.7499999999999999E-3</c:v>
                </c:pt>
                <c:pt idx="2">
                  <c:v>1.55E-2</c:v>
                </c:pt>
                <c:pt idx="3">
                  <c:v>3.7999999999999999E-2</c:v>
                </c:pt>
                <c:pt idx="4">
                  <c:v>8.3000000000000004E-2</c:v>
                </c:pt>
                <c:pt idx="5">
                  <c:v>0.1055</c:v>
                </c:pt>
                <c:pt idx="6">
                  <c:v>0.13175000000000001</c:v>
                </c:pt>
                <c:pt idx="7">
                  <c:v>0.18425</c:v>
                </c:pt>
                <c:pt idx="8">
                  <c:v>0.21049999999999999</c:v>
                </c:pt>
                <c:pt idx="9">
                  <c:v>0.23632142857142899</c:v>
                </c:pt>
                <c:pt idx="10">
                  <c:v>0.28796428571428601</c:v>
                </c:pt>
                <c:pt idx="11">
                  <c:v>0.339607142857143</c:v>
                </c:pt>
                <c:pt idx="12">
                  <c:v>0.39124999999999999</c:v>
                </c:pt>
                <c:pt idx="13">
                  <c:v>0.44289285714285698</c:v>
                </c:pt>
                <c:pt idx="14">
                  <c:v>0.49453571428571402</c:v>
                </c:pt>
                <c:pt idx="15">
                  <c:v>0.54617857142857096</c:v>
                </c:pt>
                <c:pt idx="16">
                  <c:v>0.57199999999999995</c:v>
                </c:pt>
                <c:pt idx="17">
                  <c:v>0.59555000000000002</c:v>
                </c:pt>
                <c:pt idx="18">
                  <c:v>0.64265000000000005</c:v>
                </c:pt>
                <c:pt idx="19">
                  <c:v>0.68974999999999997</c:v>
                </c:pt>
                <c:pt idx="20">
                  <c:v>0.73685</c:v>
                </c:pt>
                <c:pt idx="21">
                  <c:v>0.78394999999999904</c:v>
                </c:pt>
                <c:pt idx="22">
                  <c:v>0.807499999999999</c:v>
                </c:pt>
                <c:pt idx="23">
                  <c:v>0.83374999999999899</c:v>
                </c:pt>
                <c:pt idx="24">
                  <c:v>0.88624999999999898</c:v>
                </c:pt>
                <c:pt idx="25">
                  <c:v>0.91249999999999898</c:v>
                </c:pt>
                <c:pt idx="26">
                  <c:v>0.937499999999999</c:v>
                </c:pt>
                <c:pt idx="27">
                  <c:v>0.98749999999999905</c:v>
                </c:pt>
                <c:pt idx="28">
                  <c:v>1.0125</c:v>
                </c:pt>
                <c:pt idx="29">
                  <c:v>1.0387500000000001</c:v>
                </c:pt>
                <c:pt idx="30">
                  <c:v>1.0912500000000001</c:v>
                </c:pt>
                <c:pt idx="31">
                  <c:v>1.1174999999999999</c:v>
                </c:pt>
                <c:pt idx="32">
                  <c:v>1.1425000000000001</c:v>
                </c:pt>
                <c:pt idx="33">
                  <c:v>1.1924999999999999</c:v>
                </c:pt>
                <c:pt idx="34">
                  <c:v>1.2424999999999999</c:v>
                </c:pt>
                <c:pt idx="35">
                  <c:v>1.2925</c:v>
                </c:pt>
                <c:pt idx="36">
                  <c:v>1.3425</c:v>
                </c:pt>
                <c:pt idx="37">
                  <c:v>1.3925000000000001</c:v>
                </c:pt>
                <c:pt idx="38">
                  <c:v>1.4424999999999999</c:v>
                </c:pt>
                <c:pt idx="39">
                  <c:v>1.4924999999999999</c:v>
                </c:pt>
                <c:pt idx="40">
                  <c:v>1.5425</c:v>
                </c:pt>
                <c:pt idx="41">
                  <c:v>1.5674999999999999</c:v>
                </c:pt>
                <c:pt idx="42">
                  <c:v>1.5925</c:v>
                </c:pt>
                <c:pt idx="43">
                  <c:v>1.6425000000000001</c:v>
                </c:pt>
                <c:pt idx="44">
                  <c:v>1.6924999999999999</c:v>
                </c:pt>
                <c:pt idx="45">
                  <c:v>1.7424999999999999</c:v>
                </c:pt>
                <c:pt idx="46">
                  <c:v>1.7925</c:v>
                </c:pt>
                <c:pt idx="47">
                  <c:v>1.8425</c:v>
                </c:pt>
                <c:pt idx="48">
                  <c:v>1.8925000000000001</c:v>
                </c:pt>
                <c:pt idx="49">
                  <c:v>1.9424999999999999</c:v>
                </c:pt>
                <c:pt idx="50">
                  <c:v>1.9924999999999999</c:v>
                </c:pt>
                <c:pt idx="51">
                  <c:v>2.0425</c:v>
                </c:pt>
                <c:pt idx="52">
                  <c:v>2.0924999999999998</c:v>
                </c:pt>
                <c:pt idx="53">
                  <c:v>2.1425000000000001</c:v>
                </c:pt>
                <c:pt idx="54">
                  <c:v>2.1924999999999999</c:v>
                </c:pt>
                <c:pt idx="55">
                  <c:v>2.2425000000000002</c:v>
                </c:pt>
                <c:pt idx="56">
                  <c:v>2.2675000000000001</c:v>
                </c:pt>
                <c:pt idx="57">
                  <c:v>2.2925</c:v>
                </c:pt>
                <c:pt idx="58">
                  <c:v>2.3424999999999998</c:v>
                </c:pt>
                <c:pt idx="59">
                  <c:v>2.3925000000000001</c:v>
                </c:pt>
                <c:pt idx="60">
                  <c:v>2.4424999999999999</c:v>
                </c:pt>
                <c:pt idx="61">
                  <c:v>2.4924999999999899</c:v>
                </c:pt>
                <c:pt idx="62">
                  <c:v>2.5424999999999902</c:v>
                </c:pt>
                <c:pt idx="63">
                  <c:v>2.59249999999999</c:v>
                </c:pt>
                <c:pt idx="64">
                  <c:v>2.6424999999999899</c:v>
                </c:pt>
                <c:pt idx="65">
                  <c:v>2.6924999999999901</c:v>
                </c:pt>
                <c:pt idx="66">
                  <c:v>2.7424999999999899</c:v>
                </c:pt>
                <c:pt idx="67">
                  <c:v>2.7924999999999902</c:v>
                </c:pt>
                <c:pt idx="68">
                  <c:v>2.84249999999999</c:v>
                </c:pt>
                <c:pt idx="69">
                  <c:v>2.8924999999999899</c:v>
                </c:pt>
                <c:pt idx="70">
                  <c:v>2.9424999999999901</c:v>
                </c:pt>
                <c:pt idx="71">
                  <c:v>2.9924999999999899</c:v>
                </c:pt>
                <c:pt idx="72">
                  <c:v>3.0424999999999902</c:v>
                </c:pt>
                <c:pt idx="73">
                  <c:v>3.09249999999999</c:v>
                </c:pt>
                <c:pt idx="74">
                  <c:v>3.1424999999999899</c:v>
                </c:pt>
                <c:pt idx="75">
                  <c:v>3.1924999999999901</c:v>
                </c:pt>
                <c:pt idx="76">
                  <c:v>3.21749999999999</c:v>
                </c:pt>
              </c:numCache>
            </c:numRef>
          </c:xVal>
          <c:yVal>
            <c:numRef>
              <c:f>RMSOUTX!$F$2:$F$78</c:f>
              <c:numCache>
                <c:formatCode>0.00E+00</c:formatCode>
                <c:ptCount val="77"/>
                <c:pt idx="0">
                  <c:v>1.1332900457902799E-3</c:v>
                </c:pt>
                <c:pt idx="1">
                  <c:v>1.14763973152349E-3</c:v>
                </c:pt>
                <c:pt idx="2">
                  <c:v>1.16204840527333E-3</c:v>
                </c:pt>
                <c:pt idx="3">
                  <c:v>1.20412340441288E-3</c:v>
                </c:pt>
                <c:pt idx="4">
                  <c:v>1.2894632120628801E-3</c:v>
                </c:pt>
                <c:pt idx="5">
                  <c:v>1.3326626298266701E-3</c:v>
                </c:pt>
                <c:pt idx="6">
                  <c:v>1.37598235054977E-3</c:v>
                </c:pt>
                <c:pt idx="7">
                  <c:v>1.4182843567191101E-3</c:v>
                </c:pt>
                <c:pt idx="8">
                  <c:v>1.4167717097877501E-3</c:v>
                </c:pt>
                <c:pt idx="9">
                  <c:v>1.40790844671017E-3</c:v>
                </c:pt>
                <c:pt idx="10">
                  <c:v>1.39127401915427E-3</c:v>
                </c:pt>
                <c:pt idx="11">
                  <c:v>1.37603976267581E-3</c:v>
                </c:pt>
                <c:pt idx="12">
                  <c:v>1.3622435791483E-3</c:v>
                </c:pt>
                <c:pt idx="13">
                  <c:v>1.34992156386767E-3</c:v>
                </c:pt>
                <c:pt idx="14">
                  <c:v>1.3391071626392E-3</c:v>
                </c:pt>
                <c:pt idx="15">
                  <c:v>1.3298304129063399E-3</c:v>
                </c:pt>
                <c:pt idx="16">
                  <c:v>1.32580371195403E-3</c:v>
                </c:pt>
                <c:pt idx="17">
                  <c:v>1.32241735642808E-3</c:v>
                </c:pt>
                <c:pt idx="18">
                  <c:v>1.31667960439116E-3</c:v>
                </c:pt>
                <c:pt idx="19">
                  <c:v>1.31226276528384E-3</c:v>
                </c:pt>
                <c:pt idx="20">
                  <c:v>1.30917629074059E-3</c:v>
                </c:pt>
                <c:pt idx="21">
                  <c:v>1.3074214864022601E-3</c:v>
                </c:pt>
                <c:pt idx="22">
                  <c:v>1.3070685292168999E-3</c:v>
                </c:pt>
                <c:pt idx="23">
                  <c:v>1.31804060923885E-3</c:v>
                </c:pt>
                <c:pt idx="24">
                  <c:v>1.4085421609518699E-3</c:v>
                </c:pt>
                <c:pt idx="25">
                  <c:v>1.48953332459744E-3</c:v>
                </c:pt>
                <c:pt idx="26">
                  <c:v>1.57861318301349E-3</c:v>
                </c:pt>
                <c:pt idx="27">
                  <c:v>1.7574954972009501E-3</c:v>
                </c:pt>
                <c:pt idx="28">
                  <c:v>1.84724374378776E-3</c:v>
                </c:pt>
                <c:pt idx="29">
                  <c:v>1.92539777353479E-3</c:v>
                </c:pt>
                <c:pt idx="30">
                  <c:v>1.9818167488891598E-3</c:v>
                </c:pt>
                <c:pt idx="31">
                  <c:v>1.95909736514933E-3</c:v>
                </c:pt>
                <c:pt idx="32">
                  <c:v>1.92135600439352E-3</c:v>
                </c:pt>
                <c:pt idx="33">
                  <c:v>1.8463666612830399E-3</c:v>
                </c:pt>
                <c:pt idx="34">
                  <c:v>1.7720176812521899E-3</c:v>
                </c:pt>
                <c:pt idx="35">
                  <c:v>1.69836883540396E-3</c:v>
                </c:pt>
                <c:pt idx="36">
                  <c:v>1.6254855957434299E-3</c:v>
                </c:pt>
                <c:pt idx="37">
                  <c:v>1.55344965287785E-3</c:v>
                </c:pt>
                <c:pt idx="38">
                  <c:v>1.48235729527634E-3</c:v>
                </c:pt>
                <c:pt idx="39">
                  <c:v>1.41232271398625E-3</c:v>
                </c:pt>
                <c:pt idx="40">
                  <c:v>1.34348201979025E-3</c:v>
                </c:pt>
                <c:pt idx="41">
                  <c:v>1.3095805171445701E-3</c:v>
                </c:pt>
                <c:pt idx="42">
                  <c:v>1.2759981360375601E-3</c:v>
                </c:pt>
                <c:pt idx="43">
                  <c:v>1.21006684544967E-3</c:v>
                </c:pt>
                <c:pt idx="44">
                  <c:v>1.1459192894996001E-3</c:v>
                </c:pt>
                <c:pt idx="45">
                  <c:v>1.0838404906466799E-3</c:v>
                </c:pt>
                <c:pt idx="46">
                  <c:v>1.0241731541807801E-3</c:v>
                </c:pt>
                <c:pt idx="47">
                  <c:v>9.6733146835666897E-4</c:v>
                </c:pt>
                <c:pt idx="48">
                  <c:v>9.1380951191496801E-4</c:v>
                </c:pt>
                <c:pt idx="49">
                  <c:v>8.6419304736028103E-4</c:v>
                </c:pt>
                <c:pt idx="50">
                  <c:v>8.1916055968028105E-4</c:v>
                </c:pt>
                <c:pt idx="51">
                  <c:v>7.7947880819578103E-4</c:v>
                </c:pt>
                <c:pt idx="52">
                  <c:v>7.4597520152086397E-4</c:v>
                </c:pt>
                <c:pt idx="53">
                  <c:v>7.1949122103000804E-4</c:v>
                </c:pt>
                <c:pt idx="54">
                  <c:v>7.0080382484593901E-4</c:v>
                </c:pt>
                <c:pt idx="55">
                  <c:v>6.9053309460756398E-4</c:v>
                </c:pt>
                <c:pt idx="56">
                  <c:v>6.8869477357350398E-4</c:v>
                </c:pt>
                <c:pt idx="57">
                  <c:v>6.8904610897918496E-4</c:v>
                </c:pt>
                <c:pt idx="58">
                  <c:v>6.9639608960231499E-4</c:v>
                </c:pt>
                <c:pt idx="59">
                  <c:v>7.1231003975821003E-4</c:v>
                </c:pt>
                <c:pt idx="60">
                  <c:v>7.3623851129742297E-4</c:v>
                </c:pt>
                <c:pt idx="61">
                  <c:v>7.6744012247726204E-4</c:v>
                </c:pt>
                <c:pt idx="62">
                  <c:v>8.0508102039171796E-4</c:v>
                </c:pt>
                <c:pt idx="63">
                  <c:v>8.4831655814025602E-4</c:v>
                </c:pt>
                <c:pt idx="64">
                  <c:v>8.9635147430353198E-4</c:v>
                </c:pt>
                <c:pt idx="65">
                  <c:v>9.4847049810909898E-4</c:v>
                </c:pt>
                <c:pt idx="66">
                  <c:v>1.0040523030991099E-3</c:v>
                </c:pt>
                <c:pt idx="67">
                  <c:v>1.06256720310636E-3</c:v>
                </c:pt>
                <c:pt idx="68">
                  <c:v>1.1235708806712401E-3</c:v>
                </c:pt>
                <c:pt idx="69">
                  <c:v>1.1866929250525799E-3</c:v>
                </c:pt>
                <c:pt idx="70">
                  <c:v>1.2516247594598099E-3</c:v>
                </c:pt>
                <c:pt idx="71">
                  <c:v>1.3181110121060599E-3</c:v>
                </c:pt>
                <c:pt idx="72">
                  <c:v>1.3859394180427999E-3</c:v>
                </c:pt>
                <c:pt idx="73">
                  <c:v>1.4549323512949501E-3</c:v>
                </c:pt>
                <c:pt idx="74">
                  <c:v>1.5249418854546199E-3</c:v>
                </c:pt>
                <c:pt idx="75">
                  <c:v>1.5958437559331401E-3</c:v>
                </c:pt>
                <c:pt idx="76">
                  <c:v>1.6316056759711E-3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RMSOUTX!$H$1</c:f>
              <c:strCache>
                <c:ptCount val="1"/>
                <c:pt idx="0">
                  <c:v>y RMS [m]</c:v>
                </c:pt>
              </c:strCache>
            </c:strRef>
          </c:tx>
          <c:marker>
            <c:symbol val="none"/>
          </c:marker>
          <c:xVal>
            <c:numRef>
              <c:f>RMSOUTX!$C$2:$C$78</c:f>
              <c:numCache>
                <c:formatCode>0.00E+00</c:formatCode>
                <c:ptCount val="77"/>
                <c:pt idx="0">
                  <c:v>0</c:v>
                </c:pt>
                <c:pt idx="1">
                  <c:v>7.7499999999999999E-3</c:v>
                </c:pt>
                <c:pt idx="2">
                  <c:v>1.55E-2</c:v>
                </c:pt>
                <c:pt idx="3">
                  <c:v>3.7999999999999999E-2</c:v>
                </c:pt>
                <c:pt idx="4">
                  <c:v>8.3000000000000004E-2</c:v>
                </c:pt>
                <c:pt idx="5">
                  <c:v>0.1055</c:v>
                </c:pt>
                <c:pt idx="6">
                  <c:v>0.13175000000000001</c:v>
                </c:pt>
                <c:pt idx="7">
                  <c:v>0.18425</c:v>
                </c:pt>
                <c:pt idx="8">
                  <c:v>0.21049999999999999</c:v>
                </c:pt>
                <c:pt idx="9">
                  <c:v>0.23632142857142899</c:v>
                </c:pt>
                <c:pt idx="10">
                  <c:v>0.28796428571428601</c:v>
                </c:pt>
                <c:pt idx="11">
                  <c:v>0.339607142857143</c:v>
                </c:pt>
                <c:pt idx="12">
                  <c:v>0.39124999999999999</c:v>
                </c:pt>
                <c:pt idx="13">
                  <c:v>0.44289285714285698</c:v>
                </c:pt>
                <c:pt idx="14">
                  <c:v>0.49453571428571402</c:v>
                </c:pt>
                <c:pt idx="15">
                  <c:v>0.54617857142857096</c:v>
                </c:pt>
                <c:pt idx="16">
                  <c:v>0.57199999999999995</c:v>
                </c:pt>
                <c:pt idx="17">
                  <c:v>0.59555000000000002</c:v>
                </c:pt>
                <c:pt idx="18">
                  <c:v>0.64265000000000005</c:v>
                </c:pt>
                <c:pt idx="19">
                  <c:v>0.68974999999999997</c:v>
                </c:pt>
                <c:pt idx="20">
                  <c:v>0.73685</c:v>
                </c:pt>
                <c:pt idx="21">
                  <c:v>0.78394999999999904</c:v>
                </c:pt>
                <c:pt idx="22">
                  <c:v>0.807499999999999</c:v>
                </c:pt>
                <c:pt idx="23">
                  <c:v>0.83374999999999899</c:v>
                </c:pt>
                <c:pt idx="24">
                  <c:v>0.88624999999999898</c:v>
                </c:pt>
                <c:pt idx="25">
                  <c:v>0.91249999999999898</c:v>
                </c:pt>
                <c:pt idx="26">
                  <c:v>0.937499999999999</c:v>
                </c:pt>
                <c:pt idx="27">
                  <c:v>0.98749999999999905</c:v>
                </c:pt>
                <c:pt idx="28">
                  <c:v>1.0125</c:v>
                </c:pt>
                <c:pt idx="29">
                  <c:v>1.0387500000000001</c:v>
                </c:pt>
                <c:pt idx="30">
                  <c:v>1.0912500000000001</c:v>
                </c:pt>
                <c:pt idx="31">
                  <c:v>1.1174999999999999</c:v>
                </c:pt>
                <c:pt idx="32">
                  <c:v>1.1425000000000001</c:v>
                </c:pt>
                <c:pt idx="33">
                  <c:v>1.1924999999999999</c:v>
                </c:pt>
                <c:pt idx="34">
                  <c:v>1.2424999999999999</c:v>
                </c:pt>
                <c:pt idx="35">
                  <c:v>1.2925</c:v>
                </c:pt>
                <c:pt idx="36">
                  <c:v>1.3425</c:v>
                </c:pt>
                <c:pt idx="37">
                  <c:v>1.3925000000000001</c:v>
                </c:pt>
                <c:pt idx="38">
                  <c:v>1.4424999999999999</c:v>
                </c:pt>
                <c:pt idx="39">
                  <c:v>1.4924999999999999</c:v>
                </c:pt>
                <c:pt idx="40">
                  <c:v>1.5425</c:v>
                </c:pt>
                <c:pt idx="41">
                  <c:v>1.5674999999999999</c:v>
                </c:pt>
                <c:pt idx="42">
                  <c:v>1.5925</c:v>
                </c:pt>
                <c:pt idx="43">
                  <c:v>1.6425000000000001</c:v>
                </c:pt>
                <c:pt idx="44">
                  <c:v>1.6924999999999999</c:v>
                </c:pt>
                <c:pt idx="45">
                  <c:v>1.7424999999999999</c:v>
                </c:pt>
                <c:pt idx="46">
                  <c:v>1.7925</c:v>
                </c:pt>
                <c:pt idx="47">
                  <c:v>1.8425</c:v>
                </c:pt>
                <c:pt idx="48">
                  <c:v>1.8925000000000001</c:v>
                </c:pt>
                <c:pt idx="49">
                  <c:v>1.9424999999999999</c:v>
                </c:pt>
                <c:pt idx="50">
                  <c:v>1.9924999999999999</c:v>
                </c:pt>
                <c:pt idx="51">
                  <c:v>2.0425</c:v>
                </c:pt>
                <c:pt idx="52">
                  <c:v>2.0924999999999998</c:v>
                </c:pt>
                <c:pt idx="53">
                  <c:v>2.1425000000000001</c:v>
                </c:pt>
                <c:pt idx="54">
                  <c:v>2.1924999999999999</c:v>
                </c:pt>
                <c:pt idx="55">
                  <c:v>2.2425000000000002</c:v>
                </c:pt>
                <c:pt idx="56">
                  <c:v>2.2675000000000001</c:v>
                </c:pt>
                <c:pt idx="57">
                  <c:v>2.2925</c:v>
                </c:pt>
                <c:pt idx="58">
                  <c:v>2.3424999999999998</c:v>
                </c:pt>
                <c:pt idx="59">
                  <c:v>2.3925000000000001</c:v>
                </c:pt>
                <c:pt idx="60">
                  <c:v>2.4424999999999999</c:v>
                </c:pt>
                <c:pt idx="61">
                  <c:v>2.4924999999999899</c:v>
                </c:pt>
                <c:pt idx="62">
                  <c:v>2.5424999999999902</c:v>
                </c:pt>
                <c:pt idx="63">
                  <c:v>2.59249999999999</c:v>
                </c:pt>
                <c:pt idx="64">
                  <c:v>2.6424999999999899</c:v>
                </c:pt>
                <c:pt idx="65">
                  <c:v>2.6924999999999901</c:v>
                </c:pt>
                <c:pt idx="66">
                  <c:v>2.7424999999999899</c:v>
                </c:pt>
                <c:pt idx="67">
                  <c:v>2.7924999999999902</c:v>
                </c:pt>
                <c:pt idx="68">
                  <c:v>2.84249999999999</c:v>
                </c:pt>
                <c:pt idx="69">
                  <c:v>2.8924999999999899</c:v>
                </c:pt>
                <c:pt idx="70">
                  <c:v>2.9424999999999901</c:v>
                </c:pt>
                <c:pt idx="71">
                  <c:v>2.9924999999999899</c:v>
                </c:pt>
                <c:pt idx="72">
                  <c:v>3.0424999999999902</c:v>
                </c:pt>
                <c:pt idx="73">
                  <c:v>3.09249999999999</c:v>
                </c:pt>
                <c:pt idx="74">
                  <c:v>3.1424999999999899</c:v>
                </c:pt>
                <c:pt idx="75">
                  <c:v>3.1924999999999901</c:v>
                </c:pt>
                <c:pt idx="76">
                  <c:v>3.21749999999999</c:v>
                </c:pt>
              </c:numCache>
            </c:numRef>
          </c:xVal>
          <c:yVal>
            <c:numRef>
              <c:f>RMSOUTX!$H$2:$H$78</c:f>
              <c:numCache>
                <c:formatCode>0.00E+00</c:formatCode>
                <c:ptCount val="77"/>
                <c:pt idx="0">
                  <c:v>9.2703472510640296E-4</c:v>
                </c:pt>
                <c:pt idx="1">
                  <c:v>9.1141961099416098E-4</c:v>
                </c:pt>
                <c:pt idx="2">
                  <c:v>8.9590841672515704E-4</c:v>
                </c:pt>
                <c:pt idx="3">
                  <c:v>8.5143536450317905E-4</c:v>
                </c:pt>
                <c:pt idx="4">
                  <c:v>7.6568783701070199E-4</c:v>
                </c:pt>
                <c:pt idx="5">
                  <c:v>7.2476219029327495E-4</c:v>
                </c:pt>
                <c:pt idx="6">
                  <c:v>6.8284691997118102E-4</c:v>
                </c:pt>
                <c:pt idx="7">
                  <c:v>6.2921851476602101E-4</c:v>
                </c:pt>
                <c:pt idx="8">
                  <c:v>6.1759083257605595E-4</c:v>
                </c:pt>
                <c:pt idx="9">
                  <c:v>6.1274961976935498E-4</c:v>
                </c:pt>
                <c:pt idx="10">
                  <c:v>6.1326557145706504E-4</c:v>
                </c:pt>
                <c:pt idx="11">
                  <c:v>6.2717322054485405E-4</c:v>
                </c:pt>
                <c:pt idx="12">
                  <c:v>6.5363190429573595E-4</c:v>
                </c:pt>
                <c:pt idx="13">
                  <c:v>6.9122904897921903E-4</c:v>
                </c:pt>
                <c:pt idx="14">
                  <c:v>7.3830257640172597E-4</c:v>
                </c:pt>
                <c:pt idx="15">
                  <c:v>7.9321138285327897E-4</c:v>
                </c:pt>
                <c:pt idx="16">
                  <c:v>8.23164076591661E-4</c:v>
                </c:pt>
                <c:pt idx="17">
                  <c:v>8.5167696488667403E-4</c:v>
                </c:pt>
                <c:pt idx="18">
                  <c:v>9.1188035188771103E-4</c:v>
                </c:pt>
                <c:pt idx="19">
                  <c:v>9.7563535819048105E-4</c:v>
                </c:pt>
                <c:pt idx="20">
                  <c:v>1.0423255329521199E-3</c:v>
                </c:pt>
                <c:pt idx="21">
                  <c:v>1.1114525028109001E-3</c:v>
                </c:pt>
                <c:pt idx="22">
                  <c:v>1.1468263351764299E-3</c:v>
                </c:pt>
                <c:pt idx="23">
                  <c:v>1.17698628678557E-3</c:v>
                </c:pt>
                <c:pt idx="24">
                  <c:v>1.17935351548444E-3</c:v>
                </c:pt>
                <c:pt idx="25">
                  <c:v>1.15151427852035E-3</c:v>
                </c:pt>
                <c:pt idx="26">
                  <c:v>1.11615001606885E-3</c:v>
                </c:pt>
                <c:pt idx="27">
                  <c:v>1.04721194818084E-3</c:v>
                </c:pt>
                <c:pt idx="28">
                  <c:v>1.0137432090776301E-3</c:v>
                </c:pt>
                <c:pt idx="29">
                  <c:v>9.8800961522664391E-4</c:v>
                </c:pt>
                <c:pt idx="30">
                  <c:v>9.9035816764668602E-4</c:v>
                </c:pt>
                <c:pt idx="31">
                  <c:v>1.01847396466681E-3</c:v>
                </c:pt>
                <c:pt idx="32">
                  <c:v>1.0542345218877099E-3</c:v>
                </c:pt>
                <c:pt idx="33">
                  <c:v>1.12770943596839E-3</c:v>
                </c:pt>
                <c:pt idx="34">
                  <c:v>1.20336776982905E-3</c:v>
                </c:pt>
                <c:pt idx="35">
                  <c:v>1.28085544679341E-3</c:v>
                </c:pt>
                <c:pt idx="36">
                  <c:v>1.3598868817006301E-3</c:v>
                </c:pt>
                <c:pt idx="37">
                  <c:v>1.4402369814709799E-3</c:v>
                </c:pt>
                <c:pt idx="38">
                  <c:v>1.521724295067E-3</c:v>
                </c:pt>
                <c:pt idx="39">
                  <c:v>1.60420138700716E-3</c:v>
                </c:pt>
                <c:pt idx="40">
                  <c:v>1.6875474605035599E-3</c:v>
                </c:pt>
                <c:pt idx="41">
                  <c:v>1.72953583744132E-3</c:v>
                </c:pt>
                <c:pt idx="42">
                  <c:v>1.7716626796552199E-3</c:v>
                </c:pt>
                <c:pt idx="43">
                  <c:v>1.8564638768239199E-3</c:v>
                </c:pt>
                <c:pt idx="44">
                  <c:v>1.94187624004194E-3</c:v>
                </c:pt>
                <c:pt idx="45">
                  <c:v>2.0278406606955199E-3</c:v>
                </c:pt>
                <c:pt idx="46">
                  <c:v>2.1143050888004101E-3</c:v>
                </c:pt>
                <c:pt idx="47">
                  <c:v>2.20122610638017E-3</c:v>
                </c:pt>
                <c:pt idx="48">
                  <c:v>2.2885646456973002E-3</c:v>
                </c:pt>
                <c:pt idx="49">
                  <c:v>2.3762878266621601E-3</c:v>
                </c:pt>
                <c:pt idx="50">
                  <c:v>2.4643654030256702E-3</c:v>
                </c:pt>
                <c:pt idx="51">
                  <c:v>2.5527718581490502E-3</c:v>
                </c:pt>
                <c:pt idx="52">
                  <c:v>2.6414832026172702E-3</c:v>
                </c:pt>
                <c:pt idx="53">
                  <c:v>2.7304793249797099E-3</c:v>
                </c:pt>
                <c:pt idx="54">
                  <c:v>2.8197410241332702E-3</c:v>
                </c:pt>
                <c:pt idx="55">
                  <c:v>2.90925244581523E-3</c:v>
                </c:pt>
                <c:pt idx="56">
                  <c:v>2.9541114093865699E-3</c:v>
                </c:pt>
                <c:pt idx="57">
                  <c:v>2.9989982447908301E-3</c:v>
                </c:pt>
                <c:pt idx="58">
                  <c:v>3.08896600321558E-3</c:v>
                </c:pt>
                <c:pt idx="59">
                  <c:v>3.17914355491789E-3</c:v>
                </c:pt>
                <c:pt idx="60">
                  <c:v>3.2695211644221799E-3</c:v>
                </c:pt>
                <c:pt idx="61">
                  <c:v>3.36008908347622E-3</c:v>
                </c:pt>
                <c:pt idx="62">
                  <c:v>3.45083951625684E-3</c:v>
                </c:pt>
                <c:pt idx="63">
                  <c:v>3.5417644072025301E-3</c:v>
                </c:pt>
                <c:pt idx="64">
                  <c:v>3.6328572589457999E-3</c:v>
                </c:pt>
                <c:pt idx="65">
                  <c:v>3.72411120460672E-3</c:v>
                </c:pt>
                <c:pt idx="66">
                  <c:v>3.8155206198093798E-3</c:v>
                </c:pt>
                <c:pt idx="67">
                  <c:v>3.9070794694215597E-3</c:v>
                </c:pt>
                <c:pt idx="68">
                  <c:v>3.99878275195886E-3</c:v>
                </c:pt>
                <c:pt idx="69">
                  <c:v>4.0906256986098198E-3</c:v>
                </c:pt>
                <c:pt idx="70">
                  <c:v>4.1826028864529298E-3</c:v>
                </c:pt>
                <c:pt idx="71">
                  <c:v>4.2747100140449997E-3</c:v>
                </c:pt>
                <c:pt idx="72">
                  <c:v>4.3669429609949004E-3</c:v>
                </c:pt>
                <c:pt idx="73">
                  <c:v>4.4592970685149499E-3</c:v>
                </c:pt>
                <c:pt idx="74">
                  <c:v>4.55176858694821E-3</c:v>
                </c:pt>
                <c:pt idx="75">
                  <c:v>4.6443539294499601E-3</c:v>
                </c:pt>
                <c:pt idx="76">
                  <c:v>4.6906979953182703E-3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147136"/>
        <c:axId val="169117184"/>
      </c:scatterChart>
      <c:valAx>
        <c:axId val="1631471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Z (m)</a:t>
                </a:r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crossAx val="169117184"/>
        <c:crosses val="autoZero"/>
        <c:crossBetween val="midCat"/>
      </c:valAx>
      <c:valAx>
        <c:axId val="169117184"/>
        <c:scaling>
          <c:orientation val="minMax"/>
          <c:max val="3.0000000000000009E-3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RMS beam size (m)</a:t>
                </a:r>
              </a:p>
            </c:rich>
          </c:tx>
          <c:layout/>
          <c:overlay val="0"/>
        </c:title>
        <c:numFmt formatCode="0.0E+00" sourceLinked="0"/>
        <c:majorTickMark val="out"/>
        <c:minorTickMark val="none"/>
        <c:tickLblPos val="nextTo"/>
        <c:crossAx val="16314713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170D9-228D-49D2-BBF6-CB5DC4528DBF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7C526-4CCC-4D9B-969D-5875691FD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407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CEA81-3C73-4098-B450-82C88CA32335}" type="datetimeFigureOut">
              <a:rPr lang="en-US" smtClean="0"/>
              <a:pPr/>
              <a:t>6/14/2012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FA712-1166-492B-A76A-6E2839EFE4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47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FA712-1166-492B-A76A-6E2839EFE46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059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5AC5-E0C1-42DC-89CE-2B29CF5FE163}" type="datetime1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85E-B403-4093-9A26-BD85F1D028A2}" type="datetime1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E04B-E0C0-4F36-910B-3D86406CDDB6}" type="datetime1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09DF-E407-4EB5-ABA9-E5FA24FFC777}" type="datetime1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9C49-7E04-42ED-AF0C-A39AE8562F25}" type="datetime1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D2BF1-1E89-462F-A671-914DB458BAAB}" type="datetime1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FEB49-C53C-48EC-9E5A-4A54C2C33C18}" type="datetime1">
              <a:rPr lang="en-US" smtClean="0"/>
              <a:t>6/14/2012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F9D0-A809-4508-ADE1-E9976C5CBA04}" type="datetime1">
              <a:rPr lang="en-US" smtClean="0"/>
              <a:t>6/14/2012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9AE75-892E-4D90-8A18-24B64362E6DE}" type="datetime1">
              <a:rPr lang="en-US" smtClean="0"/>
              <a:t>6/14/2012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C6644-B411-4128-8C86-2DFF5CD9DBBA}" type="datetime1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464A6-B633-4052-82B0-B9A8FD6BE8B1}" type="datetime1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696C2-28FD-49EE-B483-7BDFFA14E903}" type="datetime1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C67AD-2A42-4AA5-A4D3-8E00D5107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image" Target="../media/image3.wmf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dirty="0" smtClean="0"/>
              <a:t>Commissioning test bench for 30-50-100 MeV – L4 BCC meeting - 14/06/2012 – JB Lallement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"/>
            <a:ext cx="914400" cy="9206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Titre 1"/>
          <p:cNvSpPr txBox="1">
            <a:spLocks/>
          </p:cNvSpPr>
          <p:nvPr/>
        </p:nvSpPr>
        <p:spPr>
          <a:xfrm>
            <a:off x="304800" y="1830384"/>
            <a:ext cx="8534400" cy="884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Test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bench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for Linac4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commissioning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30-50-100 MeV</a:t>
            </a: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457200" y="2743200"/>
            <a:ext cx="8229600" cy="884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JB</a:t>
            </a:r>
            <a:r>
              <a:rPr kumimoji="0" lang="fr-F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Lallement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>
              <a:latin typeface="+mj-lt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>
                <a:latin typeface="+mj-lt"/>
                <a:ea typeface="+mj-ea"/>
                <a:cs typeface="+mj-cs"/>
              </a:rPr>
              <a:t>Linac4 BCC meeting – 14/06/2012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762000" cy="767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Emittance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Reconstruction (4)</a:t>
            </a: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729122"/>
              </p:ext>
            </p:extLst>
          </p:nvPr>
        </p:nvGraphicFramePr>
        <p:xfrm>
          <a:off x="1382333" y="1143000"/>
          <a:ext cx="647338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25"/>
                <a:gridCol w="1633919"/>
                <a:gridCol w="1633919"/>
                <a:gridCol w="16339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MeV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Ref.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Emit. Recons.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Forward</a:t>
                      </a:r>
                      <a:r>
                        <a:rPr lang="en-US" baseline="0" dirty="0" smtClean="0"/>
                        <a:t> Meth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Alpha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Beta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1.69 mm/</a:t>
                      </a:r>
                      <a:r>
                        <a:rPr lang="en-US" dirty="0" err="1" smtClean="0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0.67 mm/</a:t>
                      </a:r>
                      <a:r>
                        <a:rPr lang="en-US" dirty="0" err="1" smtClean="0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1.62 mm/</a:t>
                      </a:r>
                      <a:r>
                        <a:rPr lang="en-US" dirty="0" err="1" smtClean="0"/>
                        <a:t>mrad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ϵ</a:t>
                      </a:r>
                      <a:r>
                        <a:rPr lang="fr-FR" dirty="0" smtClean="0"/>
                        <a:t> Y </a:t>
                      </a:r>
                      <a:r>
                        <a:rPr lang="fr-FR" dirty="0" err="1" smtClean="0"/>
                        <a:t>Norm</a:t>
                      </a:r>
                      <a:r>
                        <a:rPr lang="fr-FR" dirty="0" smtClean="0"/>
                        <a:t>. 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0.29 </a:t>
                      </a:r>
                      <a:r>
                        <a:rPr lang="en-US" dirty="0" err="1" smtClean="0"/>
                        <a:t>mm.mrad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0.33 </a:t>
                      </a:r>
                      <a:r>
                        <a:rPr lang="en-US" dirty="0" err="1" smtClean="0"/>
                        <a:t>mm.mrad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 </a:t>
                      </a:r>
                      <a:r>
                        <a:rPr lang="en-US" dirty="0" err="1" smtClean="0"/>
                        <a:t>mm.mrad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10802" y="3048000"/>
            <a:ext cx="8729265" cy="2901080"/>
            <a:chOff x="210802" y="3048000"/>
            <a:chExt cx="8729265" cy="290108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802" y="3048000"/>
              <a:ext cx="2931195" cy="290108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3427" y="3048000"/>
              <a:ext cx="2931195" cy="290108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4622" y="3048000"/>
              <a:ext cx="2855445" cy="2901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336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76200" y="4279498"/>
            <a:ext cx="3415442" cy="2229088"/>
            <a:chOff x="817244" y="3379470"/>
            <a:chExt cx="2868483" cy="276248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4" y="3379470"/>
              <a:ext cx="2868483" cy="2762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5" name="Group 14"/>
            <p:cNvGrpSpPr/>
            <p:nvPr/>
          </p:nvGrpSpPr>
          <p:grpSpPr>
            <a:xfrm>
              <a:off x="1219200" y="4419600"/>
              <a:ext cx="1219200" cy="1295400"/>
              <a:chOff x="1219200" y="4419600"/>
              <a:chExt cx="1219200" cy="1295400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2133600" y="5715000"/>
                <a:ext cx="30480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V="1">
                <a:off x="1219200" y="4419600"/>
                <a:ext cx="0" cy="3563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"/>
            <a:ext cx="762000" cy="767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Emittance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Reconstruction (4)</a:t>
            </a: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28700" y="843402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Beam sizes at profile monitors: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900860"/>
              </p:ext>
            </p:extLst>
          </p:nvPr>
        </p:nvGraphicFramePr>
        <p:xfrm>
          <a:off x="1762433" y="1234934"/>
          <a:ext cx="6443708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210"/>
                <a:gridCol w="1296210"/>
                <a:gridCol w="656727"/>
                <a:gridCol w="656727"/>
                <a:gridCol w="656727"/>
                <a:gridCol w="640080"/>
                <a:gridCol w="640080"/>
                <a:gridCol w="600947"/>
              </a:tblGrid>
              <a:tr h="364374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RMS Beam sizes (mm)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Monitor 1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Monitor 2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Monitor 3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8106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 MeV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X/y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1.73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0.69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2.95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4.69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71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1.28</a:t>
                      </a:r>
                      <a:endParaRPr 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1.59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0.79</a:t>
                      </a:r>
                      <a:endParaRPr 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2.65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1.49</a:t>
                      </a:r>
                      <a:endParaRPr 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4.18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00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MeV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X/y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2.85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4.71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14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1.23</a:t>
                      </a:r>
                      <a:endParaRPr 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1.26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0.73</a:t>
                      </a:r>
                      <a:endParaRPr 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2.00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1.40</a:t>
                      </a:r>
                      <a:endParaRPr 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3.37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00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 MeV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X/y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3.68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5.10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7.14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0.94</a:t>
                      </a:r>
                      <a:endParaRPr 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2.72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0.61</a:t>
                      </a:r>
                      <a:endParaRPr 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3.45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1.20</a:t>
                      </a:r>
                      <a:endParaRPr 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4.56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505200" y="4164564"/>
            <a:ext cx="541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Simulations of the </a:t>
            </a:r>
            <a:r>
              <a:rPr lang="en-US" dirty="0"/>
              <a:t>e</a:t>
            </a:r>
            <a:r>
              <a:rPr lang="en-US" dirty="0" smtClean="0"/>
              <a:t>mit. reconstruction done with: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Wire Scanner  0.1 mm wire spacing and 40 µ width.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SEM Grids 0.4 </a:t>
            </a:r>
            <a:r>
              <a:rPr lang="en-US" dirty="0"/>
              <a:t>mm wire spacing and 40 µ </a:t>
            </a:r>
            <a:r>
              <a:rPr lang="en-US" dirty="0" smtClean="0"/>
              <a:t>width.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Noise and background added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254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762000" cy="767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Conclusion /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Discussio</a:t>
            </a:r>
            <a:r>
              <a:rPr lang="fr-FR" sz="2400" dirty="0">
                <a:latin typeface="+mj-lt"/>
                <a:ea typeface="+mj-ea"/>
                <a:cs typeface="+mj-cs"/>
              </a:rPr>
              <a:t>n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0600" y="762000"/>
            <a:ext cx="7391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All the test bench devices ready and available in Sept.- Oct. </a:t>
            </a:r>
            <a:r>
              <a:rPr lang="en-US" dirty="0" smtClean="0"/>
              <a:t>2013.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What can be re-use from 3 MeV test bench?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Compatibility with Installation of CCDTL 3 and </a:t>
            </a:r>
            <a:r>
              <a:rPr lang="en-US" dirty="0"/>
              <a:t>PIMS </a:t>
            </a:r>
            <a:r>
              <a:rPr lang="en-US" smtClean="0"/>
              <a:t>4 </a:t>
            </a:r>
            <a:r>
              <a:rPr lang="en-US" smtClean="0"/>
              <a:t>?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Magnets : We will use the L4 spares (2 EMQ &amp; 2 correctors).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Diagnostic list 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3 Profile monitors with 0.4 mm min resolution (use of the L4T ?).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2 Pick-Ups compatible for 30-100 MeV (3 MeV spares…).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1 BCT (the one from the 3 MeV TB…).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The BSM.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Permanent cabling will be re-used!</a:t>
            </a:r>
          </a:p>
          <a:p>
            <a:endParaRPr lang="en-US" dirty="0" smtClean="0"/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908941"/>
            <a:ext cx="6248400" cy="2438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01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762000" cy="767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46" y="2286000"/>
            <a:ext cx="7197549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356350"/>
            <a:ext cx="5715000" cy="365125"/>
          </a:xfrm>
        </p:spPr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C67AD-2A42-4AA5-A4D3-8E00D510784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L4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Commissioning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142999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Linac4 commissioning will be divided into several stages :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404180"/>
              </p:ext>
            </p:extLst>
          </p:nvPr>
        </p:nvGraphicFramePr>
        <p:xfrm>
          <a:off x="1687830" y="1905000"/>
          <a:ext cx="6096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4648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Structure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Commissioning 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Ion Source</a:t>
                      </a:r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Diagnostic tank and </a:t>
                      </a:r>
                      <a:r>
                        <a:rPr lang="en-US" dirty="0" err="1" smtClean="0"/>
                        <a:t>emittance</a:t>
                      </a:r>
                      <a:r>
                        <a:rPr lang="en-US" dirty="0" smtClean="0"/>
                        <a:t> meter.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LEBT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RFQ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MeV test bench – Straight and spectrometer lines.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MEBT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DTL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DTL 2-3</a:t>
                      </a:r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50-100 MeV test bench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CCDTL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PIMS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L4Z – Permanent diagnostics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Permanent diagnostics</a:t>
                      </a:r>
                      <a:r>
                        <a:rPr lang="en-US" baseline="0" dirty="0" smtClean="0"/>
                        <a:t> – LBE/LBS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66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" y="3305023"/>
            <a:ext cx="8009860" cy="32289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"/>
            <a:ext cx="762000" cy="767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Planning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7700" y="1272748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test bench will be used for 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Commissioning of DTL tanks 2-3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Commissioning of CCDTL. 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370690" y="5715000"/>
            <a:ext cx="88711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143500" y="6001292"/>
            <a:ext cx="685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981200" y="2988111"/>
            <a:ext cx="2833045" cy="2726889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5562600" y="2988111"/>
            <a:ext cx="1219200" cy="3013181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38200" y="2672357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30-50 MeV </a:t>
            </a:r>
            <a:r>
              <a:rPr lang="fr-FR" dirty="0" err="1" smtClean="0"/>
              <a:t>Dec</a:t>
            </a:r>
            <a:r>
              <a:rPr lang="fr-FR" dirty="0" smtClean="0"/>
              <a:t> 2013.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53100" y="2618779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100 MeV March 2014.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00700" y="1272748"/>
            <a:ext cx="3238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Test bench equipment available 3 month in advance for surface assembly, alignment &amp; tunnel assembly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762000" cy="767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Layout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994660" y="996895"/>
            <a:ext cx="5943600" cy="383233"/>
            <a:chOff x="838200" y="1891099"/>
            <a:chExt cx="5943600" cy="383233"/>
          </a:xfrm>
        </p:grpSpPr>
        <p:grpSp>
          <p:nvGrpSpPr>
            <p:cNvPr id="15" name="Group 14"/>
            <p:cNvGrpSpPr/>
            <p:nvPr/>
          </p:nvGrpSpPr>
          <p:grpSpPr>
            <a:xfrm>
              <a:off x="838200" y="1891099"/>
              <a:ext cx="2057400" cy="383233"/>
              <a:chOff x="381000" y="4481899"/>
              <a:chExt cx="2057400" cy="38323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381000" y="4481899"/>
                <a:ext cx="838200" cy="36933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2"/>
                </a:solidFill>
              </a:ln>
            </p:spPr>
            <p:txBody>
              <a:bodyPr wrap="square" rtlCol="0" anchor="ctr" anchorCtr="0">
                <a:spAutoFit/>
              </a:bodyPr>
              <a:lstStyle/>
              <a:p>
                <a:pPr algn="ctr"/>
                <a:r>
                  <a:rPr lang="fr-FR" dirty="0" smtClean="0"/>
                  <a:t>Tank 1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524000" y="4495800"/>
                <a:ext cx="914400" cy="36933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2"/>
                </a:solidFill>
              </a:ln>
            </p:spPr>
            <p:txBody>
              <a:bodyPr wrap="square" rtlCol="0" anchor="ctr" anchorCtr="0">
                <a:spAutoFit/>
              </a:bodyPr>
              <a:lstStyle/>
              <a:p>
                <a:pPr algn="ctr"/>
                <a:endParaRPr lang="fr-FR" dirty="0" smtClean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295400" y="4503964"/>
                <a:ext cx="152400" cy="341531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C00000"/>
                </a:solidFill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2971800" y="1913164"/>
              <a:ext cx="152400" cy="34153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rgbClr val="C00000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00400" y="1905000"/>
              <a:ext cx="914400" cy="36933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2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endParaRPr lang="fr-FR" dirty="0" smtClean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91000" y="1921328"/>
              <a:ext cx="381000" cy="34153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rgbClr val="C00000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057399" y="1905000"/>
              <a:ext cx="7854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Tank 2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276600" y="1905000"/>
              <a:ext cx="7854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Tank 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724400" y="1905000"/>
              <a:ext cx="2057400" cy="369332"/>
            </a:xfrm>
            <a:prstGeom prst="rect">
              <a:avLst/>
            </a:prstGeom>
            <a:solidFill>
              <a:srgbClr val="00B050"/>
            </a:solidFill>
            <a:ln w="25400">
              <a:solidFill>
                <a:schemeClr val="tx2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endParaRPr lang="fr-FR" dirty="0" smtClean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132953" y="1905000"/>
              <a:ext cx="11875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Test </a:t>
              </a:r>
              <a:r>
                <a:rPr lang="fr-FR" dirty="0" err="1" smtClean="0"/>
                <a:t>bench</a:t>
              </a:r>
              <a:endParaRPr lang="fr-FR" dirty="0" smtClean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971800" y="1643226"/>
            <a:ext cx="5943600" cy="383233"/>
            <a:chOff x="838200" y="1891099"/>
            <a:chExt cx="5943600" cy="383233"/>
          </a:xfrm>
        </p:grpSpPr>
        <p:grpSp>
          <p:nvGrpSpPr>
            <p:cNvPr id="36" name="Group 14"/>
            <p:cNvGrpSpPr/>
            <p:nvPr/>
          </p:nvGrpSpPr>
          <p:grpSpPr>
            <a:xfrm>
              <a:off x="838200" y="1891099"/>
              <a:ext cx="2057400" cy="383233"/>
              <a:chOff x="381000" y="4481899"/>
              <a:chExt cx="2057400" cy="383233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381000" y="4481899"/>
                <a:ext cx="838200" cy="36933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2"/>
                </a:solidFill>
              </a:ln>
            </p:spPr>
            <p:txBody>
              <a:bodyPr wrap="square" rtlCol="0" anchor="ctr" anchorCtr="0">
                <a:spAutoFit/>
              </a:bodyPr>
              <a:lstStyle/>
              <a:p>
                <a:pPr algn="ctr"/>
                <a:r>
                  <a:rPr lang="fr-FR" dirty="0" smtClean="0"/>
                  <a:t>CCDTL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524000" y="4495800"/>
                <a:ext cx="914400" cy="36933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2"/>
                </a:solidFill>
              </a:ln>
            </p:spPr>
            <p:txBody>
              <a:bodyPr wrap="square" rtlCol="0" anchor="ctr" anchorCtr="0">
                <a:spAutoFit/>
              </a:bodyPr>
              <a:lstStyle/>
              <a:p>
                <a:pPr algn="ctr"/>
                <a:endParaRPr lang="fr-FR" dirty="0" smtClean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1295400" y="4503964"/>
                <a:ext cx="152400" cy="341531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C00000"/>
                </a:solidFill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2971800" y="1913164"/>
              <a:ext cx="152400" cy="34153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rgbClr val="C00000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200400" y="1905000"/>
              <a:ext cx="914400" cy="36933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2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endParaRPr lang="fr-FR" dirty="0" smtClean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191000" y="1921328"/>
              <a:ext cx="381000" cy="341531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rgbClr val="C00000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278422" y="1905000"/>
              <a:ext cx="3433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…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278492" y="1905000"/>
              <a:ext cx="7816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CCDTL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724400" y="1905000"/>
              <a:ext cx="2057400" cy="369332"/>
            </a:xfrm>
            <a:prstGeom prst="rect">
              <a:avLst/>
            </a:prstGeom>
            <a:solidFill>
              <a:srgbClr val="00B050"/>
            </a:solidFill>
            <a:ln w="25400">
              <a:solidFill>
                <a:schemeClr val="tx2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endParaRPr lang="fr-FR" dirty="0" smtClean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132953" y="1905000"/>
              <a:ext cx="11875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Test </a:t>
              </a:r>
              <a:r>
                <a:rPr lang="fr-FR" dirty="0" err="1" smtClean="0"/>
                <a:t>bench</a:t>
              </a:r>
              <a:endParaRPr lang="fr-FR" dirty="0" smtClean="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-3810" y="1188512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/>
              <a:t>In both cases, the test bench</a:t>
            </a:r>
          </a:p>
          <a:p>
            <a:pPr marL="342900" indent="-342900"/>
            <a:r>
              <a:rPr lang="en-US" dirty="0" smtClean="0"/>
              <a:t>is located after the </a:t>
            </a:r>
            <a:r>
              <a:rPr lang="en-US" dirty="0" err="1" smtClean="0"/>
              <a:t>intertank</a:t>
            </a:r>
            <a:r>
              <a:rPr lang="en-US" dirty="0" smtClean="0"/>
              <a:t> !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7924800" y="36576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Dump</a:t>
            </a:r>
            <a:endParaRPr lang="en-US" sz="1600" dirty="0"/>
          </a:p>
        </p:txBody>
      </p:sp>
      <p:grpSp>
        <p:nvGrpSpPr>
          <p:cNvPr id="4" name="Group 3"/>
          <p:cNvGrpSpPr/>
          <p:nvPr/>
        </p:nvGrpSpPr>
        <p:grpSpPr>
          <a:xfrm>
            <a:off x="439238" y="2352685"/>
            <a:ext cx="8240488" cy="2613923"/>
            <a:chOff x="304800" y="3581400"/>
            <a:chExt cx="8240488" cy="2613923"/>
          </a:xfrm>
        </p:grpSpPr>
        <p:grpSp>
          <p:nvGrpSpPr>
            <p:cNvPr id="2" name="Group 1"/>
            <p:cNvGrpSpPr/>
            <p:nvPr/>
          </p:nvGrpSpPr>
          <p:grpSpPr>
            <a:xfrm>
              <a:off x="304800" y="3581400"/>
              <a:ext cx="8240488" cy="2613923"/>
              <a:chOff x="304800" y="3581400"/>
              <a:chExt cx="8240488" cy="2613923"/>
            </a:xfrm>
          </p:grpSpPr>
          <p:cxnSp>
            <p:nvCxnSpPr>
              <p:cNvPr id="79" name="Straight Connector 78"/>
              <p:cNvCxnSpPr/>
              <p:nvPr/>
            </p:nvCxnSpPr>
            <p:spPr>
              <a:xfrm>
                <a:off x="457200" y="4299856"/>
                <a:ext cx="762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/>
              <p:cNvSpPr txBox="1"/>
              <p:nvPr/>
            </p:nvSpPr>
            <p:spPr>
              <a:xfrm>
                <a:off x="838200" y="4114800"/>
                <a:ext cx="838200" cy="36933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2"/>
                </a:solidFill>
              </a:ln>
            </p:spPr>
            <p:txBody>
              <a:bodyPr wrap="square" rtlCol="0" anchor="ctr" anchorCtr="0">
                <a:spAutoFit/>
              </a:bodyPr>
              <a:lstStyle/>
              <a:p>
                <a:pPr algn="ctr"/>
                <a:r>
                  <a:rPr lang="fr-FR" dirty="0" smtClean="0"/>
                  <a:t>EMQ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3733800" y="3937908"/>
                <a:ext cx="76200" cy="730695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C00000"/>
                </a:solidFill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6472540" y="4114800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endParaRPr lang="fr-FR" dirty="0" smtClean="0"/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>
                <a:off x="457200" y="4038600"/>
                <a:ext cx="0" cy="53340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Isosceles Triangle 73"/>
              <p:cNvSpPr/>
              <p:nvPr/>
            </p:nvSpPr>
            <p:spPr>
              <a:xfrm>
                <a:off x="3048000" y="4139292"/>
                <a:ext cx="304800" cy="304800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1905000" y="4114800"/>
                <a:ext cx="838200" cy="369332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2"/>
                </a:solidFill>
              </a:ln>
            </p:spPr>
            <p:txBody>
              <a:bodyPr wrap="square" rtlCol="0" anchor="ctr" anchorCtr="0">
                <a:spAutoFit/>
              </a:bodyPr>
              <a:lstStyle/>
              <a:p>
                <a:pPr algn="ctr"/>
                <a:r>
                  <a:rPr lang="fr-FR" dirty="0" smtClean="0"/>
                  <a:t>EMQ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5334000" y="3943348"/>
                <a:ext cx="76200" cy="730695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C00000"/>
                </a:solidFill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Isosceles Triangle 76"/>
              <p:cNvSpPr/>
              <p:nvPr/>
            </p:nvSpPr>
            <p:spPr>
              <a:xfrm>
                <a:off x="5867400" y="4152896"/>
                <a:ext cx="304800" cy="304800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6934200" y="3941997"/>
                <a:ext cx="76200" cy="730695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C00000"/>
                </a:solidFill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Flowchart: Delay 80"/>
              <p:cNvSpPr/>
              <p:nvPr/>
            </p:nvSpPr>
            <p:spPr>
              <a:xfrm>
                <a:off x="8088088" y="4079420"/>
                <a:ext cx="457200" cy="457200"/>
              </a:xfrm>
              <a:prstGeom prst="flowChartDelay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3" name="Straight Arrow Connector 82"/>
              <p:cNvCxnSpPr/>
              <p:nvPr/>
            </p:nvCxnSpPr>
            <p:spPr>
              <a:xfrm>
                <a:off x="838200" y="4648200"/>
                <a:ext cx="838200" cy="0"/>
              </a:xfrm>
              <a:prstGeom prst="straightConnector1">
                <a:avLst/>
              </a:prstGeom>
              <a:ln w="254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/>
              <p:nvPr/>
            </p:nvCxnSpPr>
            <p:spPr>
              <a:xfrm>
                <a:off x="1905000" y="4648200"/>
                <a:ext cx="838200" cy="0"/>
              </a:xfrm>
              <a:prstGeom prst="straightConnector1">
                <a:avLst/>
              </a:prstGeom>
              <a:ln w="254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>
                <a:off x="457200" y="3886200"/>
                <a:ext cx="381000" cy="0"/>
              </a:xfrm>
              <a:prstGeom prst="straightConnector1">
                <a:avLst/>
              </a:prstGeom>
              <a:ln w="254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/>
              <p:nvPr/>
            </p:nvCxnSpPr>
            <p:spPr>
              <a:xfrm>
                <a:off x="1600200" y="3886200"/>
                <a:ext cx="304800" cy="0"/>
              </a:xfrm>
              <a:prstGeom prst="straightConnector1">
                <a:avLst/>
              </a:prstGeom>
              <a:ln w="254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/>
              <p:cNvCxnSpPr/>
              <p:nvPr/>
            </p:nvCxnSpPr>
            <p:spPr>
              <a:xfrm>
                <a:off x="2759528" y="4648200"/>
                <a:ext cx="914400" cy="0"/>
              </a:xfrm>
              <a:prstGeom prst="straightConnector1">
                <a:avLst/>
              </a:prstGeom>
              <a:ln w="254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/>
              <p:cNvCxnSpPr/>
              <p:nvPr/>
            </p:nvCxnSpPr>
            <p:spPr>
              <a:xfrm>
                <a:off x="3886200" y="4648200"/>
                <a:ext cx="1371600" cy="0"/>
              </a:xfrm>
              <a:prstGeom prst="straightConnector1">
                <a:avLst/>
              </a:prstGeom>
              <a:ln w="254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/>
              <p:nvPr/>
            </p:nvCxnSpPr>
            <p:spPr>
              <a:xfrm>
                <a:off x="5434692" y="4648200"/>
                <a:ext cx="1447800" cy="0"/>
              </a:xfrm>
              <a:prstGeom prst="straightConnector1">
                <a:avLst/>
              </a:prstGeom>
              <a:ln w="254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Box 99"/>
              <p:cNvSpPr txBox="1"/>
              <p:nvPr/>
            </p:nvSpPr>
            <p:spPr>
              <a:xfrm>
                <a:off x="304800" y="3581400"/>
                <a:ext cx="838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/>
                  <a:t>235.5 mm</a:t>
                </a:r>
                <a:endParaRPr lang="en-US" sz="1000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1417868" y="3581400"/>
                <a:ext cx="838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/>
                  <a:t>100 mm</a:t>
                </a:r>
                <a:endParaRPr lang="en-US" sz="1000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990600" y="4724400"/>
                <a:ext cx="838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/>
                  <a:t>105 mm</a:t>
                </a:r>
                <a:endParaRPr lang="en-US" sz="1000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2046512" y="4724400"/>
                <a:ext cx="838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/>
                  <a:t>105 mm</a:t>
                </a:r>
                <a:endParaRPr lang="en-US" sz="1000" dirty="0"/>
              </a:p>
            </p:txBody>
          </p:sp>
          <p:grpSp>
            <p:nvGrpSpPr>
              <p:cNvPr id="108" name="Group 107"/>
              <p:cNvGrpSpPr/>
              <p:nvPr/>
            </p:nvGrpSpPr>
            <p:grpSpPr>
              <a:xfrm>
                <a:off x="5410200" y="3581400"/>
                <a:ext cx="838200" cy="304800"/>
                <a:chOff x="2677888" y="3581400"/>
                <a:chExt cx="838200" cy="304800"/>
              </a:xfrm>
            </p:grpSpPr>
            <p:cxnSp>
              <p:nvCxnSpPr>
                <p:cNvPr id="90" name="Straight Arrow Connector 89"/>
                <p:cNvCxnSpPr/>
                <p:nvPr/>
              </p:nvCxnSpPr>
              <p:spPr>
                <a:xfrm>
                  <a:off x="2743200" y="3886200"/>
                  <a:ext cx="457200" cy="0"/>
                </a:xfrm>
                <a:prstGeom prst="straightConnector1">
                  <a:avLst/>
                </a:prstGeom>
                <a:ln w="25400"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TextBox 103"/>
                <p:cNvSpPr txBox="1"/>
                <p:nvPr/>
              </p:nvSpPr>
              <p:spPr>
                <a:xfrm>
                  <a:off x="2677888" y="3581400"/>
                  <a:ext cx="838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000" dirty="0" smtClean="0"/>
                    <a:t>563 mm</a:t>
                  </a:r>
                  <a:endParaRPr lang="en-US" sz="1000" dirty="0"/>
                </a:p>
              </p:txBody>
            </p:sp>
          </p:grpSp>
          <p:sp>
            <p:nvSpPr>
              <p:cNvPr id="105" name="TextBox 104"/>
              <p:cNvSpPr txBox="1"/>
              <p:nvPr/>
            </p:nvSpPr>
            <p:spPr>
              <a:xfrm>
                <a:off x="2925532" y="4724400"/>
                <a:ext cx="838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/>
                  <a:t>450 mm</a:t>
                </a:r>
                <a:endParaRPr lang="en-US" sz="1000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4343400" y="4724400"/>
                <a:ext cx="838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/>
                  <a:t>700 mm</a:t>
                </a:r>
                <a:endParaRPr lang="en-US" sz="1000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5791200" y="4724400"/>
                <a:ext cx="838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/>
                  <a:t>950 mm</a:t>
                </a:r>
                <a:endParaRPr lang="en-US" sz="1000" dirty="0"/>
              </a:p>
            </p:txBody>
          </p:sp>
          <p:grpSp>
            <p:nvGrpSpPr>
              <p:cNvPr id="109" name="Group 108"/>
              <p:cNvGrpSpPr/>
              <p:nvPr/>
            </p:nvGrpSpPr>
            <p:grpSpPr>
              <a:xfrm>
                <a:off x="2667000" y="3581400"/>
                <a:ext cx="838200" cy="304800"/>
                <a:chOff x="2677888" y="3581400"/>
                <a:chExt cx="838200" cy="304800"/>
              </a:xfrm>
            </p:grpSpPr>
            <p:cxnSp>
              <p:nvCxnSpPr>
                <p:cNvPr id="110" name="Straight Arrow Connector 109"/>
                <p:cNvCxnSpPr/>
                <p:nvPr/>
              </p:nvCxnSpPr>
              <p:spPr>
                <a:xfrm>
                  <a:off x="2743200" y="3886200"/>
                  <a:ext cx="457200" cy="0"/>
                </a:xfrm>
                <a:prstGeom prst="straightConnector1">
                  <a:avLst/>
                </a:prstGeom>
                <a:ln w="25400"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" name="TextBox 110"/>
                <p:cNvSpPr txBox="1"/>
                <p:nvPr/>
              </p:nvSpPr>
              <p:spPr>
                <a:xfrm>
                  <a:off x="2677888" y="3581400"/>
                  <a:ext cx="838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000" dirty="0" smtClean="0"/>
                    <a:t>273 mm</a:t>
                  </a:r>
                  <a:endParaRPr lang="en-US" sz="1000" dirty="0"/>
                </a:p>
              </p:txBody>
            </p:sp>
          </p:grpSp>
          <p:sp>
            <p:nvSpPr>
              <p:cNvPr id="113" name="TextBox 112"/>
              <p:cNvSpPr txBox="1"/>
              <p:nvPr/>
            </p:nvSpPr>
            <p:spPr>
              <a:xfrm>
                <a:off x="4155620" y="4122964"/>
                <a:ext cx="838200" cy="369332"/>
              </a:xfrm>
              <a:prstGeom prst="rect">
                <a:avLst/>
              </a:prstGeom>
              <a:solidFill>
                <a:srgbClr val="92D050"/>
              </a:solidFill>
              <a:ln w="25400">
                <a:solidFill>
                  <a:schemeClr val="tx2"/>
                </a:solidFill>
              </a:ln>
            </p:spPr>
            <p:txBody>
              <a:bodyPr wrap="square" rtlCol="0" anchor="ctr" anchorCtr="0">
                <a:spAutoFit/>
              </a:bodyPr>
              <a:lstStyle/>
              <a:p>
                <a:pPr algn="ctr"/>
                <a:r>
                  <a:rPr lang="fr-FR" dirty="0" smtClean="0"/>
                  <a:t>BSM</a:t>
                </a:r>
              </a:p>
            </p:txBody>
          </p:sp>
          <p:cxnSp>
            <p:nvCxnSpPr>
              <p:cNvPr id="114" name="Straight Arrow Connector 113"/>
              <p:cNvCxnSpPr/>
              <p:nvPr/>
            </p:nvCxnSpPr>
            <p:spPr>
              <a:xfrm>
                <a:off x="457200" y="5029200"/>
                <a:ext cx="6629400" cy="0"/>
              </a:xfrm>
              <a:prstGeom prst="straightConnector1">
                <a:avLst/>
              </a:prstGeom>
              <a:ln w="254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Isosceles Triangle 115"/>
              <p:cNvSpPr/>
              <p:nvPr/>
            </p:nvSpPr>
            <p:spPr>
              <a:xfrm>
                <a:off x="381000" y="5257800"/>
                <a:ext cx="228600" cy="190500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472440" y="5594872"/>
                <a:ext cx="45719" cy="528299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C00000"/>
                </a:solidFill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endParaRPr lang="en-US" dirty="0"/>
              </a:p>
            </p:txBody>
          </p:sp>
          <p:cxnSp>
            <p:nvCxnSpPr>
              <p:cNvPr id="119" name="Straight Connector 118"/>
              <p:cNvCxnSpPr/>
              <p:nvPr/>
            </p:nvCxnSpPr>
            <p:spPr>
              <a:xfrm>
                <a:off x="2895600" y="4114800"/>
                <a:ext cx="0" cy="381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2438400" y="5257800"/>
                <a:ext cx="0" cy="26235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extBox 121"/>
              <p:cNvSpPr txBox="1"/>
              <p:nvPr/>
            </p:nvSpPr>
            <p:spPr>
              <a:xfrm>
                <a:off x="666609" y="5181600"/>
                <a:ext cx="990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err="1" smtClean="0"/>
                  <a:t>Pick</a:t>
                </a:r>
                <a:r>
                  <a:rPr lang="fr-FR" sz="1400" dirty="0" smtClean="0"/>
                  <a:t> Up</a:t>
                </a:r>
                <a:endParaRPr lang="en-US" sz="1400" dirty="0"/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609600" y="5677644"/>
                <a:ext cx="1371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err="1" smtClean="0"/>
                  <a:t>SEMGrid</a:t>
                </a:r>
                <a:r>
                  <a:rPr lang="fr-FR" sz="1400" dirty="0" smtClean="0"/>
                  <a:t> / WS</a:t>
                </a:r>
                <a:endParaRPr lang="en-US" sz="1400" dirty="0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2590800" y="5257800"/>
                <a:ext cx="990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err="1" smtClean="0"/>
                  <a:t>Steerers</a:t>
                </a:r>
                <a:r>
                  <a:rPr lang="fr-FR" sz="1400" dirty="0" smtClean="0"/>
                  <a:t> </a:t>
                </a:r>
                <a:endParaRPr lang="en-US" sz="1400" dirty="0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3657600" y="5105400"/>
                <a:ext cx="838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/>
                  <a:t>2645.5 mm</a:t>
                </a:r>
                <a:endParaRPr lang="en-US" sz="1000" dirty="0"/>
              </a:p>
            </p:txBody>
          </p:sp>
          <p:cxnSp>
            <p:nvCxnSpPr>
              <p:cNvPr id="127" name="Straight Connector 126"/>
              <p:cNvCxnSpPr/>
              <p:nvPr/>
            </p:nvCxnSpPr>
            <p:spPr>
              <a:xfrm>
                <a:off x="609600" y="4114800"/>
                <a:ext cx="0" cy="381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TextBox 127"/>
              <p:cNvSpPr txBox="1"/>
              <p:nvPr/>
            </p:nvSpPr>
            <p:spPr>
              <a:xfrm>
                <a:off x="5320392" y="5210438"/>
                <a:ext cx="3124200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/>
                  <a:t>Aperture radius : </a:t>
                </a:r>
              </a:p>
              <a:p>
                <a:r>
                  <a:rPr lang="fr-FR" sz="1400" dirty="0" smtClean="0"/>
                  <a:t>20 mm up to 2</a:t>
                </a:r>
                <a:r>
                  <a:rPr lang="fr-FR" sz="1400" baseline="30000" dirty="0" smtClean="0"/>
                  <a:t>nd</a:t>
                </a:r>
                <a:r>
                  <a:rPr lang="fr-FR" sz="1400" dirty="0" smtClean="0"/>
                  <a:t> EMQ</a:t>
                </a:r>
              </a:p>
              <a:p>
                <a:r>
                  <a:rPr lang="fr-FR" sz="1400" dirty="0" smtClean="0"/>
                  <a:t>30 mm up to dump.</a:t>
                </a:r>
              </a:p>
              <a:p>
                <a:endParaRPr lang="en-US" sz="1600" dirty="0"/>
              </a:p>
            </p:txBody>
          </p:sp>
        </p:grpSp>
        <p:sp>
          <p:nvSpPr>
            <p:cNvPr id="3" name="Flowchart: Direct Access Storage 2"/>
            <p:cNvSpPr/>
            <p:nvPr/>
          </p:nvSpPr>
          <p:spPr>
            <a:xfrm>
              <a:off x="7322820" y="3975333"/>
              <a:ext cx="228600" cy="596667"/>
            </a:xfrm>
            <a:prstGeom prst="flowChartMagneticDru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Flowchart: Direct Access Storage 77"/>
            <p:cNvSpPr/>
            <p:nvPr/>
          </p:nvSpPr>
          <p:spPr>
            <a:xfrm>
              <a:off x="2324100" y="5677644"/>
              <a:ext cx="228600" cy="390185"/>
            </a:xfrm>
            <a:prstGeom prst="flowChartMagneticDru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590800" y="5703459"/>
              <a:ext cx="990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BCT </a:t>
              </a:r>
              <a:endParaRPr lang="en-US" sz="1400" dirty="0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3870378" y="5114585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2 Pick-ups for Time Of </a:t>
            </a:r>
            <a:r>
              <a:rPr lang="en-US" dirty="0"/>
              <a:t>F</a:t>
            </a:r>
            <a:r>
              <a:rPr lang="en-US" dirty="0" smtClean="0"/>
              <a:t>light.</a:t>
            </a: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1 BCT for transmission.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3 Profile monitors for </a:t>
            </a:r>
            <a:r>
              <a:rPr lang="en-US" dirty="0" err="1" smtClean="0"/>
              <a:t>emittance</a:t>
            </a:r>
            <a:r>
              <a:rPr lang="en-US" dirty="0" smtClean="0"/>
              <a:t> reconstruction.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Bunch Shape Monitor.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32670" y="5114585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2 EMQs (L4 spares).</a:t>
            </a: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2 </a:t>
            </a:r>
            <a:r>
              <a:rPr lang="en-US" dirty="0" err="1" smtClean="0"/>
              <a:t>Steerers</a:t>
            </a:r>
            <a:r>
              <a:rPr lang="en-US" dirty="0" smtClean="0"/>
              <a:t> (L4 spares).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762000" cy="767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Time of flight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98270" y="632936"/>
            <a:ext cx="716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Not possible to install a spectrometer inside the high energy part of the tunnel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Time of flight using 3 BPMs : 1 </a:t>
            </a:r>
            <a:r>
              <a:rPr lang="en-US" dirty="0" err="1" smtClean="0"/>
              <a:t>intertank</a:t>
            </a:r>
            <a:r>
              <a:rPr lang="en-US" dirty="0" smtClean="0"/>
              <a:t> and 2 on the test bench.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TOF measurements will be calibrated during the 3 MeV commissioning.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Will be used to set phase and voltage of the cavities</a:t>
            </a:r>
            <a:r>
              <a:rPr lang="en-US" dirty="0"/>
              <a:t>.</a:t>
            </a:r>
            <a:endParaRPr lang="en-US" dirty="0" smtClean="0"/>
          </a:p>
        </p:txBody>
      </p:sp>
      <p:pic>
        <p:nvPicPr>
          <p:cNvPr id="15" name="Picture 14" descr="Energy Scan T3.WM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93" t="20297" r="7076" b="8926"/>
          <a:stretch>
            <a:fillRect/>
          </a:stretch>
        </p:blipFill>
        <p:spPr>
          <a:xfrm>
            <a:off x="304800" y="2110264"/>
            <a:ext cx="4572000" cy="2971800"/>
          </a:xfrm>
          <a:prstGeom prst="rect">
            <a:avLst/>
          </a:prstGeom>
        </p:spPr>
      </p:pic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8225273"/>
              </p:ext>
            </p:extLst>
          </p:nvPr>
        </p:nvGraphicFramePr>
        <p:xfrm>
          <a:off x="5003959" y="2491264"/>
          <a:ext cx="3926681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19800" y="4724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PUs 1&amp;2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429000" y="5445279"/>
                <a:ext cx="1995611" cy="688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b="0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𝑐</m:t>
                      </m:r>
                      <m:r>
                        <a:rPr lang="fr-FR" b="0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fr-FR" b="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𝐿</m:t>
                          </m:r>
                        </m:num>
                        <m:den>
                          <m:r>
                            <a:rPr lang="fr-FR" b="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𝑁𝑇</m:t>
                          </m:r>
                          <m:r>
                            <a:rPr lang="fr-FR" b="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𝑠𝑐𝑜𝑝𝑒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5445279"/>
                <a:ext cx="1995611" cy="68813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259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762000" cy="767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Time of flight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98270" y="632936"/>
            <a:ext cx="716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Not possible to install a spectrometer inside the high energy part of the tunnel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Time of flight using 3 BPMs : 1 </a:t>
            </a:r>
            <a:r>
              <a:rPr lang="en-US" dirty="0" err="1" smtClean="0"/>
              <a:t>intertank</a:t>
            </a:r>
            <a:r>
              <a:rPr lang="en-US" dirty="0" smtClean="0"/>
              <a:t> and 2 on the test bench.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TOF measurements will be calibrated during the 3 MeV commissioning.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Will be used to set phase and voltage of the cavities</a:t>
            </a:r>
            <a:r>
              <a:rPr lang="en-US" dirty="0"/>
              <a:t>.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09600" y="5334000"/>
                <a:ext cx="3438634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num>
                        <m:den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b="0" i="1" smtClean="0">
                                          <a:latin typeface="Cambria Math"/>
                                          <a:ea typeface="Cambria Math"/>
                                        </a:rPr>
                                        <m:t>∆</m:t>
                                      </m:r>
                                      <m:r>
                                        <a:rPr lang="fr-FR" b="0" i="1" smtClean="0">
                                          <a:latin typeface="Cambria Math"/>
                                          <a:ea typeface="Cambria Math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fr-FR" b="0" i="1" smtClean="0">
                                          <a:latin typeface="Cambria Math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∆</m:t>
                                      </m:r>
                                      <m:r>
                                        <a:rPr lang="fr-FR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num>
                                    <m:den>
                                      <m:r>
                                        <a:rPr lang="fr-FR" i="1">
                                          <a:latin typeface="Cambria Math"/>
                                        </a:rPr>
                                        <m:t>𝑁𝑇</m:t>
                                      </m:r>
                                      <m:r>
                                        <a:rPr lang="fr-FR" i="1">
                                          <a:latin typeface="Cambria Math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/>
                                            </a:rPr>
                                            <m:t>𝑠𝑐𝑜𝑝𝑒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fr-FR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334000"/>
                <a:ext cx="3438634" cy="9106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587240" y="5476604"/>
                <a:ext cx="4343400" cy="768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with </a:t>
                </a:r>
                <a:r>
                  <a:rPr lang="el-GR" dirty="0" smtClean="0"/>
                  <a:t>Δ</a:t>
                </a:r>
                <a:r>
                  <a:rPr lang="fr-FR" dirty="0" smtClean="0"/>
                  <a:t>L = 1 mm &amp; </a:t>
                </a:r>
                <a:r>
                  <a:rPr lang="el-GR" dirty="0" smtClean="0"/>
                  <a:t>Δ</a:t>
                </a:r>
                <a:r>
                  <a:rPr lang="fr-FR" dirty="0" smtClean="0"/>
                  <a:t>t = 1°, and L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fr-FR" dirty="0" smtClean="0"/>
                  <a:t> 2.5 m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𝑊</m:t>
                        </m:r>
                      </m:num>
                      <m:den>
                        <m:r>
                          <a:rPr lang="fr-FR" b="0" i="1" smtClean="0">
                            <a:latin typeface="Cambria Math"/>
                          </a:rPr>
                          <m:t>𝑊</m:t>
                        </m:r>
                      </m:den>
                    </m:f>
                    <m:r>
                      <a:rPr lang="fr-FR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fr-FR" b="0" i="1" smtClean="0">
                        <a:latin typeface="Cambria Math"/>
                        <a:ea typeface="Cambria Math"/>
                      </a:rPr>
                      <m:t>0.1%</m:t>
                    </m:r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7240" y="5476604"/>
                <a:ext cx="4343400" cy="768095"/>
              </a:xfrm>
              <a:prstGeom prst="rect">
                <a:avLst/>
              </a:prstGeom>
              <a:blipFill rotWithShape="1">
                <a:blip r:embed="rId4"/>
                <a:stretch>
                  <a:fillRect t="-3968" b="-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Energy Scan T3.WM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93" t="20297" r="7076" b="8926"/>
          <a:stretch>
            <a:fillRect/>
          </a:stretch>
        </p:blipFill>
        <p:spPr>
          <a:xfrm>
            <a:off x="304800" y="2110264"/>
            <a:ext cx="4572000" cy="2971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19800" y="4724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PUs 1&amp;3</a:t>
            </a:r>
            <a:endParaRPr lang="en-US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9790060"/>
              </p:ext>
            </p:extLst>
          </p:nvPr>
        </p:nvGraphicFramePr>
        <p:xfrm>
          <a:off x="5050870" y="2286000"/>
          <a:ext cx="388739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0805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762000" cy="767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Emittance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Reconstruction (1)</a:t>
            </a: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47800" y="838200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Emittance</a:t>
            </a:r>
            <a:r>
              <a:rPr lang="en-US" dirty="0" smtClean="0"/>
              <a:t> reconstruction using the 3 profiles method.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 profile monitors (WS or SG) required at appropriate location :</a:t>
            </a:r>
          </a:p>
          <a:p>
            <a:pPr lvl="1"/>
            <a:r>
              <a:rPr lang="en-US" dirty="0" smtClean="0"/>
              <a:t>60° phase advance between the monitor.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Can be confirmed with the 3 quad settings method.</a:t>
            </a: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6996025"/>
              </p:ext>
            </p:extLst>
          </p:nvPr>
        </p:nvGraphicFramePr>
        <p:xfrm>
          <a:off x="990600" y="2590800"/>
          <a:ext cx="7127081" cy="2852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43200" y="555879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at 30 MeV for horizontal plane.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28260" y="3710940"/>
            <a:ext cx="45719" cy="1143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23660" y="3714750"/>
            <a:ext cx="45719" cy="1143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267200" y="3710940"/>
            <a:ext cx="45719" cy="1143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762000" cy="767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Emittance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Reconstruction (2)</a:t>
            </a: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3203029"/>
              </p:ext>
            </p:extLst>
          </p:nvPr>
        </p:nvGraphicFramePr>
        <p:xfrm>
          <a:off x="1219200" y="990600"/>
          <a:ext cx="7127081" cy="2852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4530090" y="2110740"/>
            <a:ext cx="2202179" cy="1146810"/>
            <a:chOff x="4267200" y="3710940"/>
            <a:chExt cx="2202179" cy="1146810"/>
          </a:xfrm>
        </p:grpSpPr>
        <p:sp>
          <p:nvSpPr>
            <p:cNvPr id="4" name="Rectangle 3"/>
            <p:cNvSpPr/>
            <p:nvPr/>
          </p:nvSpPr>
          <p:spPr>
            <a:xfrm>
              <a:off x="5128260" y="3710940"/>
              <a:ext cx="45719" cy="1143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423660" y="3714750"/>
              <a:ext cx="45719" cy="1143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267200" y="3710940"/>
              <a:ext cx="45719" cy="1143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45770" y="4009659"/>
            <a:ext cx="8241030" cy="2286000"/>
            <a:chOff x="449580" y="3653790"/>
            <a:chExt cx="8580264" cy="282947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80" y="3657600"/>
              <a:ext cx="2854995" cy="282566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9814" y="3657600"/>
              <a:ext cx="2854995" cy="282566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999" y="3653790"/>
              <a:ext cx="2858845" cy="28294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440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92875"/>
            <a:ext cx="2133600" cy="365125"/>
          </a:xfrm>
        </p:spPr>
        <p:txBody>
          <a:bodyPr/>
          <a:lstStyle/>
          <a:p>
            <a:fld id="{321C67AD-2A42-4AA5-A4D3-8E00D510784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4800" y="6492875"/>
            <a:ext cx="7924800" cy="365125"/>
          </a:xfrm>
        </p:spPr>
        <p:txBody>
          <a:bodyPr/>
          <a:lstStyle/>
          <a:p>
            <a:r>
              <a:rPr lang="en-GB" smtClean="0"/>
              <a:t>Commissioning test bench for 30-50-100 MeV – L4 BCC meeting - 14/06/2012 – JB Lallement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762000" cy="767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1676400" y="152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Emittance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Reconstruction (3)</a:t>
            </a: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1371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	</a:t>
            </a:r>
            <a:endParaRPr lang="fr-FR" dirty="0" smtClean="0">
              <a:sym typeface="Wingdings" pitchFamily="2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28700" y="843402"/>
            <a:ext cx="7162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Forward method needed for an accurate </a:t>
            </a:r>
            <a:r>
              <a:rPr lang="en-US" dirty="0" err="1" smtClean="0"/>
              <a:t>emittance</a:t>
            </a:r>
            <a:r>
              <a:rPr lang="en-US" dirty="0" smtClean="0"/>
              <a:t> reconstruction, depending on space charge effects.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Classic 3 monitor method.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Iterative process with multi-particle tracking codes.</a:t>
            </a:r>
          </a:p>
          <a:p>
            <a:endParaRPr lang="en-US" dirty="0" smtClean="0"/>
          </a:p>
          <a:p>
            <a:r>
              <a:rPr lang="en-US" dirty="0" smtClean="0"/>
              <a:t>Examples : 30 and 50 MeV… @ 30 MeV, the beam is </a:t>
            </a:r>
            <a:r>
              <a:rPr lang="en-US" dirty="0" err="1" smtClean="0"/>
              <a:t>debunched</a:t>
            </a:r>
            <a:r>
              <a:rPr lang="en-US" dirty="0" smtClean="0"/>
              <a:t>…</a:t>
            </a:r>
            <a:endParaRPr lang="en-US" dirty="0"/>
          </a:p>
          <a:p>
            <a:endParaRPr lang="en-US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847143"/>
              </p:ext>
            </p:extLst>
          </p:nvPr>
        </p:nvGraphicFramePr>
        <p:xfrm>
          <a:off x="1371600" y="2819400"/>
          <a:ext cx="652291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155"/>
                <a:gridCol w="1633919"/>
                <a:gridCol w="1633919"/>
                <a:gridCol w="16339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 MeV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Ref.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Emit. Recons.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Forward</a:t>
                      </a:r>
                      <a:r>
                        <a:rPr lang="en-US" baseline="0" dirty="0" smtClean="0"/>
                        <a:t> Meth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Alpha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1.29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Beta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0.49 mm/</a:t>
                      </a:r>
                      <a:r>
                        <a:rPr lang="en-US" dirty="0" err="1" smtClean="0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0.49 mm/</a:t>
                      </a:r>
                      <a:r>
                        <a:rPr lang="en-US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mrad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0.49 mm/</a:t>
                      </a:r>
                      <a:r>
                        <a:rPr lang="en-US" dirty="0" err="1" smtClean="0"/>
                        <a:t>mrad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ϵ</a:t>
                      </a:r>
                      <a:r>
                        <a:rPr lang="fr-FR" dirty="0" smtClean="0"/>
                        <a:t> X </a:t>
                      </a:r>
                      <a:r>
                        <a:rPr lang="fr-FR" dirty="0" err="1" smtClean="0"/>
                        <a:t>Norm</a:t>
                      </a:r>
                      <a:r>
                        <a:rPr lang="fr-FR" dirty="0" smtClean="0"/>
                        <a:t>. 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0.28 </a:t>
                      </a:r>
                      <a:r>
                        <a:rPr lang="en-US" dirty="0" err="1" smtClean="0"/>
                        <a:t>mm.mrad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0.28 </a:t>
                      </a:r>
                      <a:r>
                        <a:rPr lang="en-US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mm.mrad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0.28 </a:t>
                      </a:r>
                      <a:r>
                        <a:rPr lang="en-US" dirty="0" err="1" smtClean="0"/>
                        <a:t>mm.mrad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062986"/>
              </p:ext>
            </p:extLst>
          </p:nvPr>
        </p:nvGraphicFramePr>
        <p:xfrm>
          <a:off x="1371600" y="4572000"/>
          <a:ext cx="647338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25"/>
                <a:gridCol w="1633919"/>
                <a:gridCol w="1633919"/>
                <a:gridCol w="16339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MeV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Ref.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Emit. Recons.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Forward</a:t>
                      </a:r>
                      <a:r>
                        <a:rPr lang="en-US" baseline="0" dirty="0" smtClean="0"/>
                        <a:t> Meth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Alpha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0.97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Beta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1.69 mm/</a:t>
                      </a:r>
                      <a:r>
                        <a:rPr lang="en-US" dirty="0" err="1" smtClean="0"/>
                        <a:t>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0.67 mm/</a:t>
                      </a:r>
                      <a:r>
                        <a:rPr lang="en-US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mrad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1.62 mm/</a:t>
                      </a:r>
                      <a:r>
                        <a:rPr lang="en-US" dirty="0" err="1" smtClean="0"/>
                        <a:t>mrad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ϵ</a:t>
                      </a:r>
                      <a:r>
                        <a:rPr lang="fr-FR" dirty="0" smtClean="0"/>
                        <a:t> Y </a:t>
                      </a:r>
                      <a:r>
                        <a:rPr lang="fr-FR" dirty="0" err="1" smtClean="0"/>
                        <a:t>Norm</a:t>
                      </a:r>
                      <a:r>
                        <a:rPr lang="fr-FR" dirty="0" smtClean="0"/>
                        <a:t>. 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0.29 </a:t>
                      </a:r>
                      <a:r>
                        <a:rPr lang="en-US" dirty="0" err="1" smtClean="0"/>
                        <a:t>mm.mrad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0.33 </a:t>
                      </a:r>
                      <a:r>
                        <a:rPr lang="en-US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mm.mrad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 </a:t>
                      </a:r>
                      <a:r>
                        <a:rPr lang="en-US" dirty="0" err="1" smtClean="0"/>
                        <a:t>mm.mrad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822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10903</TotalTime>
  <Words>1088</Words>
  <Application>Microsoft Office PowerPoint</Application>
  <PresentationFormat>On-screen Show (4:3)</PresentationFormat>
  <Paragraphs>257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Jean-Baptiste Lallement</dc:creator>
  <cp:lastModifiedBy>Jean-Baptiste Lallement</cp:lastModifiedBy>
  <cp:revision>174</cp:revision>
  <cp:lastPrinted>2012-06-13T15:45:47Z</cp:lastPrinted>
  <dcterms:created xsi:type="dcterms:W3CDTF">2011-10-25T08:34:16Z</dcterms:created>
  <dcterms:modified xsi:type="dcterms:W3CDTF">2012-06-14T11:54:10Z</dcterms:modified>
</cp:coreProperties>
</file>