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rawings/drawing1.xml" ContentType="application/vnd.openxmlformats-officedocument.drawingml.chartshapes+xml"/>
  <Override PartName="/ppt/charts/chart8.xml" ContentType="application/vnd.openxmlformats-officedocument.drawingml.chart+xml"/>
  <Override PartName="/ppt/drawings/drawing2.xml" ContentType="application/vnd.openxmlformats-officedocument.drawingml.chartshape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74" r:id="rId3"/>
    <p:sldId id="278" r:id="rId4"/>
    <p:sldId id="279" r:id="rId5"/>
    <p:sldId id="271" r:id="rId6"/>
    <p:sldId id="259" r:id="rId7"/>
    <p:sldId id="275" r:id="rId8"/>
    <p:sldId id="276" r:id="rId9"/>
    <p:sldId id="277" r:id="rId10"/>
    <p:sldId id="260" r:id="rId11"/>
    <p:sldId id="262" r:id="rId12"/>
    <p:sldId id="280" r:id="rId13"/>
    <p:sldId id="281" r:id="rId14"/>
    <p:sldId id="282" r:id="rId15"/>
    <p:sldId id="283" r:id="rId16"/>
    <p:sldId id="273" r:id="rId17"/>
    <p:sldId id="266" r:id="rId18"/>
    <p:sldId id="284" r:id="rId19"/>
    <p:sldId id="285" r:id="rId20"/>
    <p:sldId id="268" r:id="rId21"/>
    <p:sldId id="272" r:id="rId22"/>
  </p:sldIdLst>
  <p:sldSz cx="9144000" cy="6858000" type="screen4x3"/>
  <p:notesSz cx="9144000" cy="6858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scaleToFitPaper="1" frameSlides="1"/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7C0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淡色 3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5847" autoAdjust="0"/>
    <p:restoredTop sz="99684" autoAdjust="0"/>
  </p:normalViewPr>
  <p:slideViewPr>
    <p:cSldViewPr snapToGrid="0" snapToObjects="1">
      <p:cViewPr varScale="1">
        <p:scale>
          <a:sx n="88" d="100"/>
          <a:sy n="88" d="100"/>
        </p:scale>
        <p:origin x="-112" y="-6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inamikawa_tomoya:Desktop:EXP:GAP&#32771;&#23519;:&#12304;G&#27604;&#36611;&#12305;Jp,&#33457;0mm,&#33457;1mm&#12398;Lp,Rp,Q%20&#12464;&#12521;&#12501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inamikawa_tomoya:Desktop:EXP:GAP&#32771;&#23519;:&#12304;G&#27604;&#36611;&#12305;Jp,&#33457;0mm,&#33457;1mm&#12398;Lp,Rp,Q%20&#12464;&#12521;&#12501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inamikawa_tomoya:Desktop:EXP:GAP&#32771;&#23519;:&#12304;G&#27604;&#36611;&#12305;Jp,&#33457;0mm,&#33457;1mm&#12398;Lp,Rp,Q%20&#12464;&#12521;&#12501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inamikawa_tomoya:Desktop:EXP:GAP&#32771;&#23519;:&#12304;G&#27604;&#36611;&#12305;Jp,&#33457;0mm,&#33457;1mm&#12398;Lp,Rp,Q%20&#12464;&#12521;&#12501;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inamikawa_tomoya:Desktop:EXP:GAP&#32771;&#23519;:&#12304;G&#27604;&#36611;&#12305;Jp,&#33457;0mm,&#33457;1mm&#12398;Lp,Rp,Q%20&#12464;&#12521;&#12501;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inamikawa_tomoya:Desktop:EXP:GAP&#32771;&#23519;:&#12304;G&#27604;&#36611;&#12305;Jp,&#33457;0mm,&#33457;1mm&#12398;Lp,Rp,Q%20&#12464;&#12521;&#12501;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inamikawa_tomoya:Desktop:EXP:GAP&#32771;&#23519;:&#12304;G&#27604;&#36611;&#12305;Jp,&#33457;0mm,&#33457;1mm&#12398;Lp,Rp,Q%20&#12464;&#12521;&#12501;.xlsx" TargetMode="External"/><Relationship Id="rId2" Type="http://schemas.openxmlformats.org/officeDocument/2006/relationships/chartUserShapes" Target="../drawings/drawing1.xm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inamikawa_tomoya:Desktop:EXP:&#21152;&#36895;&#21246;&#37197;&#32771;&#23519;:&#12304;&#21152;&#36895;&#21246;&#37197;&#12305;TRACE04(0801%201200pF).xlsx" TargetMode="External"/><Relationship Id="rId2" Type="http://schemas.openxmlformats.org/officeDocument/2006/relationships/chartUserShapes" Target="../drawings/drawing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400"/>
            </a:pPr>
            <a:r>
              <a:rPr lang="en-US" altLang="ja-JP" sz="1800" b="1" i="0" baseline="0" dirty="0" err="1">
                <a:effectLst/>
              </a:rPr>
              <a:t>Freq</a:t>
            </a:r>
            <a:r>
              <a:rPr lang="en-US" altLang="ja-JP" sz="1800" b="1" i="0" baseline="0" dirty="0">
                <a:effectLst/>
              </a:rPr>
              <a:t> </a:t>
            </a:r>
            <a:r>
              <a:rPr lang="en-US" altLang="ja-JP" sz="1800" b="1" i="0" baseline="0" dirty="0" err="1">
                <a:effectLst/>
              </a:rPr>
              <a:t>vs</a:t>
            </a:r>
            <a:r>
              <a:rPr lang="en-US" altLang="ja-JP" sz="1800" b="1" i="0" baseline="0" dirty="0">
                <a:effectLst/>
              </a:rPr>
              <a:t> </a:t>
            </a:r>
            <a:r>
              <a:rPr lang="en-US" altLang="ja-JP" sz="1800" b="1" i="0" baseline="0" dirty="0" smtClean="0">
                <a:effectLst/>
              </a:rPr>
              <a:t>L*</a:t>
            </a:r>
            <a:endParaRPr lang="ja-JP" altLang="en-US" sz="2400" dirty="0">
              <a:effectLst/>
            </a:endParaRPr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1"/>
          <c:order val="0"/>
          <c:tx>
            <c:v>J-parcRCS</c:v>
          </c:tx>
          <c:spPr>
            <a:ln>
              <a:solidFill>
                <a:srgbClr val="BE4B48"/>
              </a:solidFill>
            </a:ln>
          </c:spPr>
          <c:marker>
            <c:symbol val="circle"/>
            <c:size val="7"/>
            <c:spPr>
              <a:ln>
                <a:noFill/>
              </a:ln>
            </c:spPr>
          </c:marker>
          <c:xVal>
            <c:numRef>
              <c:f>'Macintosh HD:Users:minamikawa_tomoya:Desktop:EXP:GAP考察:[【G比較】KE10-8 .xlsx]Book1'!$A$4:$A$153</c:f>
              <c:numCache>
                <c:formatCode>General</c:formatCode>
                <c:ptCount val="150"/>
                <c:pt idx="0">
                  <c:v>200000.0</c:v>
                </c:pt>
                <c:pt idx="1">
                  <c:v>400000.0</c:v>
                </c:pt>
                <c:pt idx="2">
                  <c:v>600000.0</c:v>
                </c:pt>
                <c:pt idx="3">
                  <c:v>800000.0</c:v>
                </c:pt>
                <c:pt idx="4">
                  <c:v>1.0E6</c:v>
                </c:pt>
                <c:pt idx="5">
                  <c:v>1.2E6</c:v>
                </c:pt>
                <c:pt idx="6">
                  <c:v>1.4E6</c:v>
                </c:pt>
                <c:pt idx="7">
                  <c:v>1.6E6</c:v>
                </c:pt>
                <c:pt idx="8">
                  <c:v>1.8E6</c:v>
                </c:pt>
                <c:pt idx="9">
                  <c:v>2.0E6</c:v>
                </c:pt>
                <c:pt idx="10">
                  <c:v>2.2E6</c:v>
                </c:pt>
                <c:pt idx="11">
                  <c:v>2.4E6</c:v>
                </c:pt>
                <c:pt idx="12">
                  <c:v>2.6E6</c:v>
                </c:pt>
                <c:pt idx="13">
                  <c:v>2.8E6</c:v>
                </c:pt>
                <c:pt idx="14">
                  <c:v>3.0E6</c:v>
                </c:pt>
                <c:pt idx="15">
                  <c:v>3.2E6</c:v>
                </c:pt>
                <c:pt idx="16">
                  <c:v>3.4E6</c:v>
                </c:pt>
                <c:pt idx="17">
                  <c:v>3.6E6</c:v>
                </c:pt>
                <c:pt idx="18">
                  <c:v>3.8E6</c:v>
                </c:pt>
                <c:pt idx="19">
                  <c:v>4.0E6</c:v>
                </c:pt>
                <c:pt idx="20">
                  <c:v>4.2E6</c:v>
                </c:pt>
                <c:pt idx="21">
                  <c:v>4.4E6</c:v>
                </c:pt>
                <c:pt idx="22">
                  <c:v>4.6E6</c:v>
                </c:pt>
                <c:pt idx="23">
                  <c:v>4.8E6</c:v>
                </c:pt>
                <c:pt idx="24">
                  <c:v>5.0E6</c:v>
                </c:pt>
                <c:pt idx="25">
                  <c:v>5.2E6</c:v>
                </c:pt>
                <c:pt idx="26">
                  <c:v>5.4E6</c:v>
                </c:pt>
                <c:pt idx="27">
                  <c:v>5.6E6</c:v>
                </c:pt>
                <c:pt idx="28">
                  <c:v>5.8E6</c:v>
                </c:pt>
                <c:pt idx="29">
                  <c:v>6.0E6</c:v>
                </c:pt>
                <c:pt idx="30">
                  <c:v>6.2E6</c:v>
                </c:pt>
                <c:pt idx="31">
                  <c:v>6.4E6</c:v>
                </c:pt>
                <c:pt idx="32">
                  <c:v>6.6E6</c:v>
                </c:pt>
                <c:pt idx="33">
                  <c:v>6.8E6</c:v>
                </c:pt>
                <c:pt idx="34">
                  <c:v>7.0E6</c:v>
                </c:pt>
                <c:pt idx="35">
                  <c:v>7.2E6</c:v>
                </c:pt>
                <c:pt idx="36">
                  <c:v>7.4E6</c:v>
                </c:pt>
                <c:pt idx="37">
                  <c:v>7.6E6</c:v>
                </c:pt>
                <c:pt idx="38">
                  <c:v>7.8E6</c:v>
                </c:pt>
                <c:pt idx="39">
                  <c:v>8.0E6</c:v>
                </c:pt>
                <c:pt idx="40">
                  <c:v>8.2E6</c:v>
                </c:pt>
                <c:pt idx="41">
                  <c:v>8.4E6</c:v>
                </c:pt>
                <c:pt idx="42">
                  <c:v>8.6E6</c:v>
                </c:pt>
                <c:pt idx="43">
                  <c:v>8.8E6</c:v>
                </c:pt>
                <c:pt idx="44">
                  <c:v>9.0E6</c:v>
                </c:pt>
                <c:pt idx="45">
                  <c:v>9.2E6</c:v>
                </c:pt>
                <c:pt idx="46">
                  <c:v>9.4E6</c:v>
                </c:pt>
                <c:pt idx="47">
                  <c:v>9.6E6</c:v>
                </c:pt>
                <c:pt idx="48">
                  <c:v>9.8E6</c:v>
                </c:pt>
                <c:pt idx="49">
                  <c:v>1.0E7</c:v>
                </c:pt>
                <c:pt idx="50">
                  <c:v>1.02E7</c:v>
                </c:pt>
                <c:pt idx="51">
                  <c:v>1.04E7</c:v>
                </c:pt>
                <c:pt idx="52">
                  <c:v>1.06E7</c:v>
                </c:pt>
                <c:pt idx="53">
                  <c:v>1.08E7</c:v>
                </c:pt>
                <c:pt idx="54">
                  <c:v>1.1E7</c:v>
                </c:pt>
                <c:pt idx="55">
                  <c:v>1.12E7</c:v>
                </c:pt>
                <c:pt idx="56">
                  <c:v>1.14E7</c:v>
                </c:pt>
                <c:pt idx="57">
                  <c:v>1.16E7</c:v>
                </c:pt>
                <c:pt idx="58">
                  <c:v>1.18E7</c:v>
                </c:pt>
                <c:pt idx="59">
                  <c:v>1.2E7</c:v>
                </c:pt>
                <c:pt idx="60">
                  <c:v>1.22E7</c:v>
                </c:pt>
                <c:pt idx="61">
                  <c:v>1.24E7</c:v>
                </c:pt>
                <c:pt idx="62">
                  <c:v>1.26E7</c:v>
                </c:pt>
                <c:pt idx="63">
                  <c:v>1.28E7</c:v>
                </c:pt>
                <c:pt idx="64">
                  <c:v>1.3E7</c:v>
                </c:pt>
                <c:pt idx="65">
                  <c:v>1.32E7</c:v>
                </c:pt>
                <c:pt idx="66">
                  <c:v>1.34E7</c:v>
                </c:pt>
                <c:pt idx="67">
                  <c:v>1.36E7</c:v>
                </c:pt>
                <c:pt idx="68">
                  <c:v>1.38E7</c:v>
                </c:pt>
                <c:pt idx="69">
                  <c:v>1.4E7</c:v>
                </c:pt>
                <c:pt idx="70">
                  <c:v>1.42E7</c:v>
                </c:pt>
                <c:pt idx="71">
                  <c:v>1.44E7</c:v>
                </c:pt>
                <c:pt idx="72">
                  <c:v>1.46E7</c:v>
                </c:pt>
                <c:pt idx="73">
                  <c:v>1.48E7</c:v>
                </c:pt>
                <c:pt idx="74">
                  <c:v>1.5E7</c:v>
                </c:pt>
                <c:pt idx="75">
                  <c:v>1.52E7</c:v>
                </c:pt>
                <c:pt idx="76">
                  <c:v>1.54E7</c:v>
                </c:pt>
                <c:pt idx="77">
                  <c:v>1.56E7</c:v>
                </c:pt>
                <c:pt idx="78">
                  <c:v>1.58E7</c:v>
                </c:pt>
                <c:pt idx="79">
                  <c:v>1.6E7</c:v>
                </c:pt>
                <c:pt idx="80">
                  <c:v>1.62E7</c:v>
                </c:pt>
                <c:pt idx="81">
                  <c:v>1.64E7</c:v>
                </c:pt>
                <c:pt idx="82">
                  <c:v>1.66E7</c:v>
                </c:pt>
                <c:pt idx="83">
                  <c:v>1.68E7</c:v>
                </c:pt>
                <c:pt idx="84">
                  <c:v>1.7E7</c:v>
                </c:pt>
                <c:pt idx="85">
                  <c:v>1.72E7</c:v>
                </c:pt>
                <c:pt idx="86">
                  <c:v>1.74E7</c:v>
                </c:pt>
                <c:pt idx="87">
                  <c:v>1.76E7</c:v>
                </c:pt>
                <c:pt idx="88">
                  <c:v>1.78E7</c:v>
                </c:pt>
                <c:pt idx="89">
                  <c:v>1.8E7</c:v>
                </c:pt>
                <c:pt idx="90">
                  <c:v>1.82E7</c:v>
                </c:pt>
                <c:pt idx="91">
                  <c:v>1.84E7</c:v>
                </c:pt>
                <c:pt idx="92">
                  <c:v>1.86E7</c:v>
                </c:pt>
                <c:pt idx="93">
                  <c:v>1.88E7</c:v>
                </c:pt>
                <c:pt idx="94">
                  <c:v>1.9E7</c:v>
                </c:pt>
                <c:pt idx="95">
                  <c:v>1.92E7</c:v>
                </c:pt>
                <c:pt idx="96">
                  <c:v>1.94E7</c:v>
                </c:pt>
                <c:pt idx="97">
                  <c:v>1.96E7</c:v>
                </c:pt>
                <c:pt idx="98">
                  <c:v>1.98E7</c:v>
                </c:pt>
                <c:pt idx="99">
                  <c:v>2.0E7</c:v>
                </c:pt>
                <c:pt idx="100">
                  <c:v>2.02E7</c:v>
                </c:pt>
                <c:pt idx="101">
                  <c:v>2.04E7</c:v>
                </c:pt>
                <c:pt idx="102">
                  <c:v>2.06E7</c:v>
                </c:pt>
                <c:pt idx="103">
                  <c:v>2.08E7</c:v>
                </c:pt>
                <c:pt idx="104">
                  <c:v>2.1E7</c:v>
                </c:pt>
                <c:pt idx="105">
                  <c:v>2.12E7</c:v>
                </c:pt>
                <c:pt idx="106">
                  <c:v>2.14E7</c:v>
                </c:pt>
                <c:pt idx="107">
                  <c:v>2.16E7</c:v>
                </c:pt>
                <c:pt idx="108">
                  <c:v>2.18E7</c:v>
                </c:pt>
                <c:pt idx="109">
                  <c:v>2.2E7</c:v>
                </c:pt>
                <c:pt idx="110">
                  <c:v>2.22E7</c:v>
                </c:pt>
                <c:pt idx="111">
                  <c:v>2.24E7</c:v>
                </c:pt>
                <c:pt idx="112">
                  <c:v>2.26E7</c:v>
                </c:pt>
                <c:pt idx="113">
                  <c:v>2.28E7</c:v>
                </c:pt>
                <c:pt idx="114">
                  <c:v>2.3E7</c:v>
                </c:pt>
                <c:pt idx="115">
                  <c:v>2.32E7</c:v>
                </c:pt>
                <c:pt idx="116">
                  <c:v>2.34E7</c:v>
                </c:pt>
                <c:pt idx="117">
                  <c:v>2.36E7</c:v>
                </c:pt>
                <c:pt idx="118">
                  <c:v>2.38E7</c:v>
                </c:pt>
                <c:pt idx="119">
                  <c:v>2.4E7</c:v>
                </c:pt>
                <c:pt idx="120">
                  <c:v>2.42E7</c:v>
                </c:pt>
                <c:pt idx="121">
                  <c:v>2.44E7</c:v>
                </c:pt>
                <c:pt idx="122">
                  <c:v>2.46E7</c:v>
                </c:pt>
                <c:pt idx="123">
                  <c:v>2.48E7</c:v>
                </c:pt>
                <c:pt idx="124">
                  <c:v>2.5E7</c:v>
                </c:pt>
                <c:pt idx="125">
                  <c:v>2.52E7</c:v>
                </c:pt>
                <c:pt idx="126">
                  <c:v>2.54E7</c:v>
                </c:pt>
                <c:pt idx="127">
                  <c:v>2.56E7</c:v>
                </c:pt>
                <c:pt idx="128">
                  <c:v>2.58E7</c:v>
                </c:pt>
                <c:pt idx="129">
                  <c:v>2.6E7</c:v>
                </c:pt>
                <c:pt idx="130">
                  <c:v>2.62E7</c:v>
                </c:pt>
                <c:pt idx="131">
                  <c:v>2.64E7</c:v>
                </c:pt>
                <c:pt idx="132">
                  <c:v>2.66E7</c:v>
                </c:pt>
                <c:pt idx="133">
                  <c:v>2.68E7</c:v>
                </c:pt>
                <c:pt idx="134">
                  <c:v>2.7E7</c:v>
                </c:pt>
                <c:pt idx="135">
                  <c:v>2.72E7</c:v>
                </c:pt>
                <c:pt idx="136">
                  <c:v>2.74E7</c:v>
                </c:pt>
                <c:pt idx="137">
                  <c:v>2.76E7</c:v>
                </c:pt>
                <c:pt idx="138">
                  <c:v>2.78E7</c:v>
                </c:pt>
                <c:pt idx="139">
                  <c:v>2.8E7</c:v>
                </c:pt>
                <c:pt idx="140">
                  <c:v>2.82E7</c:v>
                </c:pt>
                <c:pt idx="141">
                  <c:v>2.84E7</c:v>
                </c:pt>
                <c:pt idx="142">
                  <c:v>2.86E7</c:v>
                </c:pt>
                <c:pt idx="143">
                  <c:v>2.88E7</c:v>
                </c:pt>
                <c:pt idx="144">
                  <c:v>2.9E7</c:v>
                </c:pt>
                <c:pt idx="145">
                  <c:v>2.92E7</c:v>
                </c:pt>
                <c:pt idx="146">
                  <c:v>2.94E7</c:v>
                </c:pt>
                <c:pt idx="147">
                  <c:v>2.96E7</c:v>
                </c:pt>
                <c:pt idx="148">
                  <c:v>2.98E7</c:v>
                </c:pt>
                <c:pt idx="149">
                  <c:v>3.0E7</c:v>
                </c:pt>
              </c:numCache>
            </c:numRef>
          </c:xVal>
          <c:yVal>
            <c:numRef>
              <c:f>'Macintosh HD:Users:minamikawa_tomoya:Desktop:EXP:GAP考察:[【G比較】KE10-8 .xlsx]Book1'!$J$4:$J$153</c:f>
              <c:numCache>
                <c:formatCode>General</c:formatCode>
                <c:ptCount val="150"/>
                <c:pt idx="0">
                  <c:v>5.62583670793259E-5</c:v>
                </c:pt>
                <c:pt idx="1">
                  <c:v>4.46609122160414E-5</c:v>
                </c:pt>
                <c:pt idx="2">
                  <c:v>3.75502953652695E-5</c:v>
                </c:pt>
                <c:pt idx="3">
                  <c:v>3.26291725799574E-5</c:v>
                </c:pt>
                <c:pt idx="4">
                  <c:v>2.88832893101384E-5</c:v>
                </c:pt>
                <c:pt idx="5">
                  <c:v>2.59174107752099E-5</c:v>
                </c:pt>
                <c:pt idx="6">
                  <c:v>2.35520087495384E-5</c:v>
                </c:pt>
                <c:pt idx="7">
                  <c:v>2.15947667413576E-5</c:v>
                </c:pt>
                <c:pt idx="8">
                  <c:v>1.99979673088691E-5</c:v>
                </c:pt>
                <c:pt idx="9">
                  <c:v>1.8687426871731E-5</c:v>
                </c:pt>
                <c:pt idx="10">
                  <c:v>1.75837488819893E-5</c:v>
                </c:pt>
                <c:pt idx="11">
                  <c:v>1.66431062709018E-5</c:v>
                </c:pt>
                <c:pt idx="12">
                  <c:v>1.58319711905837E-5</c:v>
                </c:pt>
                <c:pt idx="13">
                  <c:v>1.51188043906188E-5</c:v>
                </c:pt>
                <c:pt idx="14">
                  <c:v>1.44819439849207E-5</c:v>
                </c:pt>
                <c:pt idx="15">
                  <c:v>1.39077731352193E-5</c:v>
                </c:pt>
                <c:pt idx="16">
                  <c:v>1.33825962955233E-5</c:v>
                </c:pt>
                <c:pt idx="17">
                  <c:v>1.2904012128617E-5</c:v>
                </c:pt>
                <c:pt idx="18">
                  <c:v>1.24736469206074E-5</c:v>
                </c:pt>
                <c:pt idx="19">
                  <c:v>1.2158160167967E-5</c:v>
                </c:pt>
                <c:pt idx="20">
                  <c:v>1.18142750562818E-5</c:v>
                </c:pt>
                <c:pt idx="21">
                  <c:v>1.14479784125872E-5</c:v>
                </c:pt>
                <c:pt idx="22">
                  <c:v>1.11128170140997E-5</c:v>
                </c:pt>
                <c:pt idx="23">
                  <c:v>1.08056597293046E-5</c:v>
                </c:pt>
                <c:pt idx="24">
                  <c:v>1.05192870210401E-5</c:v>
                </c:pt>
                <c:pt idx="25">
                  <c:v>1.02479341498516E-5</c:v>
                </c:pt>
                <c:pt idx="26">
                  <c:v>9.98983261803837E-6</c:v>
                </c:pt>
                <c:pt idx="27">
                  <c:v>9.74817897659857E-6</c:v>
                </c:pt>
                <c:pt idx="28">
                  <c:v>9.52487440712173E-6</c:v>
                </c:pt>
                <c:pt idx="29">
                  <c:v>9.31279173575772E-6</c:v>
                </c:pt>
                <c:pt idx="30">
                  <c:v>9.13138920908595E-6</c:v>
                </c:pt>
                <c:pt idx="31">
                  <c:v>8.95987626398754E-6</c:v>
                </c:pt>
                <c:pt idx="32">
                  <c:v>8.79053282064743E-6</c:v>
                </c:pt>
                <c:pt idx="33">
                  <c:v>8.61521582070778E-6</c:v>
                </c:pt>
                <c:pt idx="34">
                  <c:v>8.4776823930734E-6</c:v>
                </c:pt>
                <c:pt idx="35">
                  <c:v>8.34876757259425E-6</c:v>
                </c:pt>
                <c:pt idx="36">
                  <c:v>8.20690626848231E-6</c:v>
                </c:pt>
                <c:pt idx="37">
                  <c:v>8.0615625827909E-6</c:v>
                </c:pt>
                <c:pt idx="38">
                  <c:v>7.90994879129387E-6</c:v>
                </c:pt>
                <c:pt idx="39">
                  <c:v>7.78312627135896E-6</c:v>
                </c:pt>
                <c:pt idx="40">
                  <c:v>7.69362201731265E-6</c:v>
                </c:pt>
                <c:pt idx="41">
                  <c:v>7.60849503039293E-6</c:v>
                </c:pt>
                <c:pt idx="42">
                  <c:v>7.55524354378921E-6</c:v>
                </c:pt>
                <c:pt idx="43">
                  <c:v>7.53038174034537E-6</c:v>
                </c:pt>
                <c:pt idx="44">
                  <c:v>7.45062458018367E-6</c:v>
                </c:pt>
                <c:pt idx="45">
                  <c:v>7.33721475047377E-6</c:v>
                </c:pt>
                <c:pt idx="46">
                  <c:v>7.23182804638605E-6</c:v>
                </c:pt>
                <c:pt idx="47">
                  <c:v>7.14935998869002E-6</c:v>
                </c:pt>
                <c:pt idx="48">
                  <c:v>7.06906906619094E-6</c:v>
                </c:pt>
                <c:pt idx="49">
                  <c:v>6.9710727425622E-6</c:v>
                </c:pt>
                <c:pt idx="50">
                  <c:v>6.86929980921324E-6</c:v>
                </c:pt>
                <c:pt idx="51">
                  <c:v>6.7807888777422E-6</c:v>
                </c:pt>
                <c:pt idx="52">
                  <c:v>6.70449009549022E-6</c:v>
                </c:pt>
                <c:pt idx="53">
                  <c:v>6.62906002701387E-6</c:v>
                </c:pt>
                <c:pt idx="54">
                  <c:v>6.55283166013902E-6</c:v>
                </c:pt>
                <c:pt idx="55">
                  <c:v>6.47166123621117E-6</c:v>
                </c:pt>
                <c:pt idx="56">
                  <c:v>6.38309998051686E-6</c:v>
                </c:pt>
                <c:pt idx="57">
                  <c:v>6.29928353309508E-6</c:v>
                </c:pt>
                <c:pt idx="58">
                  <c:v>6.21340178901572E-6</c:v>
                </c:pt>
                <c:pt idx="59">
                  <c:v>6.1286543270832E-6</c:v>
                </c:pt>
                <c:pt idx="60">
                  <c:v>6.04606865384104E-6</c:v>
                </c:pt>
                <c:pt idx="61">
                  <c:v>5.96732398854387E-6</c:v>
                </c:pt>
                <c:pt idx="62">
                  <c:v>5.89287919967989E-6</c:v>
                </c:pt>
                <c:pt idx="63">
                  <c:v>5.81581964030587E-6</c:v>
                </c:pt>
                <c:pt idx="64">
                  <c:v>5.74428056262784E-6</c:v>
                </c:pt>
                <c:pt idx="65">
                  <c:v>5.67581569732279E-6</c:v>
                </c:pt>
                <c:pt idx="66">
                  <c:v>5.60931999571873E-6</c:v>
                </c:pt>
                <c:pt idx="67">
                  <c:v>5.54289826132928E-6</c:v>
                </c:pt>
                <c:pt idx="68">
                  <c:v>5.4815014612828E-6</c:v>
                </c:pt>
                <c:pt idx="69">
                  <c:v>5.42046413893965E-6</c:v>
                </c:pt>
                <c:pt idx="70">
                  <c:v>5.35521235243887E-6</c:v>
                </c:pt>
                <c:pt idx="71">
                  <c:v>5.29983223064907E-6</c:v>
                </c:pt>
                <c:pt idx="72">
                  <c:v>5.23759054282627E-6</c:v>
                </c:pt>
                <c:pt idx="73">
                  <c:v>5.17739884808047E-6</c:v>
                </c:pt>
                <c:pt idx="74">
                  <c:v>5.12014997201021E-6</c:v>
                </c:pt>
                <c:pt idx="75">
                  <c:v>5.06818275614639E-6</c:v>
                </c:pt>
                <c:pt idx="76">
                  <c:v>5.02278164565641E-6</c:v>
                </c:pt>
                <c:pt idx="77">
                  <c:v>4.99247880436949E-6</c:v>
                </c:pt>
                <c:pt idx="78">
                  <c:v>4.96887261524968E-6</c:v>
                </c:pt>
                <c:pt idx="79">
                  <c:v>4.95832921610613E-6</c:v>
                </c:pt>
                <c:pt idx="80">
                  <c:v>4.9578274629932E-6</c:v>
                </c:pt>
                <c:pt idx="81">
                  <c:v>4.94893775284996E-6</c:v>
                </c:pt>
                <c:pt idx="82">
                  <c:v>4.94555817357983E-6</c:v>
                </c:pt>
                <c:pt idx="83">
                  <c:v>4.93605311096668E-6</c:v>
                </c:pt>
                <c:pt idx="84">
                  <c:v>4.92256491948144E-6</c:v>
                </c:pt>
                <c:pt idx="85">
                  <c:v>4.90500998643632E-6</c:v>
                </c:pt>
                <c:pt idx="86">
                  <c:v>4.8878454143885E-6</c:v>
                </c:pt>
                <c:pt idx="87">
                  <c:v>4.8548923059242E-6</c:v>
                </c:pt>
                <c:pt idx="88">
                  <c:v>4.8012745332961E-6</c:v>
                </c:pt>
                <c:pt idx="89">
                  <c:v>4.74522810494732E-6</c:v>
                </c:pt>
                <c:pt idx="90">
                  <c:v>4.69274574028013E-6</c:v>
                </c:pt>
                <c:pt idx="91">
                  <c:v>4.6335923988518E-6</c:v>
                </c:pt>
                <c:pt idx="92">
                  <c:v>4.57957496199346E-6</c:v>
                </c:pt>
                <c:pt idx="93">
                  <c:v>4.52782335384581E-6</c:v>
                </c:pt>
                <c:pt idx="94">
                  <c:v>4.48113607928826E-6</c:v>
                </c:pt>
                <c:pt idx="95">
                  <c:v>4.44237302107414E-6</c:v>
                </c:pt>
                <c:pt idx="96">
                  <c:v>4.40632094021922E-6</c:v>
                </c:pt>
                <c:pt idx="97">
                  <c:v>4.38797869658412E-6</c:v>
                </c:pt>
                <c:pt idx="98">
                  <c:v>4.37674252933067E-6</c:v>
                </c:pt>
                <c:pt idx="99">
                  <c:v>4.3745688976008E-6</c:v>
                </c:pt>
                <c:pt idx="100">
                  <c:v>4.39249368639567E-6</c:v>
                </c:pt>
                <c:pt idx="101">
                  <c:v>4.42583045609407E-6</c:v>
                </c:pt>
                <c:pt idx="102">
                  <c:v>4.48111442698911E-6</c:v>
                </c:pt>
                <c:pt idx="103">
                  <c:v>4.54999397997315E-6</c:v>
                </c:pt>
                <c:pt idx="104">
                  <c:v>4.62882166073444E-6</c:v>
                </c:pt>
                <c:pt idx="105">
                  <c:v>4.71508146800913E-6</c:v>
                </c:pt>
                <c:pt idx="106">
                  <c:v>4.79673744289726E-6</c:v>
                </c:pt>
                <c:pt idx="107">
                  <c:v>4.86718015698024E-6</c:v>
                </c:pt>
                <c:pt idx="108">
                  <c:v>4.91094676811146E-6</c:v>
                </c:pt>
                <c:pt idx="109">
                  <c:v>4.92265600328898E-6</c:v>
                </c:pt>
                <c:pt idx="110">
                  <c:v>4.90340500303192E-6</c:v>
                </c:pt>
                <c:pt idx="111">
                  <c:v>4.86653723248828E-6</c:v>
                </c:pt>
                <c:pt idx="112">
                  <c:v>4.81336532207468E-6</c:v>
                </c:pt>
                <c:pt idx="113">
                  <c:v>4.75304993856551E-6</c:v>
                </c:pt>
                <c:pt idx="114">
                  <c:v>4.68799911817858E-6</c:v>
                </c:pt>
                <c:pt idx="115">
                  <c:v>4.62841402332214E-6</c:v>
                </c:pt>
                <c:pt idx="116">
                  <c:v>4.58510453527369E-6</c:v>
                </c:pt>
                <c:pt idx="117">
                  <c:v>4.540707148362E-6</c:v>
                </c:pt>
                <c:pt idx="118">
                  <c:v>4.48711093531804E-6</c:v>
                </c:pt>
                <c:pt idx="119">
                  <c:v>4.4242070334971E-6</c:v>
                </c:pt>
                <c:pt idx="120">
                  <c:v>4.35793839849952E-6</c:v>
                </c:pt>
                <c:pt idx="121">
                  <c:v>4.28954707740503E-6</c:v>
                </c:pt>
                <c:pt idx="122">
                  <c:v>4.2221960381895E-6</c:v>
                </c:pt>
                <c:pt idx="123">
                  <c:v>4.15562614307112E-6</c:v>
                </c:pt>
                <c:pt idx="124">
                  <c:v>4.09212901468192E-6</c:v>
                </c:pt>
                <c:pt idx="125">
                  <c:v>4.03573333036944E-6</c:v>
                </c:pt>
                <c:pt idx="126">
                  <c:v>3.99098452577964E-6</c:v>
                </c:pt>
                <c:pt idx="127">
                  <c:v>3.95583095569927E-6</c:v>
                </c:pt>
                <c:pt idx="128">
                  <c:v>3.92040242102637E-6</c:v>
                </c:pt>
                <c:pt idx="129">
                  <c:v>3.87885644996302E-6</c:v>
                </c:pt>
                <c:pt idx="130">
                  <c:v>3.8358776487921E-6</c:v>
                </c:pt>
                <c:pt idx="131">
                  <c:v>3.79460698340696E-6</c:v>
                </c:pt>
                <c:pt idx="132">
                  <c:v>3.75365071583484E-6</c:v>
                </c:pt>
                <c:pt idx="133">
                  <c:v>3.71246456214546E-6</c:v>
                </c:pt>
                <c:pt idx="134">
                  <c:v>3.67205516649918E-6</c:v>
                </c:pt>
                <c:pt idx="135">
                  <c:v>3.62874810677587E-6</c:v>
                </c:pt>
                <c:pt idx="136">
                  <c:v>3.58789995924377E-6</c:v>
                </c:pt>
                <c:pt idx="137">
                  <c:v>3.5508353827162E-6</c:v>
                </c:pt>
                <c:pt idx="138">
                  <c:v>3.51495088711637E-6</c:v>
                </c:pt>
                <c:pt idx="139">
                  <c:v>3.48184562637449E-6</c:v>
                </c:pt>
                <c:pt idx="140">
                  <c:v>3.44542863467828E-6</c:v>
                </c:pt>
                <c:pt idx="141">
                  <c:v>3.40932469458109E-6</c:v>
                </c:pt>
                <c:pt idx="142">
                  <c:v>3.37627888568481E-6</c:v>
                </c:pt>
                <c:pt idx="143">
                  <c:v>3.34843744290001E-6</c:v>
                </c:pt>
                <c:pt idx="144">
                  <c:v>3.3200694832407E-6</c:v>
                </c:pt>
                <c:pt idx="145">
                  <c:v>3.28801317458091E-6</c:v>
                </c:pt>
                <c:pt idx="146">
                  <c:v>3.25605001684798E-6</c:v>
                </c:pt>
                <c:pt idx="147">
                  <c:v>3.22625315634477E-6</c:v>
                </c:pt>
                <c:pt idx="148">
                  <c:v>3.20051430081046E-6</c:v>
                </c:pt>
                <c:pt idx="149">
                  <c:v>3.17724035179347E-6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84052360"/>
        <c:axId val="2084000920"/>
      </c:scatterChart>
      <c:valAx>
        <c:axId val="2084052360"/>
        <c:scaling>
          <c:orientation val="minMax"/>
          <c:max val="6.0E6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 sz="1800"/>
                </a:pPr>
                <a:r>
                  <a:rPr lang="en-US" altLang="ja-JP" sz="1800"/>
                  <a:t>Freq(MHz)</a:t>
                </a:r>
                <a:endParaRPr lang="ja-JP" altLang="en-US" sz="1800"/>
              </a:p>
            </c:rich>
          </c:tx>
          <c:layout/>
          <c:overlay val="0"/>
        </c:title>
        <c:numFmt formatCode="#,##0.0_);[Red]\(#,##0.0\)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ja-JP"/>
          </a:p>
        </c:txPr>
        <c:crossAx val="2084000920"/>
        <c:crosses val="autoZero"/>
        <c:crossBetween val="midCat"/>
        <c:dispUnits>
          <c:builtInUnit val="millions"/>
        </c:dispUnits>
      </c:valAx>
      <c:valAx>
        <c:axId val="2084000920"/>
        <c:scaling>
          <c:orientation val="minMax"/>
          <c:max val="6.0E-5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800"/>
                </a:pPr>
                <a:r>
                  <a:rPr lang="en-US" altLang="ja-JP" sz="1800" dirty="0" smtClean="0"/>
                  <a:t>L(</a:t>
                </a:r>
                <a:r>
                  <a:rPr lang="en-US" altLang="ja-JP" sz="1800" dirty="0"/>
                  <a:t>H)</a:t>
                </a:r>
                <a:endParaRPr lang="ja-JP" altLang="en-US" sz="1800" dirty="0"/>
              </a:p>
            </c:rich>
          </c:tx>
          <c:layout/>
          <c:overlay val="0"/>
        </c:title>
        <c:numFmt formatCode="0.0E+00" sourceLinked="0"/>
        <c:majorTickMark val="none"/>
        <c:minorTickMark val="none"/>
        <c:tickLblPos val="nextTo"/>
        <c:txPr>
          <a:bodyPr/>
          <a:lstStyle/>
          <a:p>
            <a:pPr>
              <a:defRPr sz="1500"/>
            </a:pPr>
            <a:endParaRPr lang="ja-JP"/>
          </a:p>
        </c:txPr>
        <c:crossAx val="2084052360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400"/>
            </a:pPr>
            <a:r>
              <a:rPr lang="en-US" altLang="ja-JP" sz="1800" b="1" i="0" baseline="0" dirty="0" err="1">
                <a:effectLst/>
              </a:rPr>
              <a:t>Freq</a:t>
            </a:r>
            <a:r>
              <a:rPr lang="en-US" altLang="ja-JP" sz="1800" b="1" i="0" baseline="0" dirty="0">
                <a:effectLst/>
              </a:rPr>
              <a:t> </a:t>
            </a:r>
            <a:r>
              <a:rPr lang="en-US" altLang="ja-JP" sz="1800" b="1" i="0" baseline="0" dirty="0" err="1">
                <a:effectLst/>
              </a:rPr>
              <a:t>vs</a:t>
            </a:r>
            <a:r>
              <a:rPr lang="en-US" altLang="ja-JP" sz="1800" b="1" i="0" baseline="0" dirty="0">
                <a:effectLst/>
              </a:rPr>
              <a:t> </a:t>
            </a:r>
            <a:r>
              <a:rPr lang="en-US" altLang="ja-JP" sz="1800" b="1" i="0" baseline="0" dirty="0" smtClean="0">
                <a:effectLst/>
              </a:rPr>
              <a:t>R*</a:t>
            </a:r>
            <a:r>
              <a:rPr lang="ja-JP" altLang="en-US" sz="1800" b="1" i="0" u="none" strike="noStrike" baseline="0" dirty="0" smtClean="0"/>
              <a:t> </a:t>
            </a:r>
            <a:r>
              <a:rPr lang="ja-JP" altLang="en-US" sz="2400" b="1" i="0" u="none" strike="noStrike" baseline="0" dirty="0" smtClean="0"/>
              <a:t> </a:t>
            </a:r>
            <a:endParaRPr lang="ja-JP" altLang="en-US" sz="2400" dirty="0">
              <a:effectLst/>
            </a:endParaRPr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1"/>
          <c:order val="0"/>
          <c:tx>
            <c:v>J-parcRCS</c:v>
          </c:tx>
          <c:marker>
            <c:symbol val="circle"/>
            <c:size val="7"/>
          </c:marker>
          <c:xVal>
            <c:numRef>
              <c:f>'Macintosh HD:Users:minamikawa_tomoya:Desktop:EXP:GAP考察:[【G比較】KE10-8 .xlsx]Book1'!$A$4:$A$153</c:f>
              <c:numCache>
                <c:formatCode>General</c:formatCode>
                <c:ptCount val="150"/>
                <c:pt idx="0">
                  <c:v>200000.0</c:v>
                </c:pt>
                <c:pt idx="1">
                  <c:v>400000.0</c:v>
                </c:pt>
                <c:pt idx="2">
                  <c:v>600000.0</c:v>
                </c:pt>
                <c:pt idx="3">
                  <c:v>800000.0</c:v>
                </c:pt>
                <c:pt idx="4">
                  <c:v>1.0E6</c:v>
                </c:pt>
                <c:pt idx="5">
                  <c:v>1.2E6</c:v>
                </c:pt>
                <c:pt idx="6">
                  <c:v>1.4E6</c:v>
                </c:pt>
                <c:pt idx="7">
                  <c:v>1.6E6</c:v>
                </c:pt>
                <c:pt idx="8">
                  <c:v>1.8E6</c:v>
                </c:pt>
                <c:pt idx="9">
                  <c:v>2.0E6</c:v>
                </c:pt>
                <c:pt idx="10">
                  <c:v>2.2E6</c:v>
                </c:pt>
                <c:pt idx="11">
                  <c:v>2.4E6</c:v>
                </c:pt>
                <c:pt idx="12">
                  <c:v>2.6E6</c:v>
                </c:pt>
                <c:pt idx="13">
                  <c:v>2.8E6</c:v>
                </c:pt>
                <c:pt idx="14">
                  <c:v>3.0E6</c:v>
                </c:pt>
                <c:pt idx="15">
                  <c:v>3.2E6</c:v>
                </c:pt>
                <c:pt idx="16">
                  <c:v>3.4E6</c:v>
                </c:pt>
                <c:pt idx="17">
                  <c:v>3.6E6</c:v>
                </c:pt>
                <c:pt idx="18">
                  <c:v>3.8E6</c:v>
                </c:pt>
                <c:pt idx="19">
                  <c:v>4.0E6</c:v>
                </c:pt>
                <c:pt idx="20">
                  <c:v>4.2E6</c:v>
                </c:pt>
                <c:pt idx="21">
                  <c:v>4.4E6</c:v>
                </c:pt>
                <c:pt idx="22">
                  <c:v>4.6E6</c:v>
                </c:pt>
                <c:pt idx="23">
                  <c:v>4.8E6</c:v>
                </c:pt>
                <c:pt idx="24">
                  <c:v>5.0E6</c:v>
                </c:pt>
                <c:pt idx="25">
                  <c:v>5.2E6</c:v>
                </c:pt>
                <c:pt idx="26">
                  <c:v>5.4E6</c:v>
                </c:pt>
                <c:pt idx="27">
                  <c:v>5.6E6</c:v>
                </c:pt>
                <c:pt idx="28">
                  <c:v>5.8E6</c:v>
                </c:pt>
                <c:pt idx="29">
                  <c:v>6.0E6</c:v>
                </c:pt>
                <c:pt idx="30">
                  <c:v>6.2E6</c:v>
                </c:pt>
                <c:pt idx="31">
                  <c:v>6.4E6</c:v>
                </c:pt>
                <c:pt idx="32">
                  <c:v>6.6E6</c:v>
                </c:pt>
                <c:pt idx="33">
                  <c:v>6.8E6</c:v>
                </c:pt>
                <c:pt idx="34">
                  <c:v>7.0E6</c:v>
                </c:pt>
                <c:pt idx="35">
                  <c:v>7.2E6</c:v>
                </c:pt>
                <c:pt idx="36">
                  <c:v>7.4E6</c:v>
                </c:pt>
                <c:pt idx="37">
                  <c:v>7.6E6</c:v>
                </c:pt>
                <c:pt idx="38">
                  <c:v>7.8E6</c:v>
                </c:pt>
                <c:pt idx="39">
                  <c:v>8.0E6</c:v>
                </c:pt>
                <c:pt idx="40">
                  <c:v>8.2E6</c:v>
                </c:pt>
                <c:pt idx="41">
                  <c:v>8.4E6</c:v>
                </c:pt>
                <c:pt idx="42">
                  <c:v>8.6E6</c:v>
                </c:pt>
                <c:pt idx="43">
                  <c:v>8.8E6</c:v>
                </c:pt>
                <c:pt idx="44">
                  <c:v>9.0E6</c:v>
                </c:pt>
                <c:pt idx="45">
                  <c:v>9.2E6</c:v>
                </c:pt>
                <c:pt idx="46">
                  <c:v>9.4E6</c:v>
                </c:pt>
                <c:pt idx="47">
                  <c:v>9.6E6</c:v>
                </c:pt>
                <c:pt idx="48">
                  <c:v>9.8E6</c:v>
                </c:pt>
                <c:pt idx="49">
                  <c:v>1.0E7</c:v>
                </c:pt>
                <c:pt idx="50">
                  <c:v>1.02E7</c:v>
                </c:pt>
                <c:pt idx="51">
                  <c:v>1.04E7</c:v>
                </c:pt>
                <c:pt idx="52">
                  <c:v>1.06E7</c:v>
                </c:pt>
                <c:pt idx="53">
                  <c:v>1.08E7</c:v>
                </c:pt>
                <c:pt idx="54">
                  <c:v>1.1E7</c:v>
                </c:pt>
                <c:pt idx="55">
                  <c:v>1.12E7</c:v>
                </c:pt>
                <c:pt idx="56">
                  <c:v>1.14E7</c:v>
                </c:pt>
                <c:pt idx="57">
                  <c:v>1.16E7</c:v>
                </c:pt>
                <c:pt idx="58">
                  <c:v>1.18E7</c:v>
                </c:pt>
                <c:pt idx="59">
                  <c:v>1.2E7</c:v>
                </c:pt>
                <c:pt idx="60">
                  <c:v>1.22E7</c:v>
                </c:pt>
                <c:pt idx="61">
                  <c:v>1.24E7</c:v>
                </c:pt>
                <c:pt idx="62">
                  <c:v>1.26E7</c:v>
                </c:pt>
                <c:pt idx="63">
                  <c:v>1.28E7</c:v>
                </c:pt>
                <c:pt idx="64">
                  <c:v>1.3E7</c:v>
                </c:pt>
                <c:pt idx="65">
                  <c:v>1.32E7</c:v>
                </c:pt>
                <c:pt idx="66">
                  <c:v>1.34E7</c:v>
                </c:pt>
                <c:pt idx="67">
                  <c:v>1.36E7</c:v>
                </c:pt>
                <c:pt idx="68">
                  <c:v>1.38E7</c:v>
                </c:pt>
                <c:pt idx="69">
                  <c:v>1.4E7</c:v>
                </c:pt>
                <c:pt idx="70">
                  <c:v>1.42E7</c:v>
                </c:pt>
                <c:pt idx="71">
                  <c:v>1.44E7</c:v>
                </c:pt>
                <c:pt idx="72">
                  <c:v>1.46E7</c:v>
                </c:pt>
                <c:pt idx="73">
                  <c:v>1.48E7</c:v>
                </c:pt>
                <c:pt idx="74">
                  <c:v>1.5E7</c:v>
                </c:pt>
                <c:pt idx="75">
                  <c:v>1.52E7</c:v>
                </c:pt>
                <c:pt idx="76">
                  <c:v>1.54E7</c:v>
                </c:pt>
                <c:pt idx="77">
                  <c:v>1.56E7</c:v>
                </c:pt>
                <c:pt idx="78">
                  <c:v>1.58E7</c:v>
                </c:pt>
                <c:pt idx="79">
                  <c:v>1.6E7</c:v>
                </c:pt>
                <c:pt idx="80">
                  <c:v>1.62E7</c:v>
                </c:pt>
                <c:pt idx="81">
                  <c:v>1.64E7</c:v>
                </c:pt>
                <c:pt idx="82">
                  <c:v>1.66E7</c:v>
                </c:pt>
                <c:pt idx="83">
                  <c:v>1.68E7</c:v>
                </c:pt>
                <c:pt idx="84">
                  <c:v>1.7E7</c:v>
                </c:pt>
                <c:pt idx="85">
                  <c:v>1.72E7</c:v>
                </c:pt>
                <c:pt idx="86">
                  <c:v>1.74E7</c:v>
                </c:pt>
                <c:pt idx="87">
                  <c:v>1.76E7</c:v>
                </c:pt>
                <c:pt idx="88">
                  <c:v>1.78E7</c:v>
                </c:pt>
                <c:pt idx="89">
                  <c:v>1.8E7</c:v>
                </c:pt>
                <c:pt idx="90">
                  <c:v>1.82E7</c:v>
                </c:pt>
                <c:pt idx="91">
                  <c:v>1.84E7</c:v>
                </c:pt>
                <c:pt idx="92">
                  <c:v>1.86E7</c:v>
                </c:pt>
                <c:pt idx="93">
                  <c:v>1.88E7</c:v>
                </c:pt>
                <c:pt idx="94">
                  <c:v>1.9E7</c:v>
                </c:pt>
                <c:pt idx="95">
                  <c:v>1.92E7</c:v>
                </c:pt>
                <c:pt idx="96">
                  <c:v>1.94E7</c:v>
                </c:pt>
                <c:pt idx="97">
                  <c:v>1.96E7</c:v>
                </c:pt>
                <c:pt idx="98">
                  <c:v>1.98E7</c:v>
                </c:pt>
                <c:pt idx="99">
                  <c:v>2.0E7</c:v>
                </c:pt>
                <c:pt idx="100">
                  <c:v>2.02E7</c:v>
                </c:pt>
                <c:pt idx="101">
                  <c:v>2.04E7</c:v>
                </c:pt>
                <c:pt idx="102">
                  <c:v>2.06E7</c:v>
                </c:pt>
                <c:pt idx="103">
                  <c:v>2.08E7</c:v>
                </c:pt>
                <c:pt idx="104">
                  <c:v>2.1E7</c:v>
                </c:pt>
                <c:pt idx="105">
                  <c:v>2.12E7</c:v>
                </c:pt>
                <c:pt idx="106">
                  <c:v>2.14E7</c:v>
                </c:pt>
                <c:pt idx="107">
                  <c:v>2.16E7</c:v>
                </c:pt>
                <c:pt idx="108">
                  <c:v>2.18E7</c:v>
                </c:pt>
                <c:pt idx="109">
                  <c:v>2.2E7</c:v>
                </c:pt>
                <c:pt idx="110">
                  <c:v>2.22E7</c:v>
                </c:pt>
                <c:pt idx="111">
                  <c:v>2.24E7</c:v>
                </c:pt>
                <c:pt idx="112">
                  <c:v>2.26E7</c:v>
                </c:pt>
                <c:pt idx="113">
                  <c:v>2.28E7</c:v>
                </c:pt>
                <c:pt idx="114">
                  <c:v>2.3E7</c:v>
                </c:pt>
                <c:pt idx="115">
                  <c:v>2.32E7</c:v>
                </c:pt>
                <c:pt idx="116">
                  <c:v>2.34E7</c:v>
                </c:pt>
                <c:pt idx="117">
                  <c:v>2.36E7</c:v>
                </c:pt>
                <c:pt idx="118">
                  <c:v>2.38E7</c:v>
                </c:pt>
                <c:pt idx="119">
                  <c:v>2.4E7</c:v>
                </c:pt>
                <c:pt idx="120">
                  <c:v>2.42E7</c:v>
                </c:pt>
                <c:pt idx="121">
                  <c:v>2.44E7</c:v>
                </c:pt>
                <c:pt idx="122">
                  <c:v>2.46E7</c:v>
                </c:pt>
                <c:pt idx="123">
                  <c:v>2.48E7</c:v>
                </c:pt>
                <c:pt idx="124">
                  <c:v>2.5E7</c:v>
                </c:pt>
                <c:pt idx="125">
                  <c:v>2.52E7</c:v>
                </c:pt>
                <c:pt idx="126">
                  <c:v>2.54E7</c:v>
                </c:pt>
                <c:pt idx="127">
                  <c:v>2.56E7</c:v>
                </c:pt>
                <c:pt idx="128">
                  <c:v>2.58E7</c:v>
                </c:pt>
                <c:pt idx="129">
                  <c:v>2.6E7</c:v>
                </c:pt>
                <c:pt idx="130">
                  <c:v>2.62E7</c:v>
                </c:pt>
                <c:pt idx="131">
                  <c:v>2.64E7</c:v>
                </c:pt>
                <c:pt idx="132">
                  <c:v>2.66E7</c:v>
                </c:pt>
                <c:pt idx="133">
                  <c:v>2.68E7</c:v>
                </c:pt>
                <c:pt idx="134">
                  <c:v>2.7E7</c:v>
                </c:pt>
                <c:pt idx="135">
                  <c:v>2.72E7</c:v>
                </c:pt>
                <c:pt idx="136">
                  <c:v>2.74E7</c:v>
                </c:pt>
                <c:pt idx="137">
                  <c:v>2.76E7</c:v>
                </c:pt>
                <c:pt idx="138">
                  <c:v>2.78E7</c:v>
                </c:pt>
                <c:pt idx="139">
                  <c:v>2.8E7</c:v>
                </c:pt>
                <c:pt idx="140">
                  <c:v>2.82E7</c:v>
                </c:pt>
                <c:pt idx="141">
                  <c:v>2.84E7</c:v>
                </c:pt>
                <c:pt idx="142">
                  <c:v>2.86E7</c:v>
                </c:pt>
                <c:pt idx="143">
                  <c:v>2.88E7</c:v>
                </c:pt>
                <c:pt idx="144">
                  <c:v>2.9E7</c:v>
                </c:pt>
                <c:pt idx="145">
                  <c:v>2.92E7</c:v>
                </c:pt>
                <c:pt idx="146">
                  <c:v>2.94E7</c:v>
                </c:pt>
                <c:pt idx="147">
                  <c:v>2.96E7</c:v>
                </c:pt>
                <c:pt idx="148">
                  <c:v>2.98E7</c:v>
                </c:pt>
                <c:pt idx="149">
                  <c:v>3.0E7</c:v>
                </c:pt>
              </c:numCache>
            </c:numRef>
          </c:xVal>
          <c:yVal>
            <c:numRef>
              <c:f>'Macintosh HD:Users:minamikawa_tomoya:Desktop:EXP:GAP考察:[【G比較】KE10-8 .xlsx]Book1'!$I$4:$I$153</c:f>
              <c:numCache>
                <c:formatCode>General</c:formatCode>
                <c:ptCount val="150"/>
                <c:pt idx="0">
                  <c:v>77.64866037777921</c:v>
                </c:pt>
                <c:pt idx="1">
                  <c:v>90.35101554215977</c:v>
                </c:pt>
                <c:pt idx="2">
                  <c:v>99.4467950651086</c:v>
                </c:pt>
                <c:pt idx="3">
                  <c:v>106.4781357644426</c:v>
                </c:pt>
                <c:pt idx="4">
                  <c:v>112.3631583915181</c:v>
                </c:pt>
                <c:pt idx="5">
                  <c:v>117.7800474193326</c:v>
                </c:pt>
                <c:pt idx="6">
                  <c:v>122.655152496939</c:v>
                </c:pt>
                <c:pt idx="7">
                  <c:v>127.3907195196974</c:v>
                </c:pt>
                <c:pt idx="8">
                  <c:v>131.9937438092954</c:v>
                </c:pt>
                <c:pt idx="9">
                  <c:v>136.3556250523767</c:v>
                </c:pt>
                <c:pt idx="10">
                  <c:v>140.515558421846</c:v>
                </c:pt>
                <c:pt idx="11">
                  <c:v>144.426796986183</c:v>
                </c:pt>
                <c:pt idx="12">
                  <c:v>148.092643432386</c:v>
                </c:pt>
                <c:pt idx="13">
                  <c:v>151.554955016047</c:v>
                </c:pt>
                <c:pt idx="14">
                  <c:v>154.8377833138939</c:v>
                </c:pt>
                <c:pt idx="15">
                  <c:v>157.9667348269669</c:v>
                </c:pt>
                <c:pt idx="16">
                  <c:v>160.9640728441816</c:v>
                </c:pt>
                <c:pt idx="17">
                  <c:v>163.913769422233</c:v>
                </c:pt>
                <c:pt idx="18">
                  <c:v>166.963176184942</c:v>
                </c:pt>
                <c:pt idx="19">
                  <c:v>169.7807925433128</c:v>
                </c:pt>
                <c:pt idx="20">
                  <c:v>171.7337593641809</c:v>
                </c:pt>
                <c:pt idx="21">
                  <c:v>173.938765563723</c:v>
                </c:pt>
                <c:pt idx="22">
                  <c:v>176.2474619562962</c:v>
                </c:pt>
                <c:pt idx="23">
                  <c:v>178.5209427176955</c:v>
                </c:pt>
                <c:pt idx="24">
                  <c:v>180.7618028105254</c:v>
                </c:pt>
                <c:pt idx="25">
                  <c:v>182.9180852874231</c:v>
                </c:pt>
                <c:pt idx="26">
                  <c:v>185.0673726593585</c:v>
                </c:pt>
                <c:pt idx="27">
                  <c:v>187.2214127806332</c:v>
                </c:pt>
                <c:pt idx="28">
                  <c:v>189.423344400682</c:v>
                </c:pt>
                <c:pt idx="29">
                  <c:v>191.6005061937125</c:v>
                </c:pt>
                <c:pt idx="30">
                  <c:v>193.8306571324818</c:v>
                </c:pt>
                <c:pt idx="31">
                  <c:v>195.7094351284385</c:v>
                </c:pt>
                <c:pt idx="32">
                  <c:v>197.6424355914691</c:v>
                </c:pt>
                <c:pt idx="33">
                  <c:v>199.62844980549</c:v>
                </c:pt>
                <c:pt idx="34">
                  <c:v>201.6864066527144</c:v>
                </c:pt>
                <c:pt idx="35">
                  <c:v>203.4299701827244</c:v>
                </c:pt>
                <c:pt idx="36">
                  <c:v>204.9918836574687</c:v>
                </c:pt>
                <c:pt idx="37">
                  <c:v>206.6076279399074</c:v>
                </c:pt>
                <c:pt idx="38">
                  <c:v>208.494858157229</c:v>
                </c:pt>
                <c:pt idx="39">
                  <c:v>210.7887925486225</c:v>
                </c:pt>
                <c:pt idx="40">
                  <c:v>212.792331459421</c:v>
                </c:pt>
                <c:pt idx="41">
                  <c:v>214.8100568133685</c:v>
                </c:pt>
                <c:pt idx="42">
                  <c:v>216.8261081602934</c:v>
                </c:pt>
                <c:pt idx="43">
                  <c:v>217.8133998729955</c:v>
                </c:pt>
                <c:pt idx="44">
                  <c:v>218.2877415348286</c:v>
                </c:pt>
                <c:pt idx="45">
                  <c:v>219.1287147850317</c:v>
                </c:pt>
                <c:pt idx="46">
                  <c:v>220.4014475694845</c:v>
                </c:pt>
                <c:pt idx="47">
                  <c:v>221.704179293015</c:v>
                </c:pt>
                <c:pt idx="48">
                  <c:v>222.6314512311763</c:v>
                </c:pt>
                <c:pt idx="49">
                  <c:v>223.5307785193613</c:v>
                </c:pt>
                <c:pt idx="50">
                  <c:v>224.6871804877</c:v>
                </c:pt>
                <c:pt idx="51">
                  <c:v>225.9606279807667</c:v>
                </c:pt>
                <c:pt idx="52">
                  <c:v>227.1128857029803</c:v>
                </c:pt>
                <c:pt idx="53">
                  <c:v>228.1505659980067</c:v>
                </c:pt>
                <c:pt idx="54">
                  <c:v>229.1033325856745</c:v>
                </c:pt>
                <c:pt idx="55">
                  <c:v>230.0382418763907</c:v>
                </c:pt>
                <c:pt idx="56">
                  <c:v>230.902116589808</c:v>
                </c:pt>
                <c:pt idx="57">
                  <c:v>231.8578204929442</c:v>
                </c:pt>
                <c:pt idx="58">
                  <c:v>232.9065337961252</c:v>
                </c:pt>
                <c:pt idx="59">
                  <c:v>234.0465970648333</c:v>
                </c:pt>
                <c:pt idx="60">
                  <c:v>235.1835216271313</c:v>
                </c:pt>
                <c:pt idx="61">
                  <c:v>236.2916897618639</c:v>
                </c:pt>
                <c:pt idx="62">
                  <c:v>237.4316167780767</c:v>
                </c:pt>
                <c:pt idx="63">
                  <c:v>238.6575842027043</c:v>
                </c:pt>
                <c:pt idx="64">
                  <c:v>239.9484612276844</c:v>
                </c:pt>
                <c:pt idx="65">
                  <c:v>241.2562705131711</c:v>
                </c:pt>
                <c:pt idx="66">
                  <c:v>242.5631011499304</c:v>
                </c:pt>
                <c:pt idx="67">
                  <c:v>243.8092743125837</c:v>
                </c:pt>
                <c:pt idx="68">
                  <c:v>245.0780118643716</c:v>
                </c:pt>
                <c:pt idx="69">
                  <c:v>246.4434310508589</c:v>
                </c:pt>
                <c:pt idx="70">
                  <c:v>247.898274249484</c:v>
                </c:pt>
                <c:pt idx="71">
                  <c:v>249.0328502374648</c:v>
                </c:pt>
                <c:pt idx="72">
                  <c:v>250.5114947487317</c:v>
                </c:pt>
                <c:pt idx="73">
                  <c:v>252.0190294827532</c:v>
                </c:pt>
                <c:pt idx="74">
                  <c:v>253.7842026296655</c:v>
                </c:pt>
                <c:pt idx="75">
                  <c:v>255.6667432872417</c:v>
                </c:pt>
                <c:pt idx="76">
                  <c:v>257.5142240382272</c:v>
                </c:pt>
                <c:pt idx="77">
                  <c:v>259.6891782916891</c:v>
                </c:pt>
                <c:pt idx="78">
                  <c:v>261.7228273499188</c:v>
                </c:pt>
                <c:pt idx="79">
                  <c:v>263.679752155404</c:v>
                </c:pt>
                <c:pt idx="80">
                  <c:v>265.1889939676364</c:v>
                </c:pt>
                <c:pt idx="81">
                  <c:v>266.3719987907545</c:v>
                </c:pt>
                <c:pt idx="82">
                  <c:v>267.4430859591878</c:v>
                </c:pt>
                <c:pt idx="83">
                  <c:v>268.2024199645293</c:v>
                </c:pt>
                <c:pt idx="84">
                  <c:v>268.8704264033401</c:v>
                </c:pt>
                <c:pt idx="85">
                  <c:v>269.4904682997392</c:v>
                </c:pt>
                <c:pt idx="86">
                  <c:v>269.8359962177726</c:v>
                </c:pt>
                <c:pt idx="87">
                  <c:v>269.848112328239</c:v>
                </c:pt>
                <c:pt idx="88">
                  <c:v>270.2110292352334</c:v>
                </c:pt>
                <c:pt idx="89">
                  <c:v>270.945861644102</c:v>
                </c:pt>
                <c:pt idx="90">
                  <c:v>271.9601949007792</c:v>
                </c:pt>
                <c:pt idx="91">
                  <c:v>273.1392883174615</c:v>
                </c:pt>
                <c:pt idx="92">
                  <c:v>274.5051791030435</c:v>
                </c:pt>
                <c:pt idx="93">
                  <c:v>276.2017432587121</c:v>
                </c:pt>
                <c:pt idx="94">
                  <c:v>278.2037311588993</c:v>
                </c:pt>
                <c:pt idx="95">
                  <c:v>280.4001740783595</c:v>
                </c:pt>
                <c:pt idx="96">
                  <c:v>282.6067318223576</c:v>
                </c:pt>
                <c:pt idx="97">
                  <c:v>285.8971864027139</c:v>
                </c:pt>
                <c:pt idx="98">
                  <c:v>288.4836218595674</c:v>
                </c:pt>
                <c:pt idx="99">
                  <c:v>291.3230622481956</c:v>
                </c:pt>
                <c:pt idx="100">
                  <c:v>294.2391256395817</c:v>
                </c:pt>
                <c:pt idx="101">
                  <c:v>296.9663321577846</c:v>
                </c:pt>
                <c:pt idx="102">
                  <c:v>299.2609662145116</c:v>
                </c:pt>
                <c:pt idx="103">
                  <c:v>300.9631822910218</c:v>
                </c:pt>
                <c:pt idx="104">
                  <c:v>301.8306359988338</c:v>
                </c:pt>
                <c:pt idx="105">
                  <c:v>301.9017118741893</c:v>
                </c:pt>
                <c:pt idx="106">
                  <c:v>301.0573636228256</c:v>
                </c:pt>
                <c:pt idx="107">
                  <c:v>299.4997310564651</c:v>
                </c:pt>
                <c:pt idx="108">
                  <c:v>297.3337199012415</c:v>
                </c:pt>
                <c:pt idx="109">
                  <c:v>295.0321526476623</c:v>
                </c:pt>
                <c:pt idx="110">
                  <c:v>292.9924446482881</c:v>
                </c:pt>
                <c:pt idx="111">
                  <c:v>291.2340915050399</c:v>
                </c:pt>
                <c:pt idx="112">
                  <c:v>289.8624743347054</c:v>
                </c:pt>
                <c:pt idx="113">
                  <c:v>288.9121917235211</c:v>
                </c:pt>
                <c:pt idx="114">
                  <c:v>288.3262038015791</c:v>
                </c:pt>
                <c:pt idx="115">
                  <c:v>288.1936235792752</c:v>
                </c:pt>
                <c:pt idx="116">
                  <c:v>288.0862408919002</c:v>
                </c:pt>
                <c:pt idx="117">
                  <c:v>287.7268369559143</c:v>
                </c:pt>
                <c:pt idx="118">
                  <c:v>287.2602390722283</c:v>
                </c:pt>
                <c:pt idx="119">
                  <c:v>286.9314284194411</c:v>
                </c:pt>
                <c:pt idx="120">
                  <c:v>286.8597749660717</c:v>
                </c:pt>
                <c:pt idx="121">
                  <c:v>287.0076720813711</c:v>
                </c:pt>
                <c:pt idx="122">
                  <c:v>287.3344771987982</c:v>
                </c:pt>
                <c:pt idx="123">
                  <c:v>287.9152235465951</c:v>
                </c:pt>
                <c:pt idx="124">
                  <c:v>288.7444935328005</c:v>
                </c:pt>
                <c:pt idx="125">
                  <c:v>289.843456255475</c:v>
                </c:pt>
                <c:pt idx="126">
                  <c:v>291.0942572479358</c:v>
                </c:pt>
                <c:pt idx="127">
                  <c:v>292.1223817600837</c:v>
                </c:pt>
                <c:pt idx="128">
                  <c:v>292.8682978976555</c:v>
                </c:pt>
                <c:pt idx="129">
                  <c:v>293.562281496845</c:v>
                </c:pt>
                <c:pt idx="130">
                  <c:v>294.2878706787014</c:v>
                </c:pt>
                <c:pt idx="131">
                  <c:v>294.871446180087</c:v>
                </c:pt>
                <c:pt idx="132">
                  <c:v>296.0586384198561</c:v>
                </c:pt>
                <c:pt idx="133">
                  <c:v>297.2139575371864</c:v>
                </c:pt>
                <c:pt idx="134">
                  <c:v>298.1689601612138</c:v>
                </c:pt>
                <c:pt idx="135">
                  <c:v>299.2730897949551</c:v>
                </c:pt>
                <c:pt idx="136">
                  <c:v>300.5612796418408</c:v>
                </c:pt>
                <c:pt idx="137">
                  <c:v>301.9219660355513</c:v>
                </c:pt>
                <c:pt idx="138">
                  <c:v>303.3366763333703</c:v>
                </c:pt>
                <c:pt idx="139">
                  <c:v>304.6832088512007</c:v>
                </c:pt>
                <c:pt idx="140">
                  <c:v>306.064765759519</c:v>
                </c:pt>
                <c:pt idx="141">
                  <c:v>307.5864602409382</c:v>
                </c:pt>
                <c:pt idx="142">
                  <c:v>309.311758093012</c:v>
                </c:pt>
                <c:pt idx="143">
                  <c:v>311.052280053771</c:v>
                </c:pt>
                <c:pt idx="144">
                  <c:v>312.6075640269135</c:v>
                </c:pt>
                <c:pt idx="145">
                  <c:v>314.2559609360281</c:v>
                </c:pt>
                <c:pt idx="146">
                  <c:v>316.135883976614</c:v>
                </c:pt>
                <c:pt idx="147">
                  <c:v>318.2718186453278</c:v>
                </c:pt>
                <c:pt idx="148">
                  <c:v>320.4974726742912</c:v>
                </c:pt>
                <c:pt idx="149">
                  <c:v>322.6624074107528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41087880"/>
        <c:axId val="2141058824"/>
      </c:scatterChart>
      <c:valAx>
        <c:axId val="2141087880"/>
        <c:scaling>
          <c:orientation val="minMax"/>
          <c:max val="6.0E6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 sz="1800"/>
                </a:pPr>
                <a:r>
                  <a:rPr lang="en-US" altLang="ja-JP" sz="1800"/>
                  <a:t>Freq(Hz)</a:t>
                </a:r>
                <a:endParaRPr lang="ja-JP" altLang="en-US" sz="1800"/>
              </a:p>
            </c:rich>
          </c:tx>
          <c:layout/>
          <c:overlay val="0"/>
        </c:title>
        <c:numFmt formatCode="#,##0.0_);[Red]\(#,##0.0\)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ja-JP"/>
          </a:p>
        </c:txPr>
        <c:crossAx val="2141058824"/>
        <c:crosses val="autoZero"/>
        <c:crossBetween val="midCat"/>
        <c:dispUnits>
          <c:builtInUnit val="millions"/>
        </c:dispUnits>
      </c:valAx>
      <c:valAx>
        <c:axId val="2141058824"/>
        <c:scaling>
          <c:orientation val="minMax"/>
          <c:max val="250.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800"/>
                </a:pPr>
                <a:r>
                  <a:rPr lang="en-US" altLang="ja-JP" sz="1800" dirty="0" smtClean="0"/>
                  <a:t>R(</a:t>
                </a:r>
                <a:r>
                  <a:rPr lang="en-US" altLang="ja-JP" sz="1800" dirty="0" err="1"/>
                  <a:t>Ω</a:t>
                </a:r>
                <a:r>
                  <a:rPr lang="en-US" altLang="ja-JP" sz="1800" dirty="0"/>
                  <a:t>)</a:t>
                </a:r>
                <a:endParaRPr lang="ja-JP" altLang="en-US" sz="1800" dirty="0"/>
              </a:p>
            </c:rich>
          </c:tx>
          <c:layout/>
          <c:overlay val="0"/>
        </c:title>
        <c:numFmt formatCode="#,##0_);[Red]\(#,##0\)" sourceLinked="0"/>
        <c:majorTickMark val="none"/>
        <c:minorTickMark val="none"/>
        <c:tickLblPos val="nextTo"/>
        <c:txPr>
          <a:bodyPr/>
          <a:lstStyle/>
          <a:p>
            <a:pPr>
              <a:defRPr sz="1500"/>
            </a:pPr>
            <a:endParaRPr lang="ja-JP"/>
          </a:p>
        </c:txPr>
        <c:crossAx val="2141087880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400"/>
            </a:pPr>
            <a:r>
              <a:rPr lang="en-US" altLang="ja-JP" sz="1800" b="1" i="0" baseline="0" dirty="0" err="1">
                <a:effectLst/>
              </a:rPr>
              <a:t>Freq</a:t>
            </a:r>
            <a:r>
              <a:rPr lang="en-US" altLang="ja-JP" sz="1800" b="1" i="0" baseline="0" dirty="0">
                <a:effectLst/>
              </a:rPr>
              <a:t> </a:t>
            </a:r>
            <a:r>
              <a:rPr lang="en-US" altLang="ja-JP" sz="1800" b="1" i="0" baseline="0" dirty="0" err="1">
                <a:effectLst/>
              </a:rPr>
              <a:t>vs</a:t>
            </a:r>
            <a:r>
              <a:rPr lang="en-US" altLang="ja-JP" sz="1800" b="1" i="0" baseline="0" dirty="0">
                <a:effectLst/>
              </a:rPr>
              <a:t> </a:t>
            </a:r>
            <a:r>
              <a:rPr lang="en-US" altLang="ja-JP" sz="1800" b="1" i="0" baseline="0" dirty="0" smtClean="0">
                <a:effectLst/>
              </a:rPr>
              <a:t>L*</a:t>
            </a:r>
            <a:endParaRPr lang="ja-JP" altLang="en-US" sz="2400" dirty="0">
              <a:effectLst/>
            </a:endParaRPr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1"/>
          <c:order val="0"/>
          <c:tx>
            <c:v>J-parcRCS</c:v>
          </c:tx>
          <c:spPr>
            <a:ln>
              <a:solidFill>
                <a:srgbClr val="BE4B48"/>
              </a:solidFill>
            </a:ln>
          </c:spPr>
          <c:marker>
            <c:symbol val="circle"/>
            <c:size val="7"/>
            <c:spPr>
              <a:ln>
                <a:noFill/>
              </a:ln>
            </c:spPr>
          </c:marker>
          <c:xVal>
            <c:numRef>
              <c:f>'Macintosh HD:Users:minamikawa_tomoya:Desktop:EXP:GAP考察:[【G比較】KE10-8 .xlsx]Book1'!$A$4:$A$153</c:f>
              <c:numCache>
                <c:formatCode>General</c:formatCode>
                <c:ptCount val="150"/>
                <c:pt idx="0">
                  <c:v>200000.0</c:v>
                </c:pt>
                <c:pt idx="1">
                  <c:v>400000.0</c:v>
                </c:pt>
                <c:pt idx="2">
                  <c:v>600000.0</c:v>
                </c:pt>
                <c:pt idx="3">
                  <c:v>800000.0</c:v>
                </c:pt>
                <c:pt idx="4">
                  <c:v>1.0E6</c:v>
                </c:pt>
                <c:pt idx="5">
                  <c:v>1.2E6</c:v>
                </c:pt>
                <c:pt idx="6">
                  <c:v>1.4E6</c:v>
                </c:pt>
                <c:pt idx="7">
                  <c:v>1.6E6</c:v>
                </c:pt>
                <c:pt idx="8">
                  <c:v>1.8E6</c:v>
                </c:pt>
                <c:pt idx="9">
                  <c:v>2.0E6</c:v>
                </c:pt>
                <c:pt idx="10">
                  <c:v>2.2E6</c:v>
                </c:pt>
                <c:pt idx="11">
                  <c:v>2.4E6</c:v>
                </c:pt>
                <c:pt idx="12">
                  <c:v>2.6E6</c:v>
                </c:pt>
                <c:pt idx="13">
                  <c:v>2.8E6</c:v>
                </c:pt>
                <c:pt idx="14">
                  <c:v>3.0E6</c:v>
                </c:pt>
                <c:pt idx="15">
                  <c:v>3.2E6</c:v>
                </c:pt>
                <c:pt idx="16">
                  <c:v>3.4E6</c:v>
                </c:pt>
                <c:pt idx="17">
                  <c:v>3.6E6</c:v>
                </c:pt>
                <c:pt idx="18">
                  <c:v>3.8E6</c:v>
                </c:pt>
                <c:pt idx="19">
                  <c:v>4.0E6</c:v>
                </c:pt>
                <c:pt idx="20">
                  <c:v>4.2E6</c:v>
                </c:pt>
                <c:pt idx="21">
                  <c:v>4.4E6</c:v>
                </c:pt>
                <c:pt idx="22">
                  <c:v>4.6E6</c:v>
                </c:pt>
                <c:pt idx="23">
                  <c:v>4.8E6</c:v>
                </c:pt>
                <c:pt idx="24">
                  <c:v>5.0E6</c:v>
                </c:pt>
                <c:pt idx="25">
                  <c:v>5.2E6</c:v>
                </c:pt>
                <c:pt idx="26">
                  <c:v>5.4E6</c:v>
                </c:pt>
                <c:pt idx="27">
                  <c:v>5.6E6</c:v>
                </c:pt>
                <c:pt idx="28">
                  <c:v>5.8E6</c:v>
                </c:pt>
                <c:pt idx="29">
                  <c:v>6.0E6</c:v>
                </c:pt>
                <c:pt idx="30">
                  <c:v>6.2E6</c:v>
                </c:pt>
                <c:pt idx="31">
                  <c:v>6.4E6</c:v>
                </c:pt>
                <c:pt idx="32">
                  <c:v>6.6E6</c:v>
                </c:pt>
                <c:pt idx="33">
                  <c:v>6.8E6</c:v>
                </c:pt>
                <c:pt idx="34">
                  <c:v>7.0E6</c:v>
                </c:pt>
                <c:pt idx="35">
                  <c:v>7.2E6</c:v>
                </c:pt>
                <c:pt idx="36">
                  <c:v>7.4E6</c:v>
                </c:pt>
                <c:pt idx="37">
                  <c:v>7.6E6</c:v>
                </c:pt>
                <c:pt idx="38">
                  <c:v>7.8E6</c:v>
                </c:pt>
                <c:pt idx="39">
                  <c:v>8.0E6</c:v>
                </c:pt>
                <c:pt idx="40">
                  <c:v>8.2E6</c:v>
                </c:pt>
                <c:pt idx="41">
                  <c:v>8.4E6</c:v>
                </c:pt>
                <c:pt idx="42">
                  <c:v>8.6E6</c:v>
                </c:pt>
                <c:pt idx="43">
                  <c:v>8.8E6</c:v>
                </c:pt>
                <c:pt idx="44">
                  <c:v>9.0E6</c:v>
                </c:pt>
                <c:pt idx="45">
                  <c:v>9.2E6</c:v>
                </c:pt>
                <c:pt idx="46">
                  <c:v>9.4E6</c:v>
                </c:pt>
                <c:pt idx="47">
                  <c:v>9.6E6</c:v>
                </c:pt>
                <c:pt idx="48">
                  <c:v>9.8E6</c:v>
                </c:pt>
                <c:pt idx="49">
                  <c:v>1.0E7</c:v>
                </c:pt>
                <c:pt idx="50">
                  <c:v>1.02E7</c:v>
                </c:pt>
                <c:pt idx="51">
                  <c:v>1.04E7</c:v>
                </c:pt>
                <c:pt idx="52">
                  <c:v>1.06E7</c:v>
                </c:pt>
                <c:pt idx="53">
                  <c:v>1.08E7</c:v>
                </c:pt>
                <c:pt idx="54">
                  <c:v>1.1E7</c:v>
                </c:pt>
                <c:pt idx="55">
                  <c:v>1.12E7</c:v>
                </c:pt>
                <c:pt idx="56">
                  <c:v>1.14E7</c:v>
                </c:pt>
                <c:pt idx="57">
                  <c:v>1.16E7</c:v>
                </c:pt>
                <c:pt idx="58">
                  <c:v>1.18E7</c:v>
                </c:pt>
                <c:pt idx="59">
                  <c:v>1.2E7</c:v>
                </c:pt>
                <c:pt idx="60">
                  <c:v>1.22E7</c:v>
                </c:pt>
                <c:pt idx="61">
                  <c:v>1.24E7</c:v>
                </c:pt>
                <c:pt idx="62">
                  <c:v>1.26E7</c:v>
                </c:pt>
                <c:pt idx="63">
                  <c:v>1.28E7</c:v>
                </c:pt>
                <c:pt idx="64">
                  <c:v>1.3E7</c:v>
                </c:pt>
                <c:pt idx="65">
                  <c:v>1.32E7</c:v>
                </c:pt>
                <c:pt idx="66">
                  <c:v>1.34E7</c:v>
                </c:pt>
                <c:pt idx="67">
                  <c:v>1.36E7</c:v>
                </c:pt>
                <c:pt idx="68">
                  <c:v>1.38E7</c:v>
                </c:pt>
                <c:pt idx="69">
                  <c:v>1.4E7</c:v>
                </c:pt>
                <c:pt idx="70">
                  <c:v>1.42E7</c:v>
                </c:pt>
                <c:pt idx="71">
                  <c:v>1.44E7</c:v>
                </c:pt>
                <c:pt idx="72">
                  <c:v>1.46E7</c:v>
                </c:pt>
                <c:pt idx="73">
                  <c:v>1.48E7</c:v>
                </c:pt>
                <c:pt idx="74">
                  <c:v>1.5E7</c:v>
                </c:pt>
                <c:pt idx="75">
                  <c:v>1.52E7</c:v>
                </c:pt>
                <c:pt idx="76">
                  <c:v>1.54E7</c:v>
                </c:pt>
                <c:pt idx="77">
                  <c:v>1.56E7</c:v>
                </c:pt>
                <c:pt idx="78">
                  <c:v>1.58E7</c:v>
                </c:pt>
                <c:pt idx="79">
                  <c:v>1.6E7</c:v>
                </c:pt>
                <c:pt idx="80">
                  <c:v>1.62E7</c:v>
                </c:pt>
                <c:pt idx="81">
                  <c:v>1.64E7</c:v>
                </c:pt>
                <c:pt idx="82">
                  <c:v>1.66E7</c:v>
                </c:pt>
                <c:pt idx="83">
                  <c:v>1.68E7</c:v>
                </c:pt>
                <c:pt idx="84">
                  <c:v>1.7E7</c:v>
                </c:pt>
                <c:pt idx="85">
                  <c:v>1.72E7</c:v>
                </c:pt>
                <c:pt idx="86">
                  <c:v>1.74E7</c:v>
                </c:pt>
                <c:pt idx="87">
                  <c:v>1.76E7</c:v>
                </c:pt>
                <c:pt idx="88">
                  <c:v>1.78E7</c:v>
                </c:pt>
                <c:pt idx="89">
                  <c:v>1.8E7</c:v>
                </c:pt>
                <c:pt idx="90">
                  <c:v>1.82E7</c:v>
                </c:pt>
                <c:pt idx="91">
                  <c:v>1.84E7</c:v>
                </c:pt>
                <c:pt idx="92">
                  <c:v>1.86E7</c:v>
                </c:pt>
                <c:pt idx="93">
                  <c:v>1.88E7</c:v>
                </c:pt>
                <c:pt idx="94">
                  <c:v>1.9E7</c:v>
                </c:pt>
                <c:pt idx="95">
                  <c:v>1.92E7</c:v>
                </c:pt>
                <c:pt idx="96">
                  <c:v>1.94E7</c:v>
                </c:pt>
                <c:pt idx="97">
                  <c:v>1.96E7</c:v>
                </c:pt>
                <c:pt idx="98">
                  <c:v>1.98E7</c:v>
                </c:pt>
                <c:pt idx="99">
                  <c:v>2.0E7</c:v>
                </c:pt>
                <c:pt idx="100">
                  <c:v>2.02E7</c:v>
                </c:pt>
                <c:pt idx="101">
                  <c:v>2.04E7</c:v>
                </c:pt>
                <c:pt idx="102">
                  <c:v>2.06E7</c:v>
                </c:pt>
                <c:pt idx="103">
                  <c:v>2.08E7</c:v>
                </c:pt>
                <c:pt idx="104">
                  <c:v>2.1E7</c:v>
                </c:pt>
                <c:pt idx="105">
                  <c:v>2.12E7</c:v>
                </c:pt>
                <c:pt idx="106">
                  <c:v>2.14E7</c:v>
                </c:pt>
                <c:pt idx="107">
                  <c:v>2.16E7</c:v>
                </c:pt>
                <c:pt idx="108">
                  <c:v>2.18E7</c:v>
                </c:pt>
                <c:pt idx="109">
                  <c:v>2.2E7</c:v>
                </c:pt>
                <c:pt idx="110">
                  <c:v>2.22E7</c:v>
                </c:pt>
                <c:pt idx="111">
                  <c:v>2.24E7</c:v>
                </c:pt>
                <c:pt idx="112">
                  <c:v>2.26E7</c:v>
                </c:pt>
                <c:pt idx="113">
                  <c:v>2.28E7</c:v>
                </c:pt>
                <c:pt idx="114">
                  <c:v>2.3E7</c:v>
                </c:pt>
                <c:pt idx="115">
                  <c:v>2.32E7</c:v>
                </c:pt>
                <c:pt idx="116">
                  <c:v>2.34E7</c:v>
                </c:pt>
                <c:pt idx="117">
                  <c:v>2.36E7</c:v>
                </c:pt>
                <c:pt idx="118">
                  <c:v>2.38E7</c:v>
                </c:pt>
                <c:pt idx="119">
                  <c:v>2.4E7</c:v>
                </c:pt>
                <c:pt idx="120">
                  <c:v>2.42E7</c:v>
                </c:pt>
                <c:pt idx="121">
                  <c:v>2.44E7</c:v>
                </c:pt>
                <c:pt idx="122">
                  <c:v>2.46E7</c:v>
                </c:pt>
                <c:pt idx="123">
                  <c:v>2.48E7</c:v>
                </c:pt>
                <c:pt idx="124">
                  <c:v>2.5E7</c:v>
                </c:pt>
                <c:pt idx="125">
                  <c:v>2.52E7</c:v>
                </c:pt>
                <c:pt idx="126">
                  <c:v>2.54E7</c:v>
                </c:pt>
                <c:pt idx="127">
                  <c:v>2.56E7</c:v>
                </c:pt>
                <c:pt idx="128">
                  <c:v>2.58E7</c:v>
                </c:pt>
                <c:pt idx="129">
                  <c:v>2.6E7</c:v>
                </c:pt>
                <c:pt idx="130">
                  <c:v>2.62E7</c:v>
                </c:pt>
                <c:pt idx="131">
                  <c:v>2.64E7</c:v>
                </c:pt>
                <c:pt idx="132">
                  <c:v>2.66E7</c:v>
                </c:pt>
                <c:pt idx="133">
                  <c:v>2.68E7</c:v>
                </c:pt>
                <c:pt idx="134">
                  <c:v>2.7E7</c:v>
                </c:pt>
                <c:pt idx="135">
                  <c:v>2.72E7</c:v>
                </c:pt>
                <c:pt idx="136">
                  <c:v>2.74E7</c:v>
                </c:pt>
                <c:pt idx="137">
                  <c:v>2.76E7</c:v>
                </c:pt>
                <c:pt idx="138">
                  <c:v>2.78E7</c:v>
                </c:pt>
                <c:pt idx="139">
                  <c:v>2.8E7</c:v>
                </c:pt>
                <c:pt idx="140">
                  <c:v>2.82E7</c:v>
                </c:pt>
                <c:pt idx="141">
                  <c:v>2.84E7</c:v>
                </c:pt>
                <c:pt idx="142">
                  <c:v>2.86E7</c:v>
                </c:pt>
                <c:pt idx="143">
                  <c:v>2.88E7</c:v>
                </c:pt>
                <c:pt idx="144">
                  <c:v>2.9E7</c:v>
                </c:pt>
                <c:pt idx="145">
                  <c:v>2.92E7</c:v>
                </c:pt>
                <c:pt idx="146">
                  <c:v>2.94E7</c:v>
                </c:pt>
                <c:pt idx="147">
                  <c:v>2.96E7</c:v>
                </c:pt>
                <c:pt idx="148">
                  <c:v>2.98E7</c:v>
                </c:pt>
                <c:pt idx="149">
                  <c:v>3.0E7</c:v>
                </c:pt>
              </c:numCache>
            </c:numRef>
          </c:xVal>
          <c:yVal>
            <c:numRef>
              <c:f>'Macintosh HD:Users:minamikawa_tomoya:Desktop:EXP:GAP考察:[【G比較】KE10-8 .xlsx]Book1'!$J$4:$J$153</c:f>
              <c:numCache>
                <c:formatCode>General</c:formatCode>
                <c:ptCount val="150"/>
                <c:pt idx="0">
                  <c:v>5.62583670793259E-5</c:v>
                </c:pt>
                <c:pt idx="1">
                  <c:v>4.46609122160414E-5</c:v>
                </c:pt>
                <c:pt idx="2">
                  <c:v>3.75502953652695E-5</c:v>
                </c:pt>
                <c:pt idx="3">
                  <c:v>3.26291725799574E-5</c:v>
                </c:pt>
                <c:pt idx="4">
                  <c:v>2.88832893101384E-5</c:v>
                </c:pt>
                <c:pt idx="5">
                  <c:v>2.59174107752099E-5</c:v>
                </c:pt>
                <c:pt idx="6">
                  <c:v>2.35520087495384E-5</c:v>
                </c:pt>
                <c:pt idx="7">
                  <c:v>2.15947667413576E-5</c:v>
                </c:pt>
                <c:pt idx="8">
                  <c:v>1.99979673088691E-5</c:v>
                </c:pt>
                <c:pt idx="9">
                  <c:v>1.8687426871731E-5</c:v>
                </c:pt>
                <c:pt idx="10">
                  <c:v>1.75837488819893E-5</c:v>
                </c:pt>
                <c:pt idx="11">
                  <c:v>1.66431062709018E-5</c:v>
                </c:pt>
                <c:pt idx="12">
                  <c:v>1.58319711905837E-5</c:v>
                </c:pt>
                <c:pt idx="13">
                  <c:v>1.51188043906188E-5</c:v>
                </c:pt>
                <c:pt idx="14">
                  <c:v>1.44819439849207E-5</c:v>
                </c:pt>
                <c:pt idx="15">
                  <c:v>1.39077731352193E-5</c:v>
                </c:pt>
                <c:pt idx="16">
                  <c:v>1.33825962955233E-5</c:v>
                </c:pt>
                <c:pt idx="17">
                  <c:v>1.2904012128617E-5</c:v>
                </c:pt>
                <c:pt idx="18">
                  <c:v>1.24736469206074E-5</c:v>
                </c:pt>
                <c:pt idx="19">
                  <c:v>1.2158160167967E-5</c:v>
                </c:pt>
                <c:pt idx="20">
                  <c:v>1.18142750562818E-5</c:v>
                </c:pt>
                <c:pt idx="21">
                  <c:v>1.14479784125872E-5</c:v>
                </c:pt>
                <c:pt idx="22">
                  <c:v>1.11128170140997E-5</c:v>
                </c:pt>
                <c:pt idx="23">
                  <c:v>1.08056597293046E-5</c:v>
                </c:pt>
                <c:pt idx="24">
                  <c:v>1.05192870210401E-5</c:v>
                </c:pt>
                <c:pt idx="25">
                  <c:v>1.02479341498516E-5</c:v>
                </c:pt>
                <c:pt idx="26">
                  <c:v>9.98983261803837E-6</c:v>
                </c:pt>
                <c:pt idx="27">
                  <c:v>9.74817897659857E-6</c:v>
                </c:pt>
                <c:pt idx="28">
                  <c:v>9.52487440712173E-6</c:v>
                </c:pt>
                <c:pt idx="29">
                  <c:v>9.31279173575772E-6</c:v>
                </c:pt>
                <c:pt idx="30">
                  <c:v>9.13138920908595E-6</c:v>
                </c:pt>
                <c:pt idx="31">
                  <c:v>8.95987626398754E-6</c:v>
                </c:pt>
                <c:pt idx="32">
                  <c:v>8.79053282064743E-6</c:v>
                </c:pt>
                <c:pt idx="33">
                  <c:v>8.61521582070778E-6</c:v>
                </c:pt>
                <c:pt idx="34">
                  <c:v>8.4776823930734E-6</c:v>
                </c:pt>
                <c:pt idx="35">
                  <c:v>8.34876757259425E-6</c:v>
                </c:pt>
                <c:pt idx="36">
                  <c:v>8.20690626848231E-6</c:v>
                </c:pt>
                <c:pt idx="37">
                  <c:v>8.0615625827909E-6</c:v>
                </c:pt>
                <c:pt idx="38">
                  <c:v>7.90994879129387E-6</c:v>
                </c:pt>
                <c:pt idx="39">
                  <c:v>7.78312627135896E-6</c:v>
                </c:pt>
                <c:pt idx="40">
                  <c:v>7.69362201731265E-6</c:v>
                </c:pt>
                <c:pt idx="41">
                  <c:v>7.60849503039293E-6</c:v>
                </c:pt>
                <c:pt idx="42">
                  <c:v>7.55524354378921E-6</c:v>
                </c:pt>
                <c:pt idx="43">
                  <c:v>7.53038174034537E-6</c:v>
                </c:pt>
                <c:pt idx="44">
                  <c:v>7.45062458018367E-6</c:v>
                </c:pt>
                <c:pt idx="45">
                  <c:v>7.33721475047377E-6</c:v>
                </c:pt>
                <c:pt idx="46">
                  <c:v>7.23182804638605E-6</c:v>
                </c:pt>
                <c:pt idx="47">
                  <c:v>7.14935998869002E-6</c:v>
                </c:pt>
                <c:pt idx="48">
                  <c:v>7.06906906619094E-6</c:v>
                </c:pt>
                <c:pt idx="49">
                  <c:v>6.9710727425622E-6</c:v>
                </c:pt>
                <c:pt idx="50">
                  <c:v>6.86929980921324E-6</c:v>
                </c:pt>
                <c:pt idx="51">
                  <c:v>6.7807888777422E-6</c:v>
                </c:pt>
                <c:pt idx="52">
                  <c:v>6.70449009549022E-6</c:v>
                </c:pt>
                <c:pt idx="53">
                  <c:v>6.62906002701387E-6</c:v>
                </c:pt>
                <c:pt idx="54">
                  <c:v>6.55283166013902E-6</c:v>
                </c:pt>
                <c:pt idx="55">
                  <c:v>6.47166123621117E-6</c:v>
                </c:pt>
                <c:pt idx="56">
                  <c:v>6.38309998051686E-6</c:v>
                </c:pt>
                <c:pt idx="57">
                  <c:v>6.29928353309508E-6</c:v>
                </c:pt>
                <c:pt idx="58">
                  <c:v>6.21340178901572E-6</c:v>
                </c:pt>
                <c:pt idx="59">
                  <c:v>6.1286543270832E-6</c:v>
                </c:pt>
                <c:pt idx="60">
                  <c:v>6.04606865384104E-6</c:v>
                </c:pt>
                <c:pt idx="61">
                  <c:v>5.96732398854387E-6</c:v>
                </c:pt>
                <c:pt idx="62">
                  <c:v>5.89287919967989E-6</c:v>
                </c:pt>
                <c:pt idx="63">
                  <c:v>5.81581964030587E-6</c:v>
                </c:pt>
                <c:pt idx="64">
                  <c:v>5.74428056262784E-6</c:v>
                </c:pt>
                <c:pt idx="65">
                  <c:v>5.67581569732279E-6</c:v>
                </c:pt>
                <c:pt idx="66">
                  <c:v>5.60931999571873E-6</c:v>
                </c:pt>
                <c:pt idx="67">
                  <c:v>5.54289826132928E-6</c:v>
                </c:pt>
                <c:pt idx="68">
                  <c:v>5.4815014612828E-6</c:v>
                </c:pt>
                <c:pt idx="69">
                  <c:v>5.42046413893965E-6</c:v>
                </c:pt>
                <c:pt idx="70">
                  <c:v>5.35521235243887E-6</c:v>
                </c:pt>
                <c:pt idx="71">
                  <c:v>5.29983223064907E-6</c:v>
                </c:pt>
                <c:pt idx="72">
                  <c:v>5.23759054282627E-6</c:v>
                </c:pt>
                <c:pt idx="73">
                  <c:v>5.17739884808047E-6</c:v>
                </c:pt>
                <c:pt idx="74">
                  <c:v>5.12014997201021E-6</c:v>
                </c:pt>
                <c:pt idx="75">
                  <c:v>5.06818275614639E-6</c:v>
                </c:pt>
                <c:pt idx="76">
                  <c:v>5.02278164565641E-6</c:v>
                </c:pt>
                <c:pt idx="77">
                  <c:v>4.99247880436949E-6</c:v>
                </c:pt>
                <c:pt idx="78">
                  <c:v>4.96887261524968E-6</c:v>
                </c:pt>
                <c:pt idx="79">
                  <c:v>4.95832921610613E-6</c:v>
                </c:pt>
                <c:pt idx="80">
                  <c:v>4.9578274629932E-6</c:v>
                </c:pt>
                <c:pt idx="81">
                  <c:v>4.94893775284996E-6</c:v>
                </c:pt>
                <c:pt idx="82">
                  <c:v>4.94555817357983E-6</c:v>
                </c:pt>
                <c:pt idx="83">
                  <c:v>4.93605311096668E-6</c:v>
                </c:pt>
                <c:pt idx="84">
                  <c:v>4.92256491948144E-6</c:v>
                </c:pt>
                <c:pt idx="85">
                  <c:v>4.90500998643632E-6</c:v>
                </c:pt>
                <c:pt idx="86">
                  <c:v>4.8878454143885E-6</c:v>
                </c:pt>
                <c:pt idx="87">
                  <c:v>4.8548923059242E-6</c:v>
                </c:pt>
                <c:pt idx="88">
                  <c:v>4.8012745332961E-6</c:v>
                </c:pt>
                <c:pt idx="89">
                  <c:v>4.74522810494732E-6</c:v>
                </c:pt>
                <c:pt idx="90">
                  <c:v>4.69274574028013E-6</c:v>
                </c:pt>
                <c:pt idx="91">
                  <c:v>4.6335923988518E-6</c:v>
                </c:pt>
                <c:pt idx="92">
                  <c:v>4.57957496199346E-6</c:v>
                </c:pt>
                <c:pt idx="93">
                  <c:v>4.52782335384581E-6</c:v>
                </c:pt>
                <c:pt idx="94">
                  <c:v>4.48113607928826E-6</c:v>
                </c:pt>
                <c:pt idx="95">
                  <c:v>4.44237302107414E-6</c:v>
                </c:pt>
                <c:pt idx="96">
                  <c:v>4.40632094021922E-6</c:v>
                </c:pt>
                <c:pt idx="97">
                  <c:v>4.38797869658412E-6</c:v>
                </c:pt>
                <c:pt idx="98">
                  <c:v>4.37674252933067E-6</c:v>
                </c:pt>
                <c:pt idx="99">
                  <c:v>4.3745688976008E-6</c:v>
                </c:pt>
                <c:pt idx="100">
                  <c:v>4.39249368639567E-6</c:v>
                </c:pt>
                <c:pt idx="101">
                  <c:v>4.42583045609407E-6</c:v>
                </c:pt>
                <c:pt idx="102">
                  <c:v>4.48111442698911E-6</c:v>
                </c:pt>
                <c:pt idx="103">
                  <c:v>4.54999397997315E-6</c:v>
                </c:pt>
                <c:pt idx="104">
                  <c:v>4.62882166073444E-6</c:v>
                </c:pt>
                <c:pt idx="105">
                  <c:v>4.71508146800913E-6</c:v>
                </c:pt>
                <c:pt idx="106">
                  <c:v>4.79673744289726E-6</c:v>
                </c:pt>
                <c:pt idx="107">
                  <c:v>4.86718015698024E-6</c:v>
                </c:pt>
                <c:pt idx="108">
                  <c:v>4.91094676811146E-6</c:v>
                </c:pt>
                <c:pt idx="109">
                  <c:v>4.92265600328898E-6</c:v>
                </c:pt>
                <c:pt idx="110">
                  <c:v>4.90340500303192E-6</c:v>
                </c:pt>
                <c:pt idx="111">
                  <c:v>4.86653723248828E-6</c:v>
                </c:pt>
                <c:pt idx="112">
                  <c:v>4.81336532207468E-6</c:v>
                </c:pt>
                <c:pt idx="113">
                  <c:v>4.75304993856551E-6</c:v>
                </c:pt>
                <c:pt idx="114">
                  <c:v>4.68799911817858E-6</c:v>
                </c:pt>
                <c:pt idx="115">
                  <c:v>4.62841402332214E-6</c:v>
                </c:pt>
                <c:pt idx="116">
                  <c:v>4.58510453527369E-6</c:v>
                </c:pt>
                <c:pt idx="117">
                  <c:v>4.540707148362E-6</c:v>
                </c:pt>
                <c:pt idx="118">
                  <c:v>4.48711093531804E-6</c:v>
                </c:pt>
                <c:pt idx="119">
                  <c:v>4.4242070334971E-6</c:v>
                </c:pt>
                <c:pt idx="120">
                  <c:v>4.35793839849952E-6</c:v>
                </c:pt>
                <c:pt idx="121">
                  <c:v>4.28954707740503E-6</c:v>
                </c:pt>
                <c:pt idx="122">
                  <c:v>4.2221960381895E-6</c:v>
                </c:pt>
                <c:pt idx="123">
                  <c:v>4.15562614307112E-6</c:v>
                </c:pt>
                <c:pt idx="124">
                  <c:v>4.09212901468192E-6</c:v>
                </c:pt>
                <c:pt idx="125">
                  <c:v>4.03573333036944E-6</c:v>
                </c:pt>
                <c:pt idx="126">
                  <c:v>3.99098452577964E-6</c:v>
                </c:pt>
                <c:pt idx="127">
                  <c:v>3.95583095569927E-6</c:v>
                </c:pt>
                <c:pt idx="128">
                  <c:v>3.92040242102637E-6</c:v>
                </c:pt>
                <c:pt idx="129">
                  <c:v>3.87885644996302E-6</c:v>
                </c:pt>
                <c:pt idx="130">
                  <c:v>3.8358776487921E-6</c:v>
                </c:pt>
                <c:pt idx="131">
                  <c:v>3.79460698340696E-6</c:v>
                </c:pt>
                <c:pt idx="132">
                  <c:v>3.75365071583484E-6</c:v>
                </c:pt>
                <c:pt idx="133">
                  <c:v>3.71246456214546E-6</c:v>
                </c:pt>
                <c:pt idx="134">
                  <c:v>3.67205516649918E-6</c:v>
                </c:pt>
                <c:pt idx="135">
                  <c:v>3.62874810677587E-6</c:v>
                </c:pt>
                <c:pt idx="136">
                  <c:v>3.58789995924377E-6</c:v>
                </c:pt>
                <c:pt idx="137">
                  <c:v>3.5508353827162E-6</c:v>
                </c:pt>
                <c:pt idx="138">
                  <c:v>3.51495088711637E-6</c:v>
                </c:pt>
                <c:pt idx="139">
                  <c:v>3.48184562637449E-6</c:v>
                </c:pt>
                <c:pt idx="140">
                  <c:v>3.44542863467828E-6</c:v>
                </c:pt>
                <c:pt idx="141">
                  <c:v>3.40932469458109E-6</c:v>
                </c:pt>
                <c:pt idx="142">
                  <c:v>3.37627888568481E-6</c:v>
                </c:pt>
                <c:pt idx="143">
                  <c:v>3.34843744290001E-6</c:v>
                </c:pt>
                <c:pt idx="144">
                  <c:v>3.3200694832407E-6</c:v>
                </c:pt>
                <c:pt idx="145">
                  <c:v>3.28801317458091E-6</c:v>
                </c:pt>
                <c:pt idx="146">
                  <c:v>3.25605001684798E-6</c:v>
                </c:pt>
                <c:pt idx="147">
                  <c:v>3.22625315634477E-6</c:v>
                </c:pt>
                <c:pt idx="148">
                  <c:v>3.20051430081046E-6</c:v>
                </c:pt>
                <c:pt idx="149">
                  <c:v>3.17724035179347E-6</c:v>
                </c:pt>
              </c:numCache>
            </c:numRef>
          </c:yVal>
          <c:smooth val="1"/>
        </c:ser>
        <c:ser>
          <c:idx val="2"/>
          <c:order val="1"/>
          <c:tx>
            <c:v>花弁 0mm</c:v>
          </c:tx>
          <c:spPr>
            <a:ln>
              <a:solidFill>
                <a:srgbClr val="98B954"/>
              </a:solidFill>
            </a:ln>
          </c:spPr>
          <c:marker>
            <c:symbol val="circle"/>
            <c:size val="7"/>
            <c:spPr>
              <a:ln>
                <a:noFill/>
              </a:ln>
            </c:spPr>
          </c:marker>
          <c:xVal>
            <c:numRef>
              <c:f>'Macintosh HD:Users:minamikawa_tomoya:Desktop:EXP:GAP考察:[【G比較】TRACE14(0801 生 中テ).xlsx]Book1'!$A$4:$A$204</c:f>
              <c:numCache>
                <c:formatCode>General</c:formatCode>
                <c:ptCount val="201"/>
                <c:pt idx="0">
                  <c:v>300000.0</c:v>
                </c:pt>
                <c:pt idx="1">
                  <c:v>348500.0</c:v>
                </c:pt>
                <c:pt idx="2">
                  <c:v>397000.0</c:v>
                </c:pt>
                <c:pt idx="3">
                  <c:v>445500.0</c:v>
                </c:pt>
                <c:pt idx="4">
                  <c:v>494000.0</c:v>
                </c:pt>
                <c:pt idx="5">
                  <c:v>542500.0</c:v>
                </c:pt>
                <c:pt idx="6">
                  <c:v>591000.0</c:v>
                </c:pt>
                <c:pt idx="7">
                  <c:v>639500.0</c:v>
                </c:pt>
                <c:pt idx="8">
                  <c:v>688000.0</c:v>
                </c:pt>
                <c:pt idx="9">
                  <c:v>736500.0</c:v>
                </c:pt>
                <c:pt idx="10">
                  <c:v>785000.0</c:v>
                </c:pt>
                <c:pt idx="11">
                  <c:v>833500.0</c:v>
                </c:pt>
                <c:pt idx="12">
                  <c:v>882000.0</c:v>
                </c:pt>
                <c:pt idx="13">
                  <c:v>930500.0</c:v>
                </c:pt>
                <c:pt idx="14">
                  <c:v>979000.0</c:v>
                </c:pt>
                <c:pt idx="15">
                  <c:v>1.0275E6</c:v>
                </c:pt>
                <c:pt idx="16">
                  <c:v>1.076E6</c:v>
                </c:pt>
                <c:pt idx="17">
                  <c:v>1.1245E6</c:v>
                </c:pt>
                <c:pt idx="18">
                  <c:v>1.173E6</c:v>
                </c:pt>
                <c:pt idx="19">
                  <c:v>1.2215E6</c:v>
                </c:pt>
                <c:pt idx="20">
                  <c:v>1.27E6</c:v>
                </c:pt>
                <c:pt idx="21">
                  <c:v>1.3185E6</c:v>
                </c:pt>
                <c:pt idx="22">
                  <c:v>1.367E6</c:v>
                </c:pt>
                <c:pt idx="23">
                  <c:v>1.4155E6</c:v>
                </c:pt>
                <c:pt idx="24">
                  <c:v>1.464E6</c:v>
                </c:pt>
                <c:pt idx="25">
                  <c:v>1.5125E6</c:v>
                </c:pt>
                <c:pt idx="26">
                  <c:v>1.561E6</c:v>
                </c:pt>
                <c:pt idx="27">
                  <c:v>1.6095E6</c:v>
                </c:pt>
                <c:pt idx="28">
                  <c:v>1.658E6</c:v>
                </c:pt>
                <c:pt idx="29">
                  <c:v>1.7065E6</c:v>
                </c:pt>
                <c:pt idx="30">
                  <c:v>1.755E6</c:v>
                </c:pt>
                <c:pt idx="31">
                  <c:v>1.8035E6</c:v>
                </c:pt>
                <c:pt idx="32">
                  <c:v>1.852E6</c:v>
                </c:pt>
                <c:pt idx="33">
                  <c:v>1.9005E6</c:v>
                </c:pt>
                <c:pt idx="34">
                  <c:v>1.949E6</c:v>
                </c:pt>
                <c:pt idx="35">
                  <c:v>1.9975E6</c:v>
                </c:pt>
                <c:pt idx="36">
                  <c:v>2.046E6</c:v>
                </c:pt>
                <c:pt idx="37">
                  <c:v>2.0945E6</c:v>
                </c:pt>
                <c:pt idx="38">
                  <c:v>2.143E6</c:v>
                </c:pt>
                <c:pt idx="39">
                  <c:v>2.1915E6</c:v>
                </c:pt>
                <c:pt idx="40">
                  <c:v>2.24E6</c:v>
                </c:pt>
                <c:pt idx="41">
                  <c:v>2.2885E6</c:v>
                </c:pt>
                <c:pt idx="42">
                  <c:v>2.337E6</c:v>
                </c:pt>
                <c:pt idx="43">
                  <c:v>2.3855E6</c:v>
                </c:pt>
                <c:pt idx="44">
                  <c:v>2.434E6</c:v>
                </c:pt>
                <c:pt idx="45">
                  <c:v>2.4825E6</c:v>
                </c:pt>
                <c:pt idx="46">
                  <c:v>2.531E6</c:v>
                </c:pt>
                <c:pt idx="47">
                  <c:v>2.5795E6</c:v>
                </c:pt>
                <c:pt idx="48">
                  <c:v>2.628E6</c:v>
                </c:pt>
                <c:pt idx="49">
                  <c:v>2.6765E6</c:v>
                </c:pt>
                <c:pt idx="50">
                  <c:v>2.725E6</c:v>
                </c:pt>
                <c:pt idx="51">
                  <c:v>2.7735E6</c:v>
                </c:pt>
                <c:pt idx="52">
                  <c:v>2.822E6</c:v>
                </c:pt>
                <c:pt idx="53">
                  <c:v>2.8705E6</c:v>
                </c:pt>
                <c:pt idx="54">
                  <c:v>2.919E6</c:v>
                </c:pt>
                <c:pt idx="55">
                  <c:v>2.9675E6</c:v>
                </c:pt>
                <c:pt idx="56">
                  <c:v>3.016E6</c:v>
                </c:pt>
                <c:pt idx="57">
                  <c:v>3.0645E6</c:v>
                </c:pt>
                <c:pt idx="58">
                  <c:v>3.113E6</c:v>
                </c:pt>
                <c:pt idx="59">
                  <c:v>3.1615E6</c:v>
                </c:pt>
                <c:pt idx="60">
                  <c:v>3.21E6</c:v>
                </c:pt>
                <c:pt idx="61">
                  <c:v>3.2585E6</c:v>
                </c:pt>
                <c:pt idx="62">
                  <c:v>3.307E6</c:v>
                </c:pt>
                <c:pt idx="63">
                  <c:v>3.3555E6</c:v>
                </c:pt>
                <c:pt idx="64">
                  <c:v>3.404E6</c:v>
                </c:pt>
                <c:pt idx="65">
                  <c:v>3.4525E6</c:v>
                </c:pt>
                <c:pt idx="66">
                  <c:v>3.501E6</c:v>
                </c:pt>
                <c:pt idx="67">
                  <c:v>3.5495E6</c:v>
                </c:pt>
                <c:pt idx="68">
                  <c:v>3.598E6</c:v>
                </c:pt>
                <c:pt idx="69">
                  <c:v>3.6465E6</c:v>
                </c:pt>
                <c:pt idx="70">
                  <c:v>3.695E6</c:v>
                </c:pt>
                <c:pt idx="71">
                  <c:v>3.7435E6</c:v>
                </c:pt>
                <c:pt idx="72">
                  <c:v>3.792E6</c:v>
                </c:pt>
                <c:pt idx="73">
                  <c:v>3.8405E6</c:v>
                </c:pt>
                <c:pt idx="74">
                  <c:v>3.889E6</c:v>
                </c:pt>
                <c:pt idx="75">
                  <c:v>3.9375E6</c:v>
                </c:pt>
                <c:pt idx="76">
                  <c:v>3.986E6</c:v>
                </c:pt>
                <c:pt idx="77">
                  <c:v>4.0345E6</c:v>
                </c:pt>
                <c:pt idx="78">
                  <c:v>4.083E6</c:v>
                </c:pt>
                <c:pt idx="79">
                  <c:v>4.1315E6</c:v>
                </c:pt>
                <c:pt idx="80">
                  <c:v>4.18E6</c:v>
                </c:pt>
                <c:pt idx="81">
                  <c:v>4.2285E6</c:v>
                </c:pt>
                <c:pt idx="82">
                  <c:v>4.277E6</c:v>
                </c:pt>
                <c:pt idx="83">
                  <c:v>4.3255E6</c:v>
                </c:pt>
                <c:pt idx="84">
                  <c:v>4.374E6</c:v>
                </c:pt>
                <c:pt idx="85">
                  <c:v>4.4225E6</c:v>
                </c:pt>
                <c:pt idx="86">
                  <c:v>4.471E6</c:v>
                </c:pt>
                <c:pt idx="87">
                  <c:v>4.5195E6</c:v>
                </c:pt>
                <c:pt idx="88">
                  <c:v>4.568E6</c:v>
                </c:pt>
                <c:pt idx="89">
                  <c:v>4.6165E6</c:v>
                </c:pt>
                <c:pt idx="90">
                  <c:v>4.665E6</c:v>
                </c:pt>
                <c:pt idx="91">
                  <c:v>4.7135E6</c:v>
                </c:pt>
                <c:pt idx="92">
                  <c:v>4.762E6</c:v>
                </c:pt>
                <c:pt idx="93">
                  <c:v>4.8105E6</c:v>
                </c:pt>
                <c:pt idx="94">
                  <c:v>4.859E6</c:v>
                </c:pt>
                <c:pt idx="95">
                  <c:v>4.9075E6</c:v>
                </c:pt>
                <c:pt idx="96">
                  <c:v>4.956E6</c:v>
                </c:pt>
                <c:pt idx="97">
                  <c:v>5.0045E6</c:v>
                </c:pt>
                <c:pt idx="98">
                  <c:v>5.053E6</c:v>
                </c:pt>
                <c:pt idx="99">
                  <c:v>5.1015E6</c:v>
                </c:pt>
                <c:pt idx="100">
                  <c:v>5.15E6</c:v>
                </c:pt>
                <c:pt idx="101">
                  <c:v>5.1985E6</c:v>
                </c:pt>
                <c:pt idx="102">
                  <c:v>5.247E6</c:v>
                </c:pt>
                <c:pt idx="103">
                  <c:v>5.2955E6</c:v>
                </c:pt>
                <c:pt idx="104">
                  <c:v>5.344E6</c:v>
                </c:pt>
                <c:pt idx="105">
                  <c:v>5.3925E6</c:v>
                </c:pt>
                <c:pt idx="106">
                  <c:v>5.441E6</c:v>
                </c:pt>
                <c:pt idx="107">
                  <c:v>5.4895E6</c:v>
                </c:pt>
                <c:pt idx="108">
                  <c:v>5.538E6</c:v>
                </c:pt>
                <c:pt idx="109">
                  <c:v>5.5865E6</c:v>
                </c:pt>
                <c:pt idx="110">
                  <c:v>5.635E6</c:v>
                </c:pt>
                <c:pt idx="111">
                  <c:v>5.6835E6</c:v>
                </c:pt>
                <c:pt idx="112">
                  <c:v>5.732E6</c:v>
                </c:pt>
                <c:pt idx="113">
                  <c:v>5.7805E6</c:v>
                </c:pt>
                <c:pt idx="114">
                  <c:v>5.829E6</c:v>
                </c:pt>
                <c:pt idx="115">
                  <c:v>5.8775E6</c:v>
                </c:pt>
                <c:pt idx="116">
                  <c:v>5.926E6</c:v>
                </c:pt>
                <c:pt idx="117">
                  <c:v>5.9745E6</c:v>
                </c:pt>
                <c:pt idx="118">
                  <c:v>6.023E6</c:v>
                </c:pt>
                <c:pt idx="119">
                  <c:v>6.0715E6</c:v>
                </c:pt>
                <c:pt idx="120">
                  <c:v>6.12E6</c:v>
                </c:pt>
                <c:pt idx="121">
                  <c:v>6.1685E6</c:v>
                </c:pt>
                <c:pt idx="122">
                  <c:v>6.217E6</c:v>
                </c:pt>
                <c:pt idx="123">
                  <c:v>6.2655E6</c:v>
                </c:pt>
                <c:pt idx="124">
                  <c:v>6.314E6</c:v>
                </c:pt>
                <c:pt idx="125">
                  <c:v>6.3625E6</c:v>
                </c:pt>
                <c:pt idx="126">
                  <c:v>6.411E6</c:v>
                </c:pt>
                <c:pt idx="127">
                  <c:v>6.4595E6</c:v>
                </c:pt>
                <c:pt idx="128">
                  <c:v>6.508E6</c:v>
                </c:pt>
                <c:pt idx="129">
                  <c:v>6.5565E6</c:v>
                </c:pt>
                <c:pt idx="130">
                  <c:v>6.605E6</c:v>
                </c:pt>
                <c:pt idx="131">
                  <c:v>6.6535E6</c:v>
                </c:pt>
                <c:pt idx="132">
                  <c:v>6.702E6</c:v>
                </c:pt>
                <c:pt idx="133">
                  <c:v>6.7505E6</c:v>
                </c:pt>
                <c:pt idx="134">
                  <c:v>6.799E6</c:v>
                </c:pt>
                <c:pt idx="135">
                  <c:v>6.8475E6</c:v>
                </c:pt>
                <c:pt idx="136">
                  <c:v>6.896E6</c:v>
                </c:pt>
                <c:pt idx="137">
                  <c:v>6.9445E6</c:v>
                </c:pt>
                <c:pt idx="138">
                  <c:v>6.993E6</c:v>
                </c:pt>
                <c:pt idx="139">
                  <c:v>7.0415E6</c:v>
                </c:pt>
                <c:pt idx="140">
                  <c:v>7.09E6</c:v>
                </c:pt>
                <c:pt idx="141">
                  <c:v>7.1385E6</c:v>
                </c:pt>
                <c:pt idx="142">
                  <c:v>7.187E6</c:v>
                </c:pt>
                <c:pt idx="143">
                  <c:v>7.2355E6</c:v>
                </c:pt>
                <c:pt idx="144">
                  <c:v>7.284E6</c:v>
                </c:pt>
                <c:pt idx="145">
                  <c:v>7.3325E6</c:v>
                </c:pt>
                <c:pt idx="146">
                  <c:v>7.381E6</c:v>
                </c:pt>
                <c:pt idx="147">
                  <c:v>7.4295E6</c:v>
                </c:pt>
                <c:pt idx="148">
                  <c:v>7.478E6</c:v>
                </c:pt>
                <c:pt idx="149">
                  <c:v>7.5265E6</c:v>
                </c:pt>
                <c:pt idx="150">
                  <c:v>7.575E6</c:v>
                </c:pt>
                <c:pt idx="151">
                  <c:v>7.6235E6</c:v>
                </c:pt>
                <c:pt idx="152">
                  <c:v>7.672E6</c:v>
                </c:pt>
                <c:pt idx="153">
                  <c:v>7.7205E6</c:v>
                </c:pt>
                <c:pt idx="154">
                  <c:v>7.769E6</c:v>
                </c:pt>
                <c:pt idx="155">
                  <c:v>7.8175E6</c:v>
                </c:pt>
                <c:pt idx="156">
                  <c:v>7.866E6</c:v>
                </c:pt>
                <c:pt idx="157">
                  <c:v>7.9145E6</c:v>
                </c:pt>
                <c:pt idx="158">
                  <c:v>7.963E6</c:v>
                </c:pt>
                <c:pt idx="159">
                  <c:v>8.0115E6</c:v>
                </c:pt>
                <c:pt idx="160">
                  <c:v>8.06E6</c:v>
                </c:pt>
                <c:pt idx="161">
                  <c:v>8.1085E6</c:v>
                </c:pt>
                <c:pt idx="162">
                  <c:v>8.157E6</c:v>
                </c:pt>
                <c:pt idx="163">
                  <c:v>8.2055E6</c:v>
                </c:pt>
                <c:pt idx="164">
                  <c:v>8.254E6</c:v>
                </c:pt>
                <c:pt idx="165">
                  <c:v>8.3025E6</c:v>
                </c:pt>
                <c:pt idx="166">
                  <c:v>8.351E6</c:v>
                </c:pt>
                <c:pt idx="167">
                  <c:v>8.3995E6</c:v>
                </c:pt>
                <c:pt idx="168">
                  <c:v>8.448E6</c:v>
                </c:pt>
                <c:pt idx="169">
                  <c:v>8.4965E6</c:v>
                </c:pt>
                <c:pt idx="170">
                  <c:v>8.545E6</c:v>
                </c:pt>
                <c:pt idx="171">
                  <c:v>8.5935E6</c:v>
                </c:pt>
                <c:pt idx="172">
                  <c:v>8.642E6</c:v>
                </c:pt>
                <c:pt idx="173">
                  <c:v>8.6905E6</c:v>
                </c:pt>
                <c:pt idx="174">
                  <c:v>8.739E6</c:v>
                </c:pt>
                <c:pt idx="175">
                  <c:v>8.7875E6</c:v>
                </c:pt>
                <c:pt idx="176">
                  <c:v>8.836E6</c:v>
                </c:pt>
                <c:pt idx="177">
                  <c:v>8.8845E6</c:v>
                </c:pt>
                <c:pt idx="178">
                  <c:v>8.933E6</c:v>
                </c:pt>
                <c:pt idx="179">
                  <c:v>8.9815E6</c:v>
                </c:pt>
                <c:pt idx="180">
                  <c:v>9.03E6</c:v>
                </c:pt>
                <c:pt idx="181">
                  <c:v>9.0785E6</c:v>
                </c:pt>
                <c:pt idx="182">
                  <c:v>9.127E6</c:v>
                </c:pt>
                <c:pt idx="183">
                  <c:v>9.1755E6</c:v>
                </c:pt>
                <c:pt idx="184">
                  <c:v>9.224E6</c:v>
                </c:pt>
                <c:pt idx="185">
                  <c:v>9.2725E6</c:v>
                </c:pt>
                <c:pt idx="186">
                  <c:v>9.321E6</c:v>
                </c:pt>
                <c:pt idx="187">
                  <c:v>9.3695E6</c:v>
                </c:pt>
                <c:pt idx="188">
                  <c:v>9.418E6</c:v>
                </c:pt>
                <c:pt idx="189">
                  <c:v>9.4665E6</c:v>
                </c:pt>
                <c:pt idx="190">
                  <c:v>9.515E6</c:v>
                </c:pt>
                <c:pt idx="191">
                  <c:v>9.5635E6</c:v>
                </c:pt>
                <c:pt idx="192">
                  <c:v>9.612E6</c:v>
                </c:pt>
                <c:pt idx="193">
                  <c:v>9.6605E6</c:v>
                </c:pt>
                <c:pt idx="194">
                  <c:v>9.709E6</c:v>
                </c:pt>
                <c:pt idx="195">
                  <c:v>9.7575E6</c:v>
                </c:pt>
                <c:pt idx="196">
                  <c:v>9.806E6</c:v>
                </c:pt>
                <c:pt idx="197">
                  <c:v>9.8545E6</c:v>
                </c:pt>
                <c:pt idx="198">
                  <c:v>9.903E6</c:v>
                </c:pt>
                <c:pt idx="199">
                  <c:v>9.9515E6</c:v>
                </c:pt>
                <c:pt idx="200">
                  <c:v>1.0E7</c:v>
                </c:pt>
              </c:numCache>
            </c:numRef>
          </c:xVal>
          <c:yVal>
            <c:numRef>
              <c:f>'Macintosh HD:Users:minamikawa_tomoya:Desktop:EXP:GAP考察:[【G比較】TRACE14(0801 生 中テ).xlsx]Book1'!$I$4:$I$204</c:f>
              <c:numCache>
                <c:formatCode>General</c:formatCode>
                <c:ptCount val="201"/>
                <c:pt idx="0">
                  <c:v>5.63370070680408E-6</c:v>
                </c:pt>
                <c:pt idx="1">
                  <c:v>5.61560621194023E-6</c:v>
                </c:pt>
                <c:pt idx="2">
                  <c:v>5.54328019061084E-6</c:v>
                </c:pt>
                <c:pt idx="3">
                  <c:v>5.49555390341069E-6</c:v>
                </c:pt>
                <c:pt idx="4">
                  <c:v>5.4678964176611E-6</c:v>
                </c:pt>
                <c:pt idx="5">
                  <c:v>5.41801358165785E-6</c:v>
                </c:pt>
                <c:pt idx="6">
                  <c:v>5.37968371977553E-6</c:v>
                </c:pt>
                <c:pt idx="7">
                  <c:v>5.35197596633653E-6</c:v>
                </c:pt>
                <c:pt idx="8">
                  <c:v>5.31907571034763E-6</c:v>
                </c:pt>
                <c:pt idx="9">
                  <c:v>5.29273252415083E-6</c:v>
                </c:pt>
                <c:pt idx="10">
                  <c:v>5.25485945058822E-6</c:v>
                </c:pt>
                <c:pt idx="11">
                  <c:v>5.23125848937148E-6</c:v>
                </c:pt>
                <c:pt idx="12">
                  <c:v>5.20919433708486E-6</c:v>
                </c:pt>
                <c:pt idx="13">
                  <c:v>5.17014821413731E-6</c:v>
                </c:pt>
                <c:pt idx="14">
                  <c:v>5.13805304866168E-6</c:v>
                </c:pt>
                <c:pt idx="15">
                  <c:v>5.11520497595092E-6</c:v>
                </c:pt>
                <c:pt idx="16">
                  <c:v>5.08052163160627E-6</c:v>
                </c:pt>
                <c:pt idx="17">
                  <c:v>5.05415158922361E-6</c:v>
                </c:pt>
                <c:pt idx="18">
                  <c:v>5.02405078412612E-6</c:v>
                </c:pt>
                <c:pt idx="19">
                  <c:v>5.00861345942975E-6</c:v>
                </c:pt>
                <c:pt idx="20">
                  <c:v>4.97865694610554E-6</c:v>
                </c:pt>
                <c:pt idx="21">
                  <c:v>4.9703298913018E-6</c:v>
                </c:pt>
                <c:pt idx="22">
                  <c:v>4.92358524329283E-6</c:v>
                </c:pt>
                <c:pt idx="23">
                  <c:v>4.92462592164556E-6</c:v>
                </c:pt>
                <c:pt idx="24">
                  <c:v>4.90156496696781E-6</c:v>
                </c:pt>
                <c:pt idx="25">
                  <c:v>4.87623546759468E-6</c:v>
                </c:pt>
                <c:pt idx="26">
                  <c:v>4.85133298845395E-6</c:v>
                </c:pt>
                <c:pt idx="27">
                  <c:v>4.82126374521003E-6</c:v>
                </c:pt>
                <c:pt idx="28">
                  <c:v>4.81147706373533E-6</c:v>
                </c:pt>
                <c:pt idx="29">
                  <c:v>4.80558749161417E-6</c:v>
                </c:pt>
                <c:pt idx="30">
                  <c:v>4.7797183636051E-6</c:v>
                </c:pt>
                <c:pt idx="31">
                  <c:v>4.76974440750152E-6</c:v>
                </c:pt>
                <c:pt idx="32">
                  <c:v>4.74847089179072E-6</c:v>
                </c:pt>
                <c:pt idx="33">
                  <c:v>4.7492400513804E-6</c:v>
                </c:pt>
                <c:pt idx="34">
                  <c:v>4.73084932279154E-6</c:v>
                </c:pt>
                <c:pt idx="35">
                  <c:v>4.69956491229004E-6</c:v>
                </c:pt>
                <c:pt idx="36">
                  <c:v>4.68316233721259E-6</c:v>
                </c:pt>
                <c:pt idx="37">
                  <c:v>4.67233238097513E-6</c:v>
                </c:pt>
                <c:pt idx="38">
                  <c:v>4.67251018337738E-6</c:v>
                </c:pt>
                <c:pt idx="39">
                  <c:v>4.6737132346847E-6</c:v>
                </c:pt>
                <c:pt idx="40">
                  <c:v>4.64097674244115E-6</c:v>
                </c:pt>
                <c:pt idx="41">
                  <c:v>4.6456151675735E-6</c:v>
                </c:pt>
                <c:pt idx="42">
                  <c:v>4.63664897625964E-6</c:v>
                </c:pt>
                <c:pt idx="43">
                  <c:v>4.63346705852794E-6</c:v>
                </c:pt>
                <c:pt idx="44">
                  <c:v>4.62057663658093E-6</c:v>
                </c:pt>
                <c:pt idx="45">
                  <c:v>4.61174108225582E-6</c:v>
                </c:pt>
                <c:pt idx="46">
                  <c:v>4.6175376787956E-6</c:v>
                </c:pt>
                <c:pt idx="47">
                  <c:v>4.60941257416026E-6</c:v>
                </c:pt>
                <c:pt idx="48">
                  <c:v>4.58659689008438E-6</c:v>
                </c:pt>
                <c:pt idx="49">
                  <c:v>4.59839758325946E-6</c:v>
                </c:pt>
                <c:pt idx="50">
                  <c:v>4.59342383402144E-6</c:v>
                </c:pt>
                <c:pt idx="51">
                  <c:v>4.59737794725279E-6</c:v>
                </c:pt>
                <c:pt idx="52">
                  <c:v>4.58807573840841E-6</c:v>
                </c:pt>
                <c:pt idx="53">
                  <c:v>4.56536891785055E-6</c:v>
                </c:pt>
                <c:pt idx="54">
                  <c:v>4.54837571576475E-6</c:v>
                </c:pt>
                <c:pt idx="55">
                  <c:v>4.56706553791209E-6</c:v>
                </c:pt>
                <c:pt idx="56">
                  <c:v>4.58938804867759E-6</c:v>
                </c:pt>
                <c:pt idx="57">
                  <c:v>4.57494688107321E-6</c:v>
                </c:pt>
                <c:pt idx="58">
                  <c:v>4.55540058610714E-6</c:v>
                </c:pt>
                <c:pt idx="59">
                  <c:v>4.56532851574532E-6</c:v>
                </c:pt>
                <c:pt idx="60">
                  <c:v>4.56087766846447E-6</c:v>
                </c:pt>
                <c:pt idx="61">
                  <c:v>4.58330954618853E-6</c:v>
                </c:pt>
                <c:pt idx="62">
                  <c:v>4.58220074537325E-6</c:v>
                </c:pt>
                <c:pt idx="63">
                  <c:v>4.57393492278664E-6</c:v>
                </c:pt>
                <c:pt idx="64">
                  <c:v>4.58271079670532E-6</c:v>
                </c:pt>
                <c:pt idx="65">
                  <c:v>4.58713836580698E-6</c:v>
                </c:pt>
                <c:pt idx="66">
                  <c:v>4.58968382977569E-6</c:v>
                </c:pt>
                <c:pt idx="67">
                  <c:v>4.57061552807988E-6</c:v>
                </c:pt>
                <c:pt idx="68">
                  <c:v>4.56484264135855E-6</c:v>
                </c:pt>
                <c:pt idx="69">
                  <c:v>4.57624680033636E-6</c:v>
                </c:pt>
                <c:pt idx="70">
                  <c:v>4.58105152587755E-6</c:v>
                </c:pt>
                <c:pt idx="71">
                  <c:v>4.57263464084556E-6</c:v>
                </c:pt>
                <c:pt idx="72">
                  <c:v>4.5658714083105E-6</c:v>
                </c:pt>
                <c:pt idx="73">
                  <c:v>4.52869268959367E-6</c:v>
                </c:pt>
                <c:pt idx="74">
                  <c:v>4.55992791676664E-6</c:v>
                </c:pt>
                <c:pt idx="75">
                  <c:v>4.53619264301511E-6</c:v>
                </c:pt>
                <c:pt idx="76">
                  <c:v>4.50906373216299E-6</c:v>
                </c:pt>
                <c:pt idx="77">
                  <c:v>4.5461742145998E-6</c:v>
                </c:pt>
                <c:pt idx="78">
                  <c:v>4.56571107467219E-6</c:v>
                </c:pt>
                <c:pt idx="79">
                  <c:v>4.55939165286241E-6</c:v>
                </c:pt>
                <c:pt idx="80">
                  <c:v>4.55578800246946E-6</c:v>
                </c:pt>
                <c:pt idx="81">
                  <c:v>4.58266760701916E-6</c:v>
                </c:pt>
                <c:pt idx="82">
                  <c:v>4.60162026700725E-6</c:v>
                </c:pt>
                <c:pt idx="83">
                  <c:v>4.6200369872275E-6</c:v>
                </c:pt>
                <c:pt idx="84">
                  <c:v>4.61668275095771E-6</c:v>
                </c:pt>
                <c:pt idx="85">
                  <c:v>4.65240841186359E-6</c:v>
                </c:pt>
                <c:pt idx="86">
                  <c:v>4.66681877363609E-6</c:v>
                </c:pt>
                <c:pt idx="87">
                  <c:v>4.68684734257258E-6</c:v>
                </c:pt>
                <c:pt idx="88">
                  <c:v>4.66856239127419E-6</c:v>
                </c:pt>
                <c:pt idx="89">
                  <c:v>4.71440165959286E-6</c:v>
                </c:pt>
                <c:pt idx="90">
                  <c:v>4.7280535873505E-6</c:v>
                </c:pt>
                <c:pt idx="91">
                  <c:v>4.76215398691501E-6</c:v>
                </c:pt>
                <c:pt idx="92">
                  <c:v>4.75510070876398E-6</c:v>
                </c:pt>
                <c:pt idx="93">
                  <c:v>4.81122501454042E-6</c:v>
                </c:pt>
                <c:pt idx="94">
                  <c:v>4.80197724421549E-6</c:v>
                </c:pt>
                <c:pt idx="95">
                  <c:v>4.84106177773833E-6</c:v>
                </c:pt>
                <c:pt idx="96">
                  <c:v>4.86572561984466E-6</c:v>
                </c:pt>
                <c:pt idx="97">
                  <c:v>4.91345416437871E-6</c:v>
                </c:pt>
                <c:pt idx="98">
                  <c:v>4.93029218059117E-6</c:v>
                </c:pt>
                <c:pt idx="99">
                  <c:v>4.95871605833902E-6</c:v>
                </c:pt>
                <c:pt idx="100">
                  <c:v>5.01385108170023E-6</c:v>
                </c:pt>
                <c:pt idx="101">
                  <c:v>5.03077450277522E-6</c:v>
                </c:pt>
                <c:pt idx="102">
                  <c:v>5.09803931480686E-6</c:v>
                </c:pt>
                <c:pt idx="103">
                  <c:v>5.11238603923902E-6</c:v>
                </c:pt>
                <c:pt idx="104">
                  <c:v>5.19466464283642E-6</c:v>
                </c:pt>
                <c:pt idx="105">
                  <c:v>5.21524389365406E-6</c:v>
                </c:pt>
                <c:pt idx="106">
                  <c:v>5.26243331959606E-6</c:v>
                </c:pt>
                <c:pt idx="107">
                  <c:v>5.27730384367787E-6</c:v>
                </c:pt>
                <c:pt idx="108">
                  <c:v>5.31039032626852E-6</c:v>
                </c:pt>
                <c:pt idx="109">
                  <c:v>5.38123420763149E-6</c:v>
                </c:pt>
                <c:pt idx="110">
                  <c:v>5.42719128881588E-6</c:v>
                </c:pt>
                <c:pt idx="111">
                  <c:v>5.50929272316236E-6</c:v>
                </c:pt>
                <c:pt idx="112">
                  <c:v>5.50742265472875E-6</c:v>
                </c:pt>
                <c:pt idx="113">
                  <c:v>5.54162717987485E-6</c:v>
                </c:pt>
                <c:pt idx="114">
                  <c:v>5.58296753529137E-6</c:v>
                </c:pt>
                <c:pt idx="115">
                  <c:v>5.66064024227892E-6</c:v>
                </c:pt>
                <c:pt idx="116">
                  <c:v>5.64742450054284E-6</c:v>
                </c:pt>
                <c:pt idx="117">
                  <c:v>5.78973986091335E-6</c:v>
                </c:pt>
                <c:pt idx="118">
                  <c:v>5.84521689245124E-6</c:v>
                </c:pt>
                <c:pt idx="119">
                  <c:v>5.85739736971627E-6</c:v>
                </c:pt>
                <c:pt idx="120">
                  <c:v>5.85762647694614E-6</c:v>
                </c:pt>
                <c:pt idx="121">
                  <c:v>5.92687986697298E-6</c:v>
                </c:pt>
                <c:pt idx="122">
                  <c:v>5.97959972840464E-6</c:v>
                </c:pt>
                <c:pt idx="123">
                  <c:v>5.95481131769164E-6</c:v>
                </c:pt>
                <c:pt idx="124">
                  <c:v>5.94372674633605E-6</c:v>
                </c:pt>
                <c:pt idx="125">
                  <c:v>5.7711753345283E-6</c:v>
                </c:pt>
                <c:pt idx="126">
                  <c:v>5.69776410701083E-6</c:v>
                </c:pt>
                <c:pt idx="127">
                  <c:v>5.63621704954339E-6</c:v>
                </c:pt>
                <c:pt idx="128">
                  <c:v>5.42029555826357E-6</c:v>
                </c:pt>
                <c:pt idx="129">
                  <c:v>5.27574318603325E-6</c:v>
                </c:pt>
                <c:pt idx="130">
                  <c:v>5.16953779036518E-6</c:v>
                </c:pt>
                <c:pt idx="131">
                  <c:v>4.95378893035333E-6</c:v>
                </c:pt>
                <c:pt idx="132">
                  <c:v>4.77998273487778E-6</c:v>
                </c:pt>
                <c:pt idx="133">
                  <c:v>4.66699888120433E-6</c:v>
                </c:pt>
                <c:pt idx="134">
                  <c:v>4.56871641767964E-6</c:v>
                </c:pt>
                <c:pt idx="135">
                  <c:v>4.47142861970259E-6</c:v>
                </c:pt>
                <c:pt idx="136">
                  <c:v>4.38896984598913E-6</c:v>
                </c:pt>
                <c:pt idx="137">
                  <c:v>4.32957996054775E-6</c:v>
                </c:pt>
                <c:pt idx="138">
                  <c:v>4.34019948901883E-6</c:v>
                </c:pt>
                <c:pt idx="139">
                  <c:v>4.27874362269753E-6</c:v>
                </c:pt>
                <c:pt idx="140">
                  <c:v>4.24072660551054E-6</c:v>
                </c:pt>
                <c:pt idx="141">
                  <c:v>4.25912747400355E-6</c:v>
                </c:pt>
                <c:pt idx="142">
                  <c:v>4.26141705909027E-6</c:v>
                </c:pt>
                <c:pt idx="143">
                  <c:v>4.27768095626096E-6</c:v>
                </c:pt>
                <c:pt idx="144">
                  <c:v>4.32994226395241E-6</c:v>
                </c:pt>
                <c:pt idx="145">
                  <c:v>4.31607779600343E-6</c:v>
                </c:pt>
                <c:pt idx="146">
                  <c:v>4.44860303938404E-6</c:v>
                </c:pt>
                <c:pt idx="147">
                  <c:v>4.45285641668986E-6</c:v>
                </c:pt>
                <c:pt idx="148">
                  <c:v>4.5128906159985E-6</c:v>
                </c:pt>
                <c:pt idx="149">
                  <c:v>4.52812327311029E-6</c:v>
                </c:pt>
                <c:pt idx="150">
                  <c:v>4.59047812637935E-6</c:v>
                </c:pt>
                <c:pt idx="151">
                  <c:v>4.63612228950495E-6</c:v>
                </c:pt>
                <c:pt idx="152">
                  <c:v>4.66601663529985E-6</c:v>
                </c:pt>
                <c:pt idx="153">
                  <c:v>4.65616852932432E-6</c:v>
                </c:pt>
                <c:pt idx="154">
                  <c:v>4.67136511915327E-6</c:v>
                </c:pt>
                <c:pt idx="155">
                  <c:v>4.71951758235558E-6</c:v>
                </c:pt>
                <c:pt idx="156">
                  <c:v>4.7569921869663E-6</c:v>
                </c:pt>
                <c:pt idx="157">
                  <c:v>4.73368027989462E-6</c:v>
                </c:pt>
                <c:pt idx="158">
                  <c:v>4.76970757615496E-6</c:v>
                </c:pt>
                <c:pt idx="159">
                  <c:v>4.81604050386428E-6</c:v>
                </c:pt>
                <c:pt idx="160">
                  <c:v>4.8145343935118E-6</c:v>
                </c:pt>
                <c:pt idx="161">
                  <c:v>4.82050896676597E-6</c:v>
                </c:pt>
                <c:pt idx="162">
                  <c:v>4.99643849322095E-6</c:v>
                </c:pt>
                <c:pt idx="163">
                  <c:v>4.94998488882217E-6</c:v>
                </c:pt>
                <c:pt idx="164">
                  <c:v>5.00709883327919E-6</c:v>
                </c:pt>
                <c:pt idx="165">
                  <c:v>4.9999453158453E-6</c:v>
                </c:pt>
                <c:pt idx="166">
                  <c:v>5.07516865012411E-6</c:v>
                </c:pt>
                <c:pt idx="167">
                  <c:v>5.10911179234704E-6</c:v>
                </c:pt>
                <c:pt idx="168">
                  <c:v>5.17647264845165E-6</c:v>
                </c:pt>
                <c:pt idx="169">
                  <c:v>5.28324884890937E-6</c:v>
                </c:pt>
                <c:pt idx="170">
                  <c:v>5.25070037284736E-6</c:v>
                </c:pt>
                <c:pt idx="171">
                  <c:v>5.44693802066455E-6</c:v>
                </c:pt>
                <c:pt idx="172">
                  <c:v>5.58580709214252E-6</c:v>
                </c:pt>
                <c:pt idx="173">
                  <c:v>5.74056910786729E-6</c:v>
                </c:pt>
                <c:pt idx="174">
                  <c:v>5.85438330102428E-6</c:v>
                </c:pt>
                <c:pt idx="175">
                  <c:v>6.08322154765365E-6</c:v>
                </c:pt>
                <c:pt idx="176">
                  <c:v>5.98809224892287E-6</c:v>
                </c:pt>
                <c:pt idx="177">
                  <c:v>6.13405164909079E-6</c:v>
                </c:pt>
                <c:pt idx="178">
                  <c:v>6.06937774263626E-6</c:v>
                </c:pt>
                <c:pt idx="179">
                  <c:v>6.23284448560448E-6</c:v>
                </c:pt>
                <c:pt idx="180">
                  <c:v>6.03611964883478E-6</c:v>
                </c:pt>
                <c:pt idx="181">
                  <c:v>5.94842771700413E-6</c:v>
                </c:pt>
                <c:pt idx="182">
                  <c:v>6.07416163205017E-6</c:v>
                </c:pt>
                <c:pt idx="183">
                  <c:v>6.04515603720339E-6</c:v>
                </c:pt>
                <c:pt idx="184">
                  <c:v>6.00871663378021E-6</c:v>
                </c:pt>
                <c:pt idx="185">
                  <c:v>5.92764395934336E-6</c:v>
                </c:pt>
                <c:pt idx="186">
                  <c:v>5.97612857784183E-6</c:v>
                </c:pt>
                <c:pt idx="187">
                  <c:v>5.88476703012483E-6</c:v>
                </c:pt>
                <c:pt idx="188">
                  <c:v>5.84958869838473E-6</c:v>
                </c:pt>
                <c:pt idx="189">
                  <c:v>5.9518076274617E-6</c:v>
                </c:pt>
                <c:pt idx="190">
                  <c:v>5.96325607735529E-6</c:v>
                </c:pt>
                <c:pt idx="191">
                  <c:v>5.90647720981466E-6</c:v>
                </c:pt>
                <c:pt idx="192">
                  <c:v>6.04468334868435E-6</c:v>
                </c:pt>
                <c:pt idx="193">
                  <c:v>6.04606975060299E-6</c:v>
                </c:pt>
                <c:pt idx="194">
                  <c:v>6.1164634152519E-6</c:v>
                </c:pt>
                <c:pt idx="195">
                  <c:v>6.05780176859711E-6</c:v>
                </c:pt>
                <c:pt idx="196">
                  <c:v>6.39409267387723E-6</c:v>
                </c:pt>
                <c:pt idx="197">
                  <c:v>6.4828708960278E-6</c:v>
                </c:pt>
                <c:pt idx="198">
                  <c:v>6.89210607531355E-6</c:v>
                </c:pt>
                <c:pt idx="199">
                  <c:v>6.90010051722882E-6</c:v>
                </c:pt>
                <c:pt idx="200">
                  <c:v>7.21461299334656E-6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99348312"/>
        <c:axId val="-2099336680"/>
      </c:scatterChart>
      <c:valAx>
        <c:axId val="-2099348312"/>
        <c:scaling>
          <c:orientation val="minMax"/>
          <c:max val="6.0E6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 sz="1800"/>
                </a:pPr>
                <a:r>
                  <a:rPr lang="en-US" altLang="ja-JP" sz="1800"/>
                  <a:t>Freq(MHz)</a:t>
                </a:r>
                <a:endParaRPr lang="ja-JP" altLang="en-US" sz="1800"/>
              </a:p>
            </c:rich>
          </c:tx>
          <c:layout/>
          <c:overlay val="0"/>
        </c:title>
        <c:numFmt formatCode="#,##0.0_);[Red]\(#,##0.0\)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ja-JP"/>
          </a:p>
        </c:txPr>
        <c:crossAx val="-2099336680"/>
        <c:crosses val="autoZero"/>
        <c:crossBetween val="midCat"/>
        <c:dispUnits>
          <c:builtInUnit val="millions"/>
        </c:dispUnits>
      </c:valAx>
      <c:valAx>
        <c:axId val="-2099336680"/>
        <c:scaling>
          <c:orientation val="minMax"/>
          <c:max val="6.0E-5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800"/>
                </a:pPr>
                <a:r>
                  <a:rPr lang="en-US" altLang="ja-JP" sz="1800" dirty="0" smtClean="0"/>
                  <a:t>L(</a:t>
                </a:r>
                <a:r>
                  <a:rPr lang="en-US" altLang="ja-JP" sz="1800" dirty="0"/>
                  <a:t>H)</a:t>
                </a:r>
                <a:endParaRPr lang="ja-JP" altLang="en-US" sz="1800" dirty="0"/>
              </a:p>
            </c:rich>
          </c:tx>
          <c:layout/>
          <c:overlay val="0"/>
        </c:title>
        <c:numFmt formatCode="0.0E+00" sourceLinked="0"/>
        <c:majorTickMark val="none"/>
        <c:minorTickMark val="none"/>
        <c:tickLblPos val="nextTo"/>
        <c:txPr>
          <a:bodyPr/>
          <a:lstStyle/>
          <a:p>
            <a:pPr>
              <a:defRPr sz="1500"/>
            </a:pPr>
            <a:endParaRPr lang="ja-JP"/>
          </a:p>
        </c:txPr>
        <c:crossAx val="-2099348312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400"/>
            </a:pPr>
            <a:r>
              <a:rPr lang="en-US" altLang="ja-JP" sz="1800" b="1" i="0" baseline="0" dirty="0" err="1">
                <a:effectLst/>
              </a:rPr>
              <a:t>Freq</a:t>
            </a:r>
            <a:r>
              <a:rPr lang="en-US" altLang="ja-JP" sz="1800" b="1" i="0" baseline="0" dirty="0">
                <a:effectLst/>
              </a:rPr>
              <a:t> </a:t>
            </a:r>
            <a:r>
              <a:rPr lang="en-US" altLang="ja-JP" sz="1800" b="1" i="0" baseline="0" dirty="0" err="1">
                <a:effectLst/>
              </a:rPr>
              <a:t>vs</a:t>
            </a:r>
            <a:r>
              <a:rPr lang="en-US" altLang="ja-JP" sz="1800" b="1" i="0" baseline="0" dirty="0">
                <a:effectLst/>
              </a:rPr>
              <a:t> </a:t>
            </a:r>
            <a:r>
              <a:rPr lang="en-US" altLang="ja-JP" sz="1800" b="1" i="0" baseline="0" dirty="0" smtClean="0">
                <a:effectLst/>
              </a:rPr>
              <a:t>R*</a:t>
            </a:r>
            <a:r>
              <a:rPr lang="ja-JP" altLang="en-US" sz="1800" b="1" i="0" u="none" strike="noStrike" baseline="0" dirty="0" smtClean="0"/>
              <a:t> </a:t>
            </a:r>
            <a:r>
              <a:rPr lang="ja-JP" altLang="en-US" sz="2400" b="1" i="0" u="none" strike="noStrike" baseline="0" dirty="0" smtClean="0"/>
              <a:t> </a:t>
            </a:r>
            <a:endParaRPr lang="ja-JP" altLang="en-US" sz="2400" dirty="0">
              <a:effectLst/>
            </a:endParaRPr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1"/>
          <c:order val="0"/>
          <c:tx>
            <c:v>J-parcRCS</c:v>
          </c:tx>
          <c:marker>
            <c:symbol val="circle"/>
            <c:size val="7"/>
          </c:marker>
          <c:xVal>
            <c:numRef>
              <c:f>'Macintosh HD:Users:minamikawa_tomoya:Desktop:EXP:GAP考察:[【G比較】KE10-8 .xlsx]Book1'!$A$4:$A$153</c:f>
              <c:numCache>
                <c:formatCode>General</c:formatCode>
                <c:ptCount val="150"/>
                <c:pt idx="0">
                  <c:v>200000.0</c:v>
                </c:pt>
                <c:pt idx="1">
                  <c:v>400000.0</c:v>
                </c:pt>
                <c:pt idx="2">
                  <c:v>600000.0</c:v>
                </c:pt>
                <c:pt idx="3">
                  <c:v>800000.0</c:v>
                </c:pt>
                <c:pt idx="4">
                  <c:v>1.0E6</c:v>
                </c:pt>
                <c:pt idx="5">
                  <c:v>1.2E6</c:v>
                </c:pt>
                <c:pt idx="6">
                  <c:v>1.4E6</c:v>
                </c:pt>
                <c:pt idx="7">
                  <c:v>1.6E6</c:v>
                </c:pt>
                <c:pt idx="8">
                  <c:v>1.8E6</c:v>
                </c:pt>
                <c:pt idx="9">
                  <c:v>2.0E6</c:v>
                </c:pt>
                <c:pt idx="10">
                  <c:v>2.2E6</c:v>
                </c:pt>
                <c:pt idx="11">
                  <c:v>2.4E6</c:v>
                </c:pt>
                <c:pt idx="12">
                  <c:v>2.6E6</c:v>
                </c:pt>
                <c:pt idx="13">
                  <c:v>2.8E6</c:v>
                </c:pt>
                <c:pt idx="14">
                  <c:v>3.0E6</c:v>
                </c:pt>
                <c:pt idx="15">
                  <c:v>3.2E6</c:v>
                </c:pt>
                <c:pt idx="16">
                  <c:v>3.4E6</c:v>
                </c:pt>
                <c:pt idx="17">
                  <c:v>3.6E6</c:v>
                </c:pt>
                <c:pt idx="18">
                  <c:v>3.8E6</c:v>
                </c:pt>
                <c:pt idx="19">
                  <c:v>4.0E6</c:v>
                </c:pt>
                <c:pt idx="20">
                  <c:v>4.2E6</c:v>
                </c:pt>
                <c:pt idx="21">
                  <c:v>4.4E6</c:v>
                </c:pt>
                <c:pt idx="22">
                  <c:v>4.6E6</c:v>
                </c:pt>
                <c:pt idx="23">
                  <c:v>4.8E6</c:v>
                </c:pt>
                <c:pt idx="24">
                  <c:v>5.0E6</c:v>
                </c:pt>
                <c:pt idx="25">
                  <c:v>5.2E6</c:v>
                </c:pt>
                <c:pt idx="26">
                  <c:v>5.4E6</c:v>
                </c:pt>
                <c:pt idx="27">
                  <c:v>5.6E6</c:v>
                </c:pt>
                <c:pt idx="28">
                  <c:v>5.8E6</c:v>
                </c:pt>
                <c:pt idx="29">
                  <c:v>6.0E6</c:v>
                </c:pt>
                <c:pt idx="30">
                  <c:v>6.2E6</c:v>
                </c:pt>
                <c:pt idx="31">
                  <c:v>6.4E6</c:v>
                </c:pt>
                <c:pt idx="32">
                  <c:v>6.6E6</c:v>
                </c:pt>
                <c:pt idx="33">
                  <c:v>6.8E6</c:v>
                </c:pt>
                <c:pt idx="34">
                  <c:v>7.0E6</c:v>
                </c:pt>
                <c:pt idx="35">
                  <c:v>7.2E6</c:v>
                </c:pt>
                <c:pt idx="36">
                  <c:v>7.4E6</c:v>
                </c:pt>
                <c:pt idx="37">
                  <c:v>7.6E6</c:v>
                </c:pt>
                <c:pt idx="38">
                  <c:v>7.8E6</c:v>
                </c:pt>
                <c:pt idx="39">
                  <c:v>8.0E6</c:v>
                </c:pt>
                <c:pt idx="40">
                  <c:v>8.2E6</c:v>
                </c:pt>
                <c:pt idx="41">
                  <c:v>8.4E6</c:v>
                </c:pt>
                <c:pt idx="42">
                  <c:v>8.6E6</c:v>
                </c:pt>
                <c:pt idx="43">
                  <c:v>8.8E6</c:v>
                </c:pt>
                <c:pt idx="44">
                  <c:v>9.0E6</c:v>
                </c:pt>
                <c:pt idx="45">
                  <c:v>9.2E6</c:v>
                </c:pt>
                <c:pt idx="46">
                  <c:v>9.4E6</c:v>
                </c:pt>
                <c:pt idx="47">
                  <c:v>9.6E6</c:v>
                </c:pt>
                <c:pt idx="48">
                  <c:v>9.8E6</c:v>
                </c:pt>
                <c:pt idx="49">
                  <c:v>1.0E7</c:v>
                </c:pt>
                <c:pt idx="50">
                  <c:v>1.02E7</c:v>
                </c:pt>
                <c:pt idx="51">
                  <c:v>1.04E7</c:v>
                </c:pt>
                <c:pt idx="52">
                  <c:v>1.06E7</c:v>
                </c:pt>
                <c:pt idx="53">
                  <c:v>1.08E7</c:v>
                </c:pt>
                <c:pt idx="54">
                  <c:v>1.1E7</c:v>
                </c:pt>
                <c:pt idx="55">
                  <c:v>1.12E7</c:v>
                </c:pt>
                <c:pt idx="56">
                  <c:v>1.14E7</c:v>
                </c:pt>
                <c:pt idx="57">
                  <c:v>1.16E7</c:v>
                </c:pt>
                <c:pt idx="58">
                  <c:v>1.18E7</c:v>
                </c:pt>
                <c:pt idx="59">
                  <c:v>1.2E7</c:v>
                </c:pt>
                <c:pt idx="60">
                  <c:v>1.22E7</c:v>
                </c:pt>
                <c:pt idx="61">
                  <c:v>1.24E7</c:v>
                </c:pt>
                <c:pt idx="62">
                  <c:v>1.26E7</c:v>
                </c:pt>
                <c:pt idx="63">
                  <c:v>1.28E7</c:v>
                </c:pt>
                <c:pt idx="64">
                  <c:v>1.3E7</c:v>
                </c:pt>
                <c:pt idx="65">
                  <c:v>1.32E7</c:v>
                </c:pt>
                <c:pt idx="66">
                  <c:v>1.34E7</c:v>
                </c:pt>
                <c:pt idx="67">
                  <c:v>1.36E7</c:v>
                </c:pt>
                <c:pt idx="68">
                  <c:v>1.38E7</c:v>
                </c:pt>
                <c:pt idx="69">
                  <c:v>1.4E7</c:v>
                </c:pt>
                <c:pt idx="70">
                  <c:v>1.42E7</c:v>
                </c:pt>
                <c:pt idx="71">
                  <c:v>1.44E7</c:v>
                </c:pt>
                <c:pt idx="72">
                  <c:v>1.46E7</c:v>
                </c:pt>
                <c:pt idx="73">
                  <c:v>1.48E7</c:v>
                </c:pt>
                <c:pt idx="74">
                  <c:v>1.5E7</c:v>
                </c:pt>
                <c:pt idx="75">
                  <c:v>1.52E7</c:v>
                </c:pt>
                <c:pt idx="76">
                  <c:v>1.54E7</c:v>
                </c:pt>
                <c:pt idx="77">
                  <c:v>1.56E7</c:v>
                </c:pt>
                <c:pt idx="78">
                  <c:v>1.58E7</c:v>
                </c:pt>
                <c:pt idx="79">
                  <c:v>1.6E7</c:v>
                </c:pt>
                <c:pt idx="80">
                  <c:v>1.62E7</c:v>
                </c:pt>
                <c:pt idx="81">
                  <c:v>1.64E7</c:v>
                </c:pt>
                <c:pt idx="82">
                  <c:v>1.66E7</c:v>
                </c:pt>
                <c:pt idx="83">
                  <c:v>1.68E7</c:v>
                </c:pt>
                <c:pt idx="84">
                  <c:v>1.7E7</c:v>
                </c:pt>
                <c:pt idx="85">
                  <c:v>1.72E7</c:v>
                </c:pt>
                <c:pt idx="86">
                  <c:v>1.74E7</c:v>
                </c:pt>
                <c:pt idx="87">
                  <c:v>1.76E7</c:v>
                </c:pt>
                <c:pt idx="88">
                  <c:v>1.78E7</c:v>
                </c:pt>
                <c:pt idx="89">
                  <c:v>1.8E7</c:v>
                </c:pt>
                <c:pt idx="90">
                  <c:v>1.82E7</c:v>
                </c:pt>
                <c:pt idx="91">
                  <c:v>1.84E7</c:v>
                </c:pt>
                <c:pt idx="92">
                  <c:v>1.86E7</c:v>
                </c:pt>
                <c:pt idx="93">
                  <c:v>1.88E7</c:v>
                </c:pt>
                <c:pt idx="94">
                  <c:v>1.9E7</c:v>
                </c:pt>
                <c:pt idx="95">
                  <c:v>1.92E7</c:v>
                </c:pt>
                <c:pt idx="96">
                  <c:v>1.94E7</c:v>
                </c:pt>
                <c:pt idx="97">
                  <c:v>1.96E7</c:v>
                </c:pt>
                <c:pt idx="98">
                  <c:v>1.98E7</c:v>
                </c:pt>
                <c:pt idx="99">
                  <c:v>2.0E7</c:v>
                </c:pt>
                <c:pt idx="100">
                  <c:v>2.02E7</c:v>
                </c:pt>
                <c:pt idx="101">
                  <c:v>2.04E7</c:v>
                </c:pt>
                <c:pt idx="102">
                  <c:v>2.06E7</c:v>
                </c:pt>
                <c:pt idx="103">
                  <c:v>2.08E7</c:v>
                </c:pt>
                <c:pt idx="104">
                  <c:v>2.1E7</c:v>
                </c:pt>
                <c:pt idx="105">
                  <c:v>2.12E7</c:v>
                </c:pt>
                <c:pt idx="106">
                  <c:v>2.14E7</c:v>
                </c:pt>
                <c:pt idx="107">
                  <c:v>2.16E7</c:v>
                </c:pt>
                <c:pt idx="108">
                  <c:v>2.18E7</c:v>
                </c:pt>
                <c:pt idx="109">
                  <c:v>2.2E7</c:v>
                </c:pt>
                <c:pt idx="110">
                  <c:v>2.22E7</c:v>
                </c:pt>
                <c:pt idx="111">
                  <c:v>2.24E7</c:v>
                </c:pt>
                <c:pt idx="112">
                  <c:v>2.26E7</c:v>
                </c:pt>
                <c:pt idx="113">
                  <c:v>2.28E7</c:v>
                </c:pt>
                <c:pt idx="114">
                  <c:v>2.3E7</c:v>
                </c:pt>
                <c:pt idx="115">
                  <c:v>2.32E7</c:v>
                </c:pt>
                <c:pt idx="116">
                  <c:v>2.34E7</c:v>
                </c:pt>
                <c:pt idx="117">
                  <c:v>2.36E7</c:v>
                </c:pt>
                <c:pt idx="118">
                  <c:v>2.38E7</c:v>
                </c:pt>
                <c:pt idx="119">
                  <c:v>2.4E7</c:v>
                </c:pt>
                <c:pt idx="120">
                  <c:v>2.42E7</c:v>
                </c:pt>
                <c:pt idx="121">
                  <c:v>2.44E7</c:v>
                </c:pt>
                <c:pt idx="122">
                  <c:v>2.46E7</c:v>
                </c:pt>
                <c:pt idx="123">
                  <c:v>2.48E7</c:v>
                </c:pt>
                <c:pt idx="124">
                  <c:v>2.5E7</c:v>
                </c:pt>
                <c:pt idx="125">
                  <c:v>2.52E7</c:v>
                </c:pt>
                <c:pt idx="126">
                  <c:v>2.54E7</c:v>
                </c:pt>
                <c:pt idx="127">
                  <c:v>2.56E7</c:v>
                </c:pt>
                <c:pt idx="128">
                  <c:v>2.58E7</c:v>
                </c:pt>
                <c:pt idx="129">
                  <c:v>2.6E7</c:v>
                </c:pt>
                <c:pt idx="130">
                  <c:v>2.62E7</c:v>
                </c:pt>
                <c:pt idx="131">
                  <c:v>2.64E7</c:v>
                </c:pt>
                <c:pt idx="132">
                  <c:v>2.66E7</c:v>
                </c:pt>
                <c:pt idx="133">
                  <c:v>2.68E7</c:v>
                </c:pt>
                <c:pt idx="134">
                  <c:v>2.7E7</c:v>
                </c:pt>
                <c:pt idx="135">
                  <c:v>2.72E7</c:v>
                </c:pt>
                <c:pt idx="136">
                  <c:v>2.74E7</c:v>
                </c:pt>
                <c:pt idx="137">
                  <c:v>2.76E7</c:v>
                </c:pt>
                <c:pt idx="138">
                  <c:v>2.78E7</c:v>
                </c:pt>
                <c:pt idx="139">
                  <c:v>2.8E7</c:v>
                </c:pt>
                <c:pt idx="140">
                  <c:v>2.82E7</c:v>
                </c:pt>
                <c:pt idx="141">
                  <c:v>2.84E7</c:v>
                </c:pt>
                <c:pt idx="142">
                  <c:v>2.86E7</c:v>
                </c:pt>
                <c:pt idx="143">
                  <c:v>2.88E7</c:v>
                </c:pt>
                <c:pt idx="144">
                  <c:v>2.9E7</c:v>
                </c:pt>
                <c:pt idx="145">
                  <c:v>2.92E7</c:v>
                </c:pt>
                <c:pt idx="146">
                  <c:v>2.94E7</c:v>
                </c:pt>
                <c:pt idx="147">
                  <c:v>2.96E7</c:v>
                </c:pt>
                <c:pt idx="148">
                  <c:v>2.98E7</c:v>
                </c:pt>
                <c:pt idx="149">
                  <c:v>3.0E7</c:v>
                </c:pt>
              </c:numCache>
            </c:numRef>
          </c:xVal>
          <c:yVal>
            <c:numRef>
              <c:f>'Macintosh HD:Users:minamikawa_tomoya:Desktop:EXP:GAP考察:[【G比較】KE10-8 .xlsx]Book1'!$I$4:$I$153</c:f>
              <c:numCache>
                <c:formatCode>General</c:formatCode>
                <c:ptCount val="150"/>
                <c:pt idx="0">
                  <c:v>77.64866037777921</c:v>
                </c:pt>
                <c:pt idx="1">
                  <c:v>90.35101554215977</c:v>
                </c:pt>
                <c:pt idx="2">
                  <c:v>99.4467950651086</c:v>
                </c:pt>
                <c:pt idx="3">
                  <c:v>106.4781357644426</c:v>
                </c:pt>
                <c:pt idx="4">
                  <c:v>112.3631583915181</c:v>
                </c:pt>
                <c:pt idx="5">
                  <c:v>117.7800474193326</c:v>
                </c:pt>
                <c:pt idx="6">
                  <c:v>122.655152496939</c:v>
                </c:pt>
                <c:pt idx="7">
                  <c:v>127.3907195196974</c:v>
                </c:pt>
                <c:pt idx="8">
                  <c:v>131.9937438092954</c:v>
                </c:pt>
                <c:pt idx="9">
                  <c:v>136.3556250523767</c:v>
                </c:pt>
                <c:pt idx="10">
                  <c:v>140.515558421846</c:v>
                </c:pt>
                <c:pt idx="11">
                  <c:v>144.426796986183</c:v>
                </c:pt>
                <c:pt idx="12">
                  <c:v>148.092643432386</c:v>
                </c:pt>
                <c:pt idx="13">
                  <c:v>151.554955016047</c:v>
                </c:pt>
                <c:pt idx="14">
                  <c:v>154.8377833138939</c:v>
                </c:pt>
                <c:pt idx="15">
                  <c:v>157.9667348269669</c:v>
                </c:pt>
                <c:pt idx="16">
                  <c:v>160.9640728441816</c:v>
                </c:pt>
                <c:pt idx="17">
                  <c:v>163.913769422233</c:v>
                </c:pt>
                <c:pt idx="18">
                  <c:v>166.963176184942</c:v>
                </c:pt>
                <c:pt idx="19">
                  <c:v>169.7807925433128</c:v>
                </c:pt>
                <c:pt idx="20">
                  <c:v>171.7337593641809</c:v>
                </c:pt>
                <c:pt idx="21">
                  <c:v>173.938765563723</c:v>
                </c:pt>
                <c:pt idx="22">
                  <c:v>176.2474619562962</c:v>
                </c:pt>
                <c:pt idx="23">
                  <c:v>178.5209427176955</c:v>
                </c:pt>
                <c:pt idx="24">
                  <c:v>180.7618028105254</c:v>
                </c:pt>
                <c:pt idx="25">
                  <c:v>182.9180852874231</c:v>
                </c:pt>
                <c:pt idx="26">
                  <c:v>185.0673726593585</c:v>
                </c:pt>
                <c:pt idx="27">
                  <c:v>187.2214127806332</c:v>
                </c:pt>
                <c:pt idx="28">
                  <c:v>189.423344400682</c:v>
                </c:pt>
                <c:pt idx="29">
                  <c:v>191.6005061937125</c:v>
                </c:pt>
                <c:pt idx="30">
                  <c:v>193.8306571324818</c:v>
                </c:pt>
                <c:pt idx="31">
                  <c:v>195.7094351284385</c:v>
                </c:pt>
                <c:pt idx="32">
                  <c:v>197.6424355914691</c:v>
                </c:pt>
                <c:pt idx="33">
                  <c:v>199.62844980549</c:v>
                </c:pt>
                <c:pt idx="34">
                  <c:v>201.6864066527144</c:v>
                </c:pt>
                <c:pt idx="35">
                  <c:v>203.4299701827244</c:v>
                </c:pt>
                <c:pt idx="36">
                  <c:v>204.9918836574687</c:v>
                </c:pt>
                <c:pt idx="37">
                  <c:v>206.6076279399074</c:v>
                </c:pt>
                <c:pt idx="38">
                  <c:v>208.494858157229</c:v>
                </c:pt>
                <c:pt idx="39">
                  <c:v>210.7887925486225</c:v>
                </c:pt>
                <c:pt idx="40">
                  <c:v>212.792331459421</c:v>
                </c:pt>
                <c:pt idx="41">
                  <c:v>214.8100568133685</c:v>
                </c:pt>
                <c:pt idx="42">
                  <c:v>216.8261081602934</c:v>
                </c:pt>
                <c:pt idx="43">
                  <c:v>217.8133998729955</c:v>
                </c:pt>
                <c:pt idx="44">
                  <c:v>218.2877415348286</c:v>
                </c:pt>
                <c:pt idx="45">
                  <c:v>219.1287147850317</c:v>
                </c:pt>
                <c:pt idx="46">
                  <c:v>220.4014475694845</c:v>
                </c:pt>
                <c:pt idx="47">
                  <c:v>221.704179293015</c:v>
                </c:pt>
                <c:pt idx="48">
                  <c:v>222.6314512311763</c:v>
                </c:pt>
                <c:pt idx="49">
                  <c:v>223.5307785193613</c:v>
                </c:pt>
                <c:pt idx="50">
                  <c:v>224.6871804877</c:v>
                </c:pt>
                <c:pt idx="51">
                  <c:v>225.9606279807667</c:v>
                </c:pt>
                <c:pt idx="52">
                  <c:v>227.1128857029803</c:v>
                </c:pt>
                <c:pt idx="53">
                  <c:v>228.1505659980067</c:v>
                </c:pt>
                <c:pt idx="54">
                  <c:v>229.1033325856745</c:v>
                </c:pt>
                <c:pt idx="55">
                  <c:v>230.0382418763907</c:v>
                </c:pt>
                <c:pt idx="56">
                  <c:v>230.902116589808</c:v>
                </c:pt>
                <c:pt idx="57">
                  <c:v>231.8578204929442</c:v>
                </c:pt>
                <c:pt idx="58">
                  <c:v>232.9065337961252</c:v>
                </c:pt>
                <c:pt idx="59">
                  <c:v>234.0465970648333</c:v>
                </c:pt>
                <c:pt idx="60">
                  <c:v>235.1835216271313</c:v>
                </c:pt>
                <c:pt idx="61">
                  <c:v>236.2916897618639</c:v>
                </c:pt>
                <c:pt idx="62">
                  <c:v>237.4316167780767</c:v>
                </c:pt>
                <c:pt idx="63">
                  <c:v>238.6575842027043</c:v>
                </c:pt>
                <c:pt idx="64">
                  <c:v>239.9484612276844</c:v>
                </c:pt>
                <c:pt idx="65">
                  <c:v>241.2562705131711</c:v>
                </c:pt>
                <c:pt idx="66">
                  <c:v>242.5631011499304</c:v>
                </c:pt>
                <c:pt idx="67">
                  <c:v>243.8092743125837</c:v>
                </c:pt>
                <c:pt idx="68">
                  <c:v>245.0780118643716</c:v>
                </c:pt>
                <c:pt idx="69">
                  <c:v>246.4434310508589</c:v>
                </c:pt>
                <c:pt idx="70">
                  <c:v>247.898274249484</c:v>
                </c:pt>
                <c:pt idx="71">
                  <c:v>249.0328502374648</c:v>
                </c:pt>
                <c:pt idx="72">
                  <c:v>250.5114947487317</c:v>
                </c:pt>
                <c:pt idx="73">
                  <c:v>252.0190294827532</c:v>
                </c:pt>
                <c:pt idx="74">
                  <c:v>253.7842026296655</c:v>
                </c:pt>
                <c:pt idx="75">
                  <c:v>255.6667432872417</c:v>
                </c:pt>
                <c:pt idx="76">
                  <c:v>257.5142240382272</c:v>
                </c:pt>
                <c:pt idx="77">
                  <c:v>259.6891782916891</c:v>
                </c:pt>
                <c:pt idx="78">
                  <c:v>261.7228273499188</c:v>
                </c:pt>
                <c:pt idx="79">
                  <c:v>263.679752155404</c:v>
                </c:pt>
                <c:pt idx="80">
                  <c:v>265.1889939676364</c:v>
                </c:pt>
                <c:pt idx="81">
                  <c:v>266.3719987907545</c:v>
                </c:pt>
                <c:pt idx="82">
                  <c:v>267.4430859591878</c:v>
                </c:pt>
                <c:pt idx="83">
                  <c:v>268.2024199645293</c:v>
                </c:pt>
                <c:pt idx="84">
                  <c:v>268.8704264033401</c:v>
                </c:pt>
                <c:pt idx="85">
                  <c:v>269.4904682997392</c:v>
                </c:pt>
                <c:pt idx="86">
                  <c:v>269.8359962177726</c:v>
                </c:pt>
                <c:pt idx="87">
                  <c:v>269.848112328239</c:v>
                </c:pt>
                <c:pt idx="88">
                  <c:v>270.2110292352334</c:v>
                </c:pt>
                <c:pt idx="89">
                  <c:v>270.945861644102</c:v>
                </c:pt>
                <c:pt idx="90">
                  <c:v>271.9601949007792</c:v>
                </c:pt>
                <c:pt idx="91">
                  <c:v>273.1392883174615</c:v>
                </c:pt>
                <c:pt idx="92">
                  <c:v>274.5051791030435</c:v>
                </c:pt>
                <c:pt idx="93">
                  <c:v>276.2017432587121</c:v>
                </c:pt>
                <c:pt idx="94">
                  <c:v>278.2037311588993</c:v>
                </c:pt>
                <c:pt idx="95">
                  <c:v>280.4001740783595</c:v>
                </c:pt>
                <c:pt idx="96">
                  <c:v>282.6067318223576</c:v>
                </c:pt>
                <c:pt idx="97">
                  <c:v>285.8971864027139</c:v>
                </c:pt>
                <c:pt idx="98">
                  <c:v>288.4836218595674</c:v>
                </c:pt>
                <c:pt idx="99">
                  <c:v>291.3230622481956</c:v>
                </c:pt>
                <c:pt idx="100">
                  <c:v>294.2391256395817</c:v>
                </c:pt>
                <c:pt idx="101">
                  <c:v>296.9663321577846</c:v>
                </c:pt>
                <c:pt idx="102">
                  <c:v>299.2609662145116</c:v>
                </c:pt>
                <c:pt idx="103">
                  <c:v>300.9631822910218</c:v>
                </c:pt>
                <c:pt idx="104">
                  <c:v>301.8306359988338</c:v>
                </c:pt>
                <c:pt idx="105">
                  <c:v>301.9017118741893</c:v>
                </c:pt>
                <c:pt idx="106">
                  <c:v>301.0573636228256</c:v>
                </c:pt>
                <c:pt idx="107">
                  <c:v>299.4997310564651</c:v>
                </c:pt>
                <c:pt idx="108">
                  <c:v>297.3337199012415</c:v>
                </c:pt>
                <c:pt idx="109">
                  <c:v>295.0321526476623</c:v>
                </c:pt>
                <c:pt idx="110">
                  <c:v>292.9924446482881</c:v>
                </c:pt>
                <c:pt idx="111">
                  <c:v>291.2340915050399</c:v>
                </c:pt>
                <c:pt idx="112">
                  <c:v>289.8624743347054</c:v>
                </c:pt>
                <c:pt idx="113">
                  <c:v>288.9121917235211</c:v>
                </c:pt>
                <c:pt idx="114">
                  <c:v>288.3262038015791</c:v>
                </c:pt>
                <c:pt idx="115">
                  <c:v>288.1936235792752</c:v>
                </c:pt>
                <c:pt idx="116">
                  <c:v>288.0862408919002</c:v>
                </c:pt>
                <c:pt idx="117">
                  <c:v>287.7268369559143</c:v>
                </c:pt>
                <c:pt idx="118">
                  <c:v>287.2602390722283</c:v>
                </c:pt>
                <c:pt idx="119">
                  <c:v>286.9314284194411</c:v>
                </c:pt>
                <c:pt idx="120">
                  <c:v>286.8597749660717</c:v>
                </c:pt>
                <c:pt idx="121">
                  <c:v>287.0076720813711</c:v>
                </c:pt>
                <c:pt idx="122">
                  <c:v>287.3344771987982</c:v>
                </c:pt>
                <c:pt idx="123">
                  <c:v>287.9152235465951</c:v>
                </c:pt>
                <c:pt idx="124">
                  <c:v>288.7444935328005</c:v>
                </c:pt>
                <c:pt idx="125">
                  <c:v>289.843456255475</c:v>
                </c:pt>
                <c:pt idx="126">
                  <c:v>291.0942572479358</c:v>
                </c:pt>
                <c:pt idx="127">
                  <c:v>292.1223817600837</c:v>
                </c:pt>
                <c:pt idx="128">
                  <c:v>292.8682978976555</c:v>
                </c:pt>
                <c:pt idx="129">
                  <c:v>293.562281496845</c:v>
                </c:pt>
                <c:pt idx="130">
                  <c:v>294.2878706787014</c:v>
                </c:pt>
                <c:pt idx="131">
                  <c:v>294.871446180087</c:v>
                </c:pt>
                <c:pt idx="132">
                  <c:v>296.0586384198561</c:v>
                </c:pt>
                <c:pt idx="133">
                  <c:v>297.2139575371864</c:v>
                </c:pt>
                <c:pt idx="134">
                  <c:v>298.1689601612138</c:v>
                </c:pt>
                <c:pt idx="135">
                  <c:v>299.2730897949551</c:v>
                </c:pt>
                <c:pt idx="136">
                  <c:v>300.5612796418408</c:v>
                </c:pt>
                <c:pt idx="137">
                  <c:v>301.9219660355513</c:v>
                </c:pt>
                <c:pt idx="138">
                  <c:v>303.3366763333703</c:v>
                </c:pt>
                <c:pt idx="139">
                  <c:v>304.6832088512007</c:v>
                </c:pt>
                <c:pt idx="140">
                  <c:v>306.064765759519</c:v>
                </c:pt>
                <c:pt idx="141">
                  <c:v>307.5864602409382</c:v>
                </c:pt>
                <c:pt idx="142">
                  <c:v>309.311758093012</c:v>
                </c:pt>
                <c:pt idx="143">
                  <c:v>311.052280053771</c:v>
                </c:pt>
                <c:pt idx="144">
                  <c:v>312.6075640269135</c:v>
                </c:pt>
                <c:pt idx="145">
                  <c:v>314.2559609360281</c:v>
                </c:pt>
                <c:pt idx="146">
                  <c:v>316.135883976614</c:v>
                </c:pt>
                <c:pt idx="147">
                  <c:v>318.2718186453278</c:v>
                </c:pt>
                <c:pt idx="148">
                  <c:v>320.4974726742912</c:v>
                </c:pt>
                <c:pt idx="149">
                  <c:v>322.6624074107528</c:v>
                </c:pt>
              </c:numCache>
            </c:numRef>
          </c:yVal>
          <c:smooth val="1"/>
        </c:ser>
        <c:ser>
          <c:idx val="2"/>
          <c:order val="1"/>
          <c:tx>
            <c:v>花弁 0mm</c:v>
          </c:tx>
          <c:marker>
            <c:symbol val="circle"/>
            <c:size val="7"/>
          </c:marker>
          <c:xVal>
            <c:numRef>
              <c:f>'Macintosh HD:Users:minamikawa_tomoya:Desktop:EXP:GAP考察:[【G比較】TRACE14(0801 生 中テ).xlsx]Book1'!$A$4:$A$204</c:f>
              <c:numCache>
                <c:formatCode>General</c:formatCode>
                <c:ptCount val="201"/>
                <c:pt idx="0">
                  <c:v>300000.0</c:v>
                </c:pt>
                <c:pt idx="1">
                  <c:v>348500.0</c:v>
                </c:pt>
                <c:pt idx="2">
                  <c:v>397000.0</c:v>
                </c:pt>
                <c:pt idx="3">
                  <c:v>445500.0</c:v>
                </c:pt>
                <c:pt idx="4">
                  <c:v>494000.0</c:v>
                </c:pt>
                <c:pt idx="5">
                  <c:v>542500.0</c:v>
                </c:pt>
                <c:pt idx="6">
                  <c:v>591000.0</c:v>
                </c:pt>
                <c:pt idx="7">
                  <c:v>639500.0</c:v>
                </c:pt>
                <c:pt idx="8">
                  <c:v>688000.0</c:v>
                </c:pt>
                <c:pt idx="9">
                  <c:v>736500.0</c:v>
                </c:pt>
                <c:pt idx="10">
                  <c:v>785000.0</c:v>
                </c:pt>
                <c:pt idx="11">
                  <c:v>833500.0</c:v>
                </c:pt>
                <c:pt idx="12">
                  <c:v>882000.0</c:v>
                </c:pt>
                <c:pt idx="13">
                  <c:v>930500.0</c:v>
                </c:pt>
                <c:pt idx="14">
                  <c:v>979000.0</c:v>
                </c:pt>
                <c:pt idx="15">
                  <c:v>1.0275E6</c:v>
                </c:pt>
                <c:pt idx="16">
                  <c:v>1.076E6</c:v>
                </c:pt>
                <c:pt idx="17">
                  <c:v>1.1245E6</c:v>
                </c:pt>
                <c:pt idx="18">
                  <c:v>1.173E6</c:v>
                </c:pt>
                <c:pt idx="19">
                  <c:v>1.2215E6</c:v>
                </c:pt>
                <c:pt idx="20">
                  <c:v>1.27E6</c:v>
                </c:pt>
                <c:pt idx="21">
                  <c:v>1.3185E6</c:v>
                </c:pt>
                <c:pt idx="22">
                  <c:v>1.367E6</c:v>
                </c:pt>
                <c:pt idx="23">
                  <c:v>1.4155E6</c:v>
                </c:pt>
                <c:pt idx="24">
                  <c:v>1.464E6</c:v>
                </c:pt>
                <c:pt idx="25">
                  <c:v>1.5125E6</c:v>
                </c:pt>
                <c:pt idx="26">
                  <c:v>1.561E6</c:v>
                </c:pt>
                <c:pt idx="27">
                  <c:v>1.6095E6</c:v>
                </c:pt>
                <c:pt idx="28">
                  <c:v>1.658E6</c:v>
                </c:pt>
                <c:pt idx="29">
                  <c:v>1.7065E6</c:v>
                </c:pt>
                <c:pt idx="30">
                  <c:v>1.755E6</c:v>
                </c:pt>
                <c:pt idx="31">
                  <c:v>1.8035E6</c:v>
                </c:pt>
                <c:pt idx="32">
                  <c:v>1.852E6</c:v>
                </c:pt>
                <c:pt idx="33">
                  <c:v>1.9005E6</c:v>
                </c:pt>
                <c:pt idx="34">
                  <c:v>1.949E6</c:v>
                </c:pt>
                <c:pt idx="35">
                  <c:v>1.9975E6</c:v>
                </c:pt>
                <c:pt idx="36">
                  <c:v>2.046E6</c:v>
                </c:pt>
                <c:pt idx="37">
                  <c:v>2.0945E6</c:v>
                </c:pt>
                <c:pt idx="38">
                  <c:v>2.143E6</c:v>
                </c:pt>
                <c:pt idx="39">
                  <c:v>2.1915E6</c:v>
                </c:pt>
                <c:pt idx="40">
                  <c:v>2.24E6</c:v>
                </c:pt>
                <c:pt idx="41">
                  <c:v>2.2885E6</c:v>
                </c:pt>
                <c:pt idx="42">
                  <c:v>2.337E6</c:v>
                </c:pt>
                <c:pt idx="43">
                  <c:v>2.3855E6</c:v>
                </c:pt>
                <c:pt idx="44">
                  <c:v>2.434E6</c:v>
                </c:pt>
                <c:pt idx="45">
                  <c:v>2.4825E6</c:v>
                </c:pt>
                <c:pt idx="46">
                  <c:v>2.531E6</c:v>
                </c:pt>
                <c:pt idx="47">
                  <c:v>2.5795E6</c:v>
                </c:pt>
                <c:pt idx="48">
                  <c:v>2.628E6</c:v>
                </c:pt>
                <c:pt idx="49">
                  <c:v>2.6765E6</c:v>
                </c:pt>
                <c:pt idx="50">
                  <c:v>2.725E6</c:v>
                </c:pt>
                <c:pt idx="51">
                  <c:v>2.7735E6</c:v>
                </c:pt>
                <c:pt idx="52">
                  <c:v>2.822E6</c:v>
                </c:pt>
                <c:pt idx="53">
                  <c:v>2.8705E6</c:v>
                </c:pt>
                <c:pt idx="54">
                  <c:v>2.919E6</c:v>
                </c:pt>
                <c:pt idx="55">
                  <c:v>2.9675E6</c:v>
                </c:pt>
                <c:pt idx="56">
                  <c:v>3.016E6</c:v>
                </c:pt>
                <c:pt idx="57">
                  <c:v>3.0645E6</c:v>
                </c:pt>
                <c:pt idx="58">
                  <c:v>3.113E6</c:v>
                </c:pt>
                <c:pt idx="59">
                  <c:v>3.1615E6</c:v>
                </c:pt>
                <c:pt idx="60">
                  <c:v>3.21E6</c:v>
                </c:pt>
                <c:pt idx="61">
                  <c:v>3.2585E6</c:v>
                </c:pt>
                <c:pt idx="62">
                  <c:v>3.307E6</c:v>
                </c:pt>
                <c:pt idx="63">
                  <c:v>3.3555E6</c:v>
                </c:pt>
                <c:pt idx="64">
                  <c:v>3.404E6</c:v>
                </c:pt>
                <c:pt idx="65">
                  <c:v>3.4525E6</c:v>
                </c:pt>
                <c:pt idx="66">
                  <c:v>3.501E6</c:v>
                </c:pt>
                <c:pt idx="67">
                  <c:v>3.5495E6</c:v>
                </c:pt>
                <c:pt idx="68">
                  <c:v>3.598E6</c:v>
                </c:pt>
                <c:pt idx="69">
                  <c:v>3.6465E6</c:v>
                </c:pt>
                <c:pt idx="70">
                  <c:v>3.695E6</c:v>
                </c:pt>
                <c:pt idx="71">
                  <c:v>3.7435E6</c:v>
                </c:pt>
                <c:pt idx="72">
                  <c:v>3.792E6</c:v>
                </c:pt>
                <c:pt idx="73">
                  <c:v>3.8405E6</c:v>
                </c:pt>
                <c:pt idx="74">
                  <c:v>3.889E6</c:v>
                </c:pt>
                <c:pt idx="75">
                  <c:v>3.9375E6</c:v>
                </c:pt>
                <c:pt idx="76">
                  <c:v>3.986E6</c:v>
                </c:pt>
                <c:pt idx="77">
                  <c:v>4.0345E6</c:v>
                </c:pt>
                <c:pt idx="78">
                  <c:v>4.083E6</c:v>
                </c:pt>
                <c:pt idx="79">
                  <c:v>4.1315E6</c:v>
                </c:pt>
                <c:pt idx="80">
                  <c:v>4.18E6</c:v>
                </c:pt>
                <c:pt idx="81">
                  <c:v>4.2285E6</c:v>
                </c:pt>
                <c:pt idx="82">
                  <c:v>4.277E6</c:v>
                </c:pt>
                <c:pt idx="83">
                  <c:v>4.3255E6</c:v>
                </c:pt>
                <c:pt idx="84">
                  <c:v>4.374E6</c:v>
                </c:pt>
                <c:pt idx="85">
                  <c:v>4.4225E6</c:v>
                </c:pt>
                <c:pt idx="86">
                  <c:v>4.471E6</c:v>
                </c:pt>
                <c:pt idx="87">
                  <c:v>4.5195E6</c:v>
                </c:pt>
                <c:pt idx="88">
                  <c:v>4.568E6</c:v>
                </c:pt>
                <c:pt idx="89">
                  <c:v>4.6165E6</c:v>
                </c:pt>
                <c:pt idx="90">
                  <c:v>4.665E6</c:v>
                </c:pt>
                <c:pt idx="91">
                  <c:v>4.7135E6</c:v>
                </c:pt>
                <c:pt idx="92">
                  <c:v>4.762E6</c:v>
                </c:pt>
                <c:pt idx="93">
                  <c:v>4.8105E6</c:v>
                </c:pt>
                <c:pt idx="94">
                  <c:v>4.859E6</c:v>
                </c:pt>
                <c:pt idx="95">
                  <c:v>4.9075E6</c:v>
                </c:pt>
                <c:pt idx="96">
                  <c:v>4.956E6</c:v>
                </c:pt>
                <c:pt idx="97">
                  <c:v>5.0045E6</c:v>
                </c:pt>
                <c:pt idx="98">
                  <c:v>5.053E6</c:v>
                </c:pt>
                <c:pt idx="99">
                  <c:v>5.1015E6</c:v>
                </c:pt>
                <c:pt idx="100">
                  <c:v>5.15E6</c:v>
                </c:pt>
                <c:pt idx="101">
                  <c:v>5.1985E6</c:v>
                </c:pt>
                <c:pt idx="102">
                  <c:v>5.247E6</c:v>
                </c:pt>
                <c:pt idx="103">
                  <c:v>5.2955E6</c:v>
                </c:pt>
                <c:pt idx="104">
                  <c:v>5.344E6</c:v>
                </c:pt>
                <c:pt idx="105">
                  <c:v>5.3925E6</c:v>
                </c:pt>
                <c:pt idx="106">
                  <c:v>5.441E6</c:v>
                </c:pt>
                <c:pt idx="107">
                  <c:v>5.4895E6</c:v>
                </c:pt>
                <c:pt idx="108">
                  <c:v>5.538E6</c:v>
                </c:pt>
                <c:pt idx="109">
                  <c:v>5.5865E6</c:v>
                </c:pt>
                <c:pt idx="110">
                  <c:v>5.635E6</c:v>
                </c:pt>
                <c:pt idx="111">
                  <c:v>5.6835E6</c:v>
                </c:pt>
                <c:pt idx="112">
                  <c:v>5.732E6</c:v>
                </c:pt>
                <c:pt idx="113">
                  <c:v>5.7805E6</c:v>
                </c:pt>
                <c:pt idx="114">
                  <c:v>5.829E6</c:v>
                </c:pt>
                <c:pt idx="115">
                  <c:v>5.8775E6</c:v>
                </c:pt>
                <c:pt idx="116">
                  <c:v>5.926E6</c:v>
                </c:pt>
                <c:pt idx="117">
                  <c:v>5.9745E6</c:v>
                </c:pt>
                <c:pt idx="118">
                  <c:v>6.023E6</c:v>
                </c:pt>
                <c:pt idx="119">
                  <c:v>6.0715E6</c:v>
                </c:pt>
                <c:pt idx="120">
                  <c:v>6.12E6</c:v>
                </c:pt>
                <c:pt idx="121">
                  <c:v>6.1685E6</c:v>
                </c:pt>
                <c:pt idx="122">
                  <c:v>6.217E6</c:v>
                </c:pt>
                <c:pt idx="123">
                  <c:v>6.2655E6</c:v>
                </c:pt>
                <c:pt idx="124">
                  <c:v>6.314E6</c:v>
                </c:pt>
                <c:pt idx="125">
                  <c:v>6.3625E6</c:v>
                </c:pt>
                <c:pt idx="126">
                  <c:v>6.411E6</c:v>
                </c:pt>
                <c:pt idx="127">
                  <c:v>6.4595E6</c:v>
                </c:pt>
                <c:pt idx="128">
                  <c:v>6.508E6</c:v>
                </c:pt>
                <c:pt idx="129">
                  <c:v>6.5565E6</c:v>
                </c:pt>
                <c:pt idx="130">
                  <c:v>6.605E6</c:v>
                </c:pt>
                <c:pt idx="131">
                  <c:v>6.6535E6</c:v>
                </c:pt>
                <c:pt idx="132">
                  <c:v>6.702E6</c:v>
                </c:pt>
                <c:pt idx="133">
                  <c:v>6.7505E6</c:v>
                </c:pt>
                <c:pt idx="134">
                  <c:v>6.799E6</c:v>
                </c:pt>
                <c:pt idx="135">
                  <c:v>6.8475E6</c:v>
                </c:pt>
                <c:pt idx="136">
                  <c:v>6.896E6</c:v>
                </c:pt>
                <c:pt idx="137">
                  <c:v>6.9445E6</c:v>
                </c:pt>
                <c:pt idx="138">
                  <c:v>6.993E6</c:v>
                </c:pt>
                <c:pt idx="139">
                  <c:v>7.0415E6</c:v>
                </c:pt>
                <c:pt idx="140">
                  <c:v>7.09E6</c:v>
                </c:pt>
                <c:pt idx="141">
                  <c:v>7.1385E6</c:v>
                </c:pt>
                <c:pt idx="142">
                  <c:v>7.187E6</c:v>
                </c:pt>
                <c:pt idx="143">
                  <c:v>7.2355E6</c:v>
                </c:pt>
                <c:pt idx="144">
                  <c:v>7.284E6</c:v>
                </c:pt>
                <c:pt idx="145">
                  <c:v>7.3325E6</c:v>
                </c:pt>
                <c:pt idx="146">
                  <c:v>7.381E6</c:v>
                </c:pt>
                <c:pt idx="147">
                  <c:v>7.4295E6</c:v>
                </c:pt>
                <c:pt idx="148">
                  <c:v>7.478E6</c:v>
                </c:pt>
                <c:pt idx="149">
                  <c:v>7.5265E6</c:v>
                </c:pt>
                <c:pt idx="150">
                  <c:v>7.575E6</c:v>
                </c:pt>
                <c:pt idx="151">
                  <c:v>7.6235E6</c:v>
                </c:pt>
                <c:pt idx="152">
                  <c:v>7.672E6</c:v>
                </c:pt>
                <c:pt idx="153">
                  <c:v>7.7205E6</c:v>
                </c:pt>
                <c:pt idx="154">
                  <c:v>7.769E6</c:v>
                </c:pt>
                <c:pt idx="155">
                  <c:v>7.8175E6</c:v>
                </c:pt>
                <c:pt idx="156">
                  <c:v>7.866E6</c:v>
                </c:pt>
                <c:pt idx="157">
                  <c:v>7.9145E6</c:v>
                </c:pt>
                <c:pt idx="158">
                  <c:v>7.963E6</c:v>
                </c:pt>
                <c:pt idx="159">
                  <c:v>8.0115E6</c:v>
                </c:pt>
                <c:pt idx="160">
                  <c:v>8.06E6</c:v>
                </c:pt>
                <c:pt idx="161">
                  <c:v>8.1085E6</c:v>
                </c:pt>
                <c:pt idx="162">
                  <c:v>8.157E6</c:v>
                </c:pt>
                <c:pt idx="163">
                  <c:v>8.2055E6</c:v>
                </c:pt>
                <c:pt idx="164">
                  <c:v>8.254E6</c:v>
                </c:pt>
                <c:pt idx="165">
                  <c:v>8.3025E6</c:v>
                </c:pt>
                <c:pt idx="166">
                  <c:v>8.351E6</c:v>
                </c:pt>
                <c:pt idx="167">
                  <c:v>8.3995E6</c:v>
                </c:pt>
                <c:pt idx="168">
                  <c:v>8.448E6</c:v>
                </c:pt>
                <c:pt idx="169">
                  <c:v>8.4965E6</c:v>
                </c:pt>
                <c:pt idx="170">
                  <c:v>8.545E6</c:v>
                </c:pt>
                <c:pt idx="171">
                  <c:v>8.5935E6</c:v>
                </c:pt>
                <c:pt idx="172">
                  <c:v>8.642E6</c:v>
                </c:pt>
                <c:pt idx="173">
                  <c:v>8.6905E6</c:v>
                </c:pt>
                <c:pt idx="174">
                  <c:v>8.739E6</c:v>
                </c:pt>
                <c:pt idx="175">
                  <c:v>8.7875E6</c:v>
                </c:pt>
                <c:pt idx="176">
                  <c:v>8.836E6</c:v>
                </c:pt>
                <c:pt idx="177">
                  <c:v>8.8845E6</c:v>
                </c:pt>
                <c:pt idx="178">
                  <c:v>8.933E6</c:v>
                </c:pt>
                <c:pt idx="179">
                  <c:v>8.9815E6</c:v>
                </c:pt>
                <c:pt idx="180">
                  <c:v>9.03E6</c:v>
                </c:pt>
                <c:pt idx="181">
                  <c:v>9.0785E6</c:v>
                </c:pt>
                <c:pt idx="182">
                  <c:v>9.127E6</c:v>
                </c:pt>
                <c:pt idx="183">
                  <c:v>9.1755E6</c:v>
                </c:pt>
                <c:pt idx="184">
                  <c:v>9.224E6</c:v>
                </c:pt>
                <c:pt idx="185">
                  <c:v>9.2725E6</c:v>
                </c:pt>
                <c:pt idx="186">
                  <c:v>9.321E6</c:v>
                </c:pt>
                <c:pt idx="187">
                  <c:v>9.3695E6</c:v>
                </c:pt>
                <c:pt idx="188">
                  <c:v>9.418E6</c:v>
                </c:pt>
                <c:pt idx="189">
                  <c:v>9.4665E6</c:v>
                </c:pt>
                <c:pt idx="190">
                  <c:v>9.515E6</c:v>
                </c:pt>
                <c:pt idx="191">
                  <c:v>9.5635E6</c:v>
                </c:pt>
                <c:pt idx="192">
                  <c:v>9.612E6</c:v>
                </c:pt>
                <c:pt idx="193">
                  <c:v>9.6605E6</c:v>
                </c:pt>
                <c:pt idx="194">
                  <c:v>9.709E6</c:v>
                </c:pt>
                <c:pt idx="195">
                  <c:v>9.7575E6</c:v>
                </c:pt>
                <c:pt idx="196">
                  <c:v>9.806E6</c:v>
                </c:pt>
                <c:pt idx="197">
                  <c:v>9.8545E6</c:v>
                </c:pt>
                <c:pt idx="198">
                  <c:v>9.903E6</c:v>
                </c:pt>
                <c:pt idx="199">
                  <c:v>9.9515E6</c:v>
                </c:pt>
                <c:pt idx="200">
                  <c:v>1.0E7</c:v>
                </c:pt>
              </c:numCache>
            </c:numRef>
          </c:xVal>
          <c:yVal>
            <c:numRef>
              <c:f>'Macintosh HD:Users:minamikawa_tomoya:Desktop:EXP:GAP考察:[【G比較】TRACE14(0801 生 中テ).xlsx]Book1'!$H$4:$H$204</c:f>
              <c:numCache>
                <c:formatCode>General</c:formatCode>
                <c:ptCount val="201"/>
                <c:pt idx="0">
                  <c:v>69.24305498514995</c:v>
                </c:pt>
                <c:pt idx="1">
                  <c:v>70.36771943462243</c:v>
                </c:pt>
                <c:pt idx="2">
                  <c:v>72.00638548423307</c:v>
                </c:pt>
                <c:pt idx="3">
                  <c:v>73.56520144270034</c:v>
                </c:pt>
                <c:pt idx="4">
                  <c:v>75.81790386022213</c:v>
                </c:pt>
                <c:pt idx="5">
                  <c:v>76.17203388018001</c:v>
                </c:pt>
                <c:pt idx="6">
                  <c:v>78.96294748751165</c:v>
                </c:pt>
                <c:pt idx="7">
                  <c:v>79.85846599319312</c:v>
                </c:pt>
                <c:pt idx="8">
                  <c:v>81.17121965535467</c:v>
                </c:pt>
                <c:pt idx="9">
                  <c:v>83.06368057205621</c:v>
                </c:pt>
                <c:pt idx="10">
                  <c:v>83.96923516669463</c:v>
                </c:pt>
                <c:pt idx="11">
                  <c:v>85.803985705654</c:v>
                </c:pt>
                <c:pt idx="12">
                  <c:v>86.93204832133313</c:v>
                </c:pt>
                <c:pt idx="13">
                  <c:v>87.99023232312052</c:v>
                </c:pt>
                <c:pt idx="14">
                  <c:v>89.04555264511553</c:v>
                </c:pt>
                <c:pt idx="15">
                  <c:v>90.51522054033996</c:v>
                </c:pt>
                <c:pt idx="16">
                  <c:v>91.56275661803117</c:v>
                </c:pt>
                <c:pt idx="17">
                  <c:v>92.32177913506045</c:v>
                </c:pt>
                <c:pt idx="18">
                  <c:v>93.13822535199815</c:v>
                </c:pt>
                <c:pt idx="19">
                  <c:v>94.53533948188018</c:v>
                </c:pt>
                <c:pt idx="20">
                  <c:v>96.10056591555373</c:v>
                </c:pt>
                <c:pt idx="21">
                  <c:v>97.20251385729307</c:v>
                </c:pt>
                <c:pt idx="22">
                  <c:v>98.28282607687082</c:v>
                </c:pt>
                <c:pt idx="23">
                  <c:v>98.97004077450948</c:v>
                </c:pt>
                <c:pt idx="24">
                  <c:v>99.6975901353168</c:v>
                </c:pt>
                <c:pt idx="25">
                  <c:v>101.4859293227358</c:v>
                </c:pt>
                <c:pt idx="26">
                  <c:v>102.2485513933854</c:v>
                </c:pt>
                <c:pt idx="27">
                  <c:v>102.6862733927619</c:v>
                </c:pt>
                <c:pt idx="28">
                  <c:v>103.6253302014563</c:v>
                </c:pt>
                <c:pt idx="29">
                  <c:v>105.4490433192414</c:v>
                </c:pt>
                <c:pt idx="30">
                  <c:v>106.0438043985833</c:v>
                </c:pt>
                <c:pt idx="31">
                  <c:v>106.9249550602257</c:v>
                </c:pt>
                <c:pt idx="32">
                  <c:v>108.1466436088696</c:v>
                </c:pt>
                <c:pt idx="33">
                  <c:v>109.3087169505897</c:v>
                </c:pt>
                <c:pt idx="34">
                  <c:v>109.2192488014591</c:v>
                </c:pt>
                <c:pt idx="35">
                  <c:v>110.8744453606078</c:v>
                </c:pt>
                <c:pt idx="36">
                  <c:v>111.55383296139</c:v>
                </c:pt>
                <c:pt idx="37">
                  <c:v>112.2732772579634</c:v>
                </c:pt>
                <c:pt idx="38">
                  <c:v>113.0317735559927</c:v>
                </c:pt>
                <c:pt idx="39">
                  <c:v>114.1742494272006</c:v>
                </c:pt>
                <c:pt idx="40">
                  <c:v>114.3879822122367</c:v>
                </c:pt>
                <c:pt idx="41">
                  <c:v>115.3759144597042</c:v>
                </c:pt>
                <c:pt idx="42">
                  <c:v>116.0985161059952</c:v>
                </c:pt>
                <c:pt idx="43">
                  <c:v>117.8246411590788</c:v>
                </c:pt>
                <c:pt idx="44">
                  <c:v>117.6892133472251</c:v>
                </c:pt>
                <c:pt idx="45">
                  <c:v>118.5214111474182</c:v>
                </c:pt>
                <c:pt idx="46">
                  <c:v>119.3709037477187</c:v>
                </c:pt>
                <c:pt idx="47">
                  <c:v>120.7438020115248</c:v>
                </c:pt>
                <c:pt idx="48">
                  <c:v>120.5086677796873</c:v>
                </c:pt>
                <c:pt idx="49">
                  <c:v>121.4062104459206</c:v>
                </c:pt>
                <c:pt idx="50">
                  <c:v>122.589536409149</c:v>
                </c:pt>
                <c:pt idx="51">
                  <c:v>123.0108986723936</c:v>
                </c:pt>
                <c:pt idx="52">
                  <c:v>123.8519616113384</c:v>
                </c:pt>
                <c:pt idx="53">
                  <c:v>125.3286754498948</c:v>
                </c:pt>
                <c:pt idx="54">
                  <c:v>125.0866162024482</c:v>
                </c:pt>
                <c:pt idx="55">
                  <c:v>125.2404329072707</c:v>
                </c:pt>
                <c:pt idx="56">
                  <c:v>125.3337311514963</c:v>
                </c:pt>
                <c:pt idx="57">
                  <c:v>127.2328368784794</c:v>
                </c:pt>
                <c:pt idx="58">
                  <c:v>126.5688486444997</c:v>
                </c:pt>
                <c:pt idx="59">
                  <c:v>128.9718570705799</c:v>
                </c:pt>
                <c:pt idx="60">
                  <c:v>128.9279642512568</c:v>
                </c:pt>
                <c:pt idx="61">
                  <c:v>128.506106540878</c:v>
                </c:pt>
                <c:pt idx="62">
                  <c:v>128.8729831192951</c:v>
                </c:pt>
                <c:pt idx="63">
                  <c:v>130.9561033441268</c:v>
                </c:pt>
                <c:pt idx="64">
                  <c:v>129.7366409168132</c:v>
                </c:pt>
                <c:pt idx="65">
                  <c:v>130.7938742087599</c:v>
                </c:pt>
                <c:pt idx="66">
                  <c:v>130.5993369026171</c:v>
                </c:pt>
                <c:pt idx="67">
                  <c:v>130.8448706514822</c:v>
                </c:pt>
                <c:pt idx="68">
                  <c:v>131.1881903133379</c:v>
                </c:pt>
                <c:pt idx="69">
                  <c:v>131.1628321283777</c:v>
                </c:pt>
                <c:pt idx="70">
                  <c:v>132.2306683890228</c:v>
                </c:pt>
                <c:pt idx="71">
                  <c:v>131.6615939549997</c:v>
                </c:pt>
                <c:pt idx="72">
                  <c:v>132.1116336566509</c:v>
                </c:pt>
                <c:pt idx="73">
                  <c:v>133.8203934367038</c:v>
                </c:pt>
                <c:pt idx="74">
                  <c:v>134.7273238318944</c:v>
                </c:pt>
                <c:pt idx="75">
                  <c:v>135.1692494117423</c:v>
                </c:pt>
                <c:pt idx="76">
                  <c:v>135.4524669816164</c:v>
                </c:pt>
                <c:pt idx="77">
                  <c:v>136.7220558716337</c:v>
                </c:pt>
                <c:pt idx="78">
                  <c:v>136.2319289006483</c:v>
                </c:pt>
                <c:pt idx="79">
                  <c:v>137.5370289277001</c:v>
                </c:pt>
                <c:pt idx="80">
                  <c:v>138.2947928418734</c:v>
                </c:pt>
                <c:pt idx="81">
                  <c:v>139.8246843120837</c:v>
                </c:pt>
                <c:pt idx="82">
                  <c:v>139.4165490288986</c:v>
                </c:pt>
                <c:pt idx="83">
                  <c:v>140.7587881147872</c:v>
                </c:pt>
                <c:pt idx="84">
                  <c:v>140.7291030902054</c:v>
                </c:pt>
                <c:pt idx="85">
                  <c:v>141.5985339816938</c:v>
                </c:pt>
                <c:pt idx="86">
                  <c:v>142.0843985921281</c:v>
                </c:pt>
                <c:pt idx="87">
                  <c:v>143.1178540429991</c:v>
                </c:pt>
                <c:pt idx="88">
                  <c:v>142.2794050708162</c:v>
                </c:pt>
                <c:pt idx="89">
                  <c:v>143.0692719646188</c:v>
                </c:pt>
                <c:pt idx="90">
                  <c:v>143.3424943140962</c:v>
                </c:pt>
                <c:pt idx="91">
                  <c:v>143.8898687875604</c:v>
                </c:pt>
                <c:pt idx="92">
                  <c:v>144.0114789650908</c:v>
                </c:pt>
                <c:pt idx="93">
                  <c:v>144.1370232962366</c:v>
                </c:pt>
                <c:pt idx="94">
                  <c:v>144.5943674839275</c:v>
                </c:pt>
                <c:pt idx="95">
                  <c:v>145.6800525291852</c:v>
                </c:pt>
                <c:pt idx="96">
                  <c:v>144.095957854499</c:v>
                </c:pt>
                <c:pt idx="97">
                  <c:v>144.5691316126323</c:v>
                </c:pt>
                <c:pt idx="98">
                  <c:v>144.9692759955209</c:v>
                </c:pt>
                <c:pt idx="99">
                  <c:v>145.6275270591057</c:v>
                </c:pt>
                <c:pt idx="100">
                  <c:v>145.4010698833578</c:v>
                </c:pt>
                <c:pt idx="101">
                  <c:v>145.4212893636989</c:v>
                </c:pt>
                <c:pt idx="102">
                  <c:v>145.3853460660887</c:v>
                </c:pt>
                <c:pt idx="103">
                  <c:v>145.2855069116434</c:v>
                </c:pt>
                <c:pt idx="104">
                  <c:v>144.4218247368837</c:v>
                </c:pt>
                <c:pt idx="105">
                  <c:v>144.5316241030528</c:v>
                </c:pt>
                <c:pt idx="106">
                  <c:v>146.0131249254943</c:v>
                </c:pt>
                <c:pt idx="107">
                  <c:v>144.1279414460965</c:v>
                </c:pt>
                <c:pt idx="108">
                  <c:v>144.4207580671892</c:v>
                </c:pt>
                <c:pt idx="109">
                  <c:v>143.3863134160994</c:v>
                </c:pt>
                <c:pt idx="110">
                  <c:v>142.3866450373102</c:v>
                </c:pt>
                <c:pt idx="111">
                  <c:v>142.6051391807486</c:v>
                </c:pt>
                <c:pt idx="112">
                  <c:v>140.8091765743497</c:v>
                </c:pt>
                <c:pt idx="113">
                  <c:v>139.6690480115363</c:v>
                </c:pt>
                <c:pt idx="114">
                  <c:v>140.011430789083</c:v>
                </c:pt>
                <c:pt idx="115">
                  <c:v>138.7628055561314</c:v>
                </c:pt>
                <c:pt idx="116">
                  <c:v>137.183506842939</c:v>
                </c:pt>
                <c:pt idx="117">
                  <c:v>138.0570781361051</c:v>
                </c:pt>
                <c:pt idx="118">
                  <c:v>135.6987799638155</c:v>
                </c:pt>
                <c:pt idx="119">
                  <c:v>135.0372554003665</c:v>
                </c:pt>
                <c:pt idx="120">
                  <c:v>132.9333072514651</c:v>
                </c:pt>
                <c:pt idx="121">
                  <c:v>131.3723979885926</c:v>
                </c:pt>
                <c:pt idx="122">
                  <c:v>129.6115634708077</c:v>
                </c:pt>
                <c:pt idx="123">
                  <c:v>128.3469969854254</c:v>
                </c:pt>
                <c:pt idx="124">
                  <c:v>125.1419766405999</c:v>
                </c:pt>
                <c:pt idx="125">
                  <c:v>125.2210260778963</c:v>
                </c:pt>
                <c:pt idx="126">
                  <c:v>123.1960244084867</c:v>
                </c:pt>
                <c:pt idx="127">
                  <c:v>121.7274256316916</c:v>
                </c:pt>
                <c:pt idx="128">
                  <c:v>121.3196762098369</c:v>
                </c:pt>
                <c:pt idx="129">
                  <c:v>119.5690348882547</c:v>
                </c:pt>
                <c:pt idx="130">
                  <c:v>119.623881742497</c:v>
                </c:pt>
                <c:pt idx="131">
                  <c:v>119.8640793865724</c:v>
                </c:pt>
                <c:pt idx="132">
                  <c:v>120.1198822833456</c:v>
                </c:pt>
                <c:pt idx="133">
                  <c:v>121.4550889168257</c:v>
                </c:pt>
                <c:pt idx="134">
                  <c:v>122.6632099339391</c:v>
                </c:pt>
                <c:pt idx="135">
                  <c:v>122.6805196053994</c:v>
                </c:pt>
                <c:pt idx="136">
                  <c:v>127.3466062008752</c:v>
                </c:pt>
                <c:pt idx="137">
                  <c:v>127.6220257633133</c:v>
                </c:pt>
                <c:pt idx="138">
                  <c:v>129.1408472634974</c:v>
                </c:pt>
                <c:pt idx="139">
                  <c:v>130.8854777458954</c:v>
                </c:pt>
                <c:pt idx="140">
                  <c:v>131.9092984663331</c:v>
                </c:pt>
                <c:pt idx="141">
                  <c:v>135.6870515602136</c:v>
                </c:pt>
                <c:pt idx="142">
                  <c:v>137.1011080249652</c:v>
                </c:pt>
                <c:pt idx="143">
                  <c:v>139.2780907105715</c:v>
                </c:pt>
                <c:pt idx="144">
                  <c:v>141.3680332351814</c:v>
                </c:pt>
                <c:pt idx="145">
                  <c:v>143.0546803789738</c:v>
                </c:pt>
                <c:pt idx="146">
                  <c:v>143.595837808153</c:v>
                </c:pt>
                <c:pt idx="147">
                  <c:v>146.5341234034087</c:v>
                </c:pt>
                <c:pt idx="148">
                  <c:v>145.4151836992261</c:v>
                </c:pt>
                <c:pt idx="149">
                  <c:v>145.258956094833</c:v>
                </c:pt>
                <c:pt idx="150">
                  <c:v>146.5876781986208</c:v>
                </c:pt>
                <c:pt idx="151">
                  <c:v>146.9754095044445</c:v>
                </c:pt>
                <c:pt idx="152">
                  <c:v>149.046577629196</c:v>
                </c:pt>
                <c:pt idx="153">
                  <c:v>147.8069299955788</c:v>
                </c:pt>
                <c:pt idx="154">
                  <c:v>148.4465160274156</c:v>
                </c:pt>
                <c:pt idx="155">
                  <c:v>149.0868098838324</c:v>
                </c:pt>
                <c:pt idx="156">
                  <c:v>150.1153734028503</c:v>
                </c:pt>
                <c:pt idx="157">
                  <c:v>150.1703629709473</c:v>
                </c:pt>
                <c:pt idx="158">
                  <c:v>150.9714434520846</c:v>
                </c:pt>
                <c:pt idx="159">
                  <c:v>150.3599145184965</c:v>
                </c:pt>
                <c:pt idx="160">
                  <c:v>152.4006288608247</c:v>
                </c:pt>
                <c:pt idx="161">
                  <c:v>153.3696694560884</c:v>
                </c:pt>
                <c:pt idx="162">
                  <c:v>153.1796730478728</c:v>
                </c:pt>
                <c:pt idx="163">
                  <c:v>154.8945777150462</c:v>
                </c:pt>
                <c:pt idx="164">
                  <c:v>153.7715481267703</c:v>
                </c:pt>
                <c:pt idx="165">
                  <c:v>153.574476167002</c:v>
                </c:pt>
                <c:pt idx="166">
                  <c:v>154.4718119035133</c:v>
                </c:pt>
                <c:pt idx="167">
                  <c:v>155.9051737361121</c:v>
                </c:pt>
                <c:pt idx="168">
                  <c:v>157.21745632252</c:v>
                </c:pt>
                <c:pt idx="169">
                  <c:v>158.5242670563154</c:v>
                </c:pt>
                <c:pt idx="170">
                  <c:v>160.1132210496962</c:v>
                </c:pt>
                <c:pt idx="171">
                  <c:v>158.9985777673656</c:v>
                </c:pt>
                <c:pt idx="172">
                  <c:v>159.9689727012603</c:v>
                </c:pt>
                <c:pt idx="173">
                  <c:v>159.7255858309343</c:v>
                </c:pt>
                <c:pt idx="174">
                  <c:v>159.7719318078181</c:v>
                </c:pt>
                <c:pt idx="175">
                  <c:v>157.8795954341043</c:v>
                </c:pt>
                <c:pt idx="176">
                  <c:v>155.6473795633303</c:v>
                </c:pt>
                <c:pt idx="177">
                  <c:v>154.6374582577695</c:v>
                </c:pt>
                <c:pt idx="178">
                  <c:v>153.4319750293081</c:v>
                </c:pt>
                <c:pt idx="179">
                  <c:v>153.4630362867196</c:v>
                </c:pt>
                <c:pt idx="180">
                  <c:v>153.1090352763082</c:v>
                </c:pt>
                <c:pt idx="181">
                  <c:v>152.4064382219814</c:v>
                </c:pt>
                <c:pt idx="182">
                  <c:v>152.2556367755691</c:v>
                </c:pt>
                <c:pt idx="183">
                  <c:v>152.3306704591714</c:v>
                </c:pt>
                <c:pt idx="184">
                  <c:v>152.00443685069</c:v>
                </c:pt>
                <c:pt idx="185">
                  <c:v>151.4913277963197</c:v>
                </c:pt>
                <c:pt idx="186">
                  <c:v>151.9202499638094</c:v>
                </c:pt>
                <c:pt idx="187">
                  <c:v>153.8779974291154</c:v>
                </c:pt>
                <c:pt idx="188">
                  <c:v>153.2325150513828</c:v>
                </c:pt>
                <c:pt idx="189">
                  <c:v>154.667052568793</c:v>
                </c:pt>
                <c:pt idx="190">
                  <c:v>154.435882861139</c:v>
                </c:pt>
                <c:pt idx="191">
                  <c:v>155.2883741155746</c:v>
                </c:pt>
                <c:pt idx="192">
                  <c:v>157.0621214238468</c:v>
                </c:pt>
                <c:pt idx="193">
                  <c:v>158.8724819857897</c:v>
                </c:pt>
                <c:pt idx="194">
                  <c:v>158.8628310910859</c:v>
                </c:pt>
                <c:pt idx="195">
                  <c:v>160.1071581648255</c:v>
                </c:pt>
                <c:pt idx="196">
                  <c:v>160.6696123651923</c:v>
                </c:pt>
                <c:pt idx="197">
                  <c:v>161.4724365890323</c:v>
                </c:pt>
                <c:pt idx="198">
                  <c:v>163.7689308630721</c:v>
                </c:pt>
                <c:pt idx="199">
                  <c:v>162.3528053391933</c:v>
                </c:pt>
                <c:pt idx="200">
                  <c:v>159.8899611824602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93666088"/>
        <c:axId val="-2093658232"/>
      </c:scatterChart>
      <c:valAx>
        <c:axId val="-2093666088"/>
        <c:scaling>
          <c:orientation val="minMax"/>
          <c:max val="6.0E6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 sz="1800"/>
                </a:pPr>
                <a:r>
                  <a:rPr lang="en-US" altLang="ja-JP" sz="1800"/>
                  <a:t>Freq(Hz)</a:t>
                </a:r>
                <a:endParaRPr lang="ja-JP" altLang="en-US" sz="1800"/>
              </a:p>
            </c:rich>
          </c:tx>
          <c:layout/>
          <c:overlay val="0"/>
        </c:title>
        <c:numFmt formatCode="#,##0.0_);[Red]\(#,##0.0\)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ja-JP"/>
          </a:p>
        </c:txPr>
        <c:crossAx val="-2093658232"/>
        <c:crosses val="autoZero"/>
        <c:crossBetween val="midCat"/>
        <c:dispUnits>
          <c:builtInUnit val="millions"/>
        </c:dispUnits>
      </c:valAx>
      <c:valAx>
        <c:axId val="-2093658232"/>
        <c:scaling>
          <c:orientation val="minMax"/>
          <c:max val="250.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800"/>
                </a:pPr>
                <a:r>
                  <a:rPr lang="en-US" altLang="ja-JP" sz="1800" dirty="0" smtClean="0"/>
                  <a:t>R(</a:t>
                </a:r>
                <a:r>
                  <a:rPr lang="en-US" altLang="ja-JP" sz="1800" dirty="0" err="1"/>
                  <a:t>Ω</a:t>
                </a:r>
                <a:r>
                  <a:rPr lang="en-US" altLang="ja-JP" sz="1800" dirty="0"/>
                  <a:t>)</a:t>
                </a:r>
                <a:endParaRPr lang="ja-JP" altLang="en-US" sz="1800" dirty="0"/>
              </a:p>
            </c:rich>
          </c:tx>
          <c:layout/>
          <c:overlay val="0"/>
        </c:title>
        <c:numFmt formatCode="#,##0_);[Red]\(#,##0\)" sourceLinked="0"/>
        <c:majorTickMark val="none"/>
        <c:minorTickMark val="none"/>
        <c:tickLblPos val="nextTo"/>
        <c:txPr>
          <a:bodyPr/>
          <a:lstStyle/>
          <a:p>
            <a:pPr>
              <a:defRPr sz="1500"/>
            </a:pPr>
            <a:endParaRPr lang="ja-JP"/>
          </a:p>
        </c:txPr>
        <c:crossAx val="-2093666088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400"/>
            </a:pPr>
            <a:r>
              <a:rPr lang="en-US" altLang="ja-JP" sz="1800" b="1" i="0" baseline="0" dirty="0" err="1">
                <a:effectLst/>
              </a:rPr>
              <a:t>Freq</a:t>
            </a:r>
            <a:r>
              <a:rPr lang="en-US" altLang="ja-JP" sz="1800" b="1" i="0" baseline="0" dirty="0">
                <a:effectLst/>
              </a:rPr>
              <a:t> </a:t>
            </a:r>
            <a:r>
              <a:rPr lang="en-US" altLang="ja-JP" sz="1800" b="1" i="0" baseline="0" dirty="0" err="1">
                <a:effectLst/>
              </a:rPr>
              <a:t>vs</a:t>
            </a:r>
            <a:r>
              <a:rPr lang="en-US" altLang="ja-JP" sz="1800" b="1" i="0" baseline="0" dirty="0">
                <a:effectLst/>
              </a:rPr>
              <a:t> </a:t>
            </a:r>
            <a:r>
              <a:rPr lang="en-US" altLang="ja-JP" sz="1800" b="1" i="0" baseline="0" dirty="0" smtClean="0">
                <a:effectLst/>
              </a:rPr>
              <a:t>L*</a:t>
            </a:r>
            <a:endParaRPr lang="ja-JP" altLang="en-US" sz="2400" dirty="0">
              <a:effectLst/>
            </a:endParaRPr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1"/>
          <c:order val="1"/>
          <c:tx>
            <c:v>J-parcRCS</c:v>
          </c:tx>
          <c:spPr>
            <a:ln>
              <a:solidFill>
                <a:srgbClr val="BE4B48"/>
              </a:solidFill>
            </a:ln>
          </c:spPr>
          <c:marker>
            <c:symbol val="circle"/>
            <c:size val="7"/>
            <c:spPr>
              <a:ln>
                <a:noFill/>
              </a:ln>
            </c:spPr>
          </c:marker>
          <c:xVal>
            <c:numRef>
              <c:f>'Macintosh HD:Users:minamikawa_tomoya:Desktop:EXP:GAP考察:[【G比較】KE10-8 .xlsx]Book1'!$A$4:$A$153</c:f>
              <c:numCache>
                <c:formatCode>General</c:formatCode>
                <c:ptCount val="150"/>
                <c:pt idx="0">
                  <c:v>200000.0</c:v>
                </c:pt>
                <c:pt idx="1">
                  <c:v>400000.0</c:v>
                </c:pt>
                <c:pt idx="2">
                  <c:v>600000.0</c:v>
                </c:pt>
                <c:pt idx="3">
                  <c:v>800000.0</c:v>
                </c:pt>
                <c:pt idx="4">
                  <c:v>1.0E6</c:v>
                </c:pt>
                <c:pt idx="5">
                  <c:v>1.2E6</c:v>
                </c:pt>
                <c:pt idx="6">
                  <c:v>1.4E6</c:v>
                </c:pt>
                <c:pt idx="7">
                  <c:v>1.6E6</c:v>
                </c:pt>
                <c:pt idx="8">
                  <c:v>1.8E6</c:v>
                </c:pt>
                <c:pt idx="9">
                  <c:v>2.0E6</c:v>
                </c:pt>
                <c:pt idx="10">
                  <c:v>2.2E6</c:v>
                </c:pt>
                <c:pt idx="11">
                  <c:v>2.4E6</c:v>
                </c:pt>
                <c:pt idx="12">
                  <c:v>2.6E6</c:v>
                </c:pt>
                <c:pt idx="13">
                  <c:v>2.8E6</c:v>
                </c:pt>
                <c:pt idx="14">
                  <c:v>3.0E6</c:v>
                </c:pt>
                <c:pt idx="15">
                  <c:v>3.2E6</c:v>
                </c:pt>
                <c:pt idx="16">
                  <c:v>3.4E6</c:v>
                </c:pt>
                <c:pt idx="17">
                  <c:v>3.6E6</c:v>
                </c:pt>
                <c:pt idx="18">
                  <c:v>3.8E6</c:v>
                </c:pt>
                <c:pt idx="19">
                  <c:v>4.0E6</c:v>
                </c:pt>
                <c:pt idx="20">
                  <c:v>4.2E6</c:v>
                </c:pt>
                <c:pt idx="21">
                  <c:v>4.4E6</c:v>
                </c:pt>
                <c:pt idx="22">
                  <c:v>4.6E6</c:v>
                </c:pt>
                <c:pt idx="23">
                  <c:v>4.8E6</c:v>
                </c:pt>
                <c:pt idx="24">
                  <c:v>5.0E6</c:v>
                </c:pt>
                <c:pt idx="25">
                  <c:v>5.2E6</c:v>
                </c:pt>
                <c:pt idx="26">
                  <c:v>5.4E6</c:v>
                </c:pt>
                <c:pt idx="27">
                  <c:v>5.6E6</c:v>
                </c:pt>
                <c:pt idx="28">
                  <c:v>5.8E6</c:v>
                </c:pt>
                <c:pt idx="29">
                  <c:v>6.0E6</c:v>
                </c:pt>
                <c:pt idx="30">
                  <c:v>6.2E6</c:v>
                </c:pt>
                <c:pt idx="31">
                  <c:v>6.4E6</c:v>
                </c:pt>
                <c:pt idx="32">
                  <c:v>6.6E6</c:v>
                </c:pt>
                <c:pt idx="33">
                  <c:v>6.8E6</c:v>
                </c:pt>
                <c:pt idx="34">
                  <c:v>7.0E6</c:v>
                </c:pt>
                <c:pt idx="35">
                  <c:v>7.2E6</c:v>
                </c:pt>
                <c:pt idx="36">
                  <c:v>7.4E6</c:v>
                </c:pt>
                <c:pt idx="37">
                  <c:v>7.6E6</c:v>
                </c:pt>
                <c:pt idx="38">
                  <c:v>7.8E6</c:v>
                </c:pt>
                <c:pt idx="39">
                  <c:v>8.0E6</c:v>
                </c:pt>
                <c:pt idx="40">
                  <c:v>8.2E6</c:v>
                </c:pt>
                <c:pt idx="41">
                  <c:v>8.4E6</c:v>
                </c:pt>
                <c:pt idx="42">
                  <c:v>8.6E6</c:v>
                </c:pt>
                <c:pt idx="43">
                  <c:v>8.8E6</c:v>
                </c:pt>
                <c:pt idx="44">
                  <c:v>9.0E6</c:v>
                </c:pt>
                <c:pt idx="45">
                  <c:v>9.2E6</c:v>
                </c:pt>
                <c:pt idx="46">
                  <c:v>9.4E6</c:v>
                </c:pt>
                <c:pt idx="47">
                  <c:v>9.6E6</c:v>
                </c:pt>
                <c:pt idx="48">
                  <c:v>9.8E6</c:v>
                </c:pt>
                <c:pt idx="49">
                  <c:v>1.0E7</c:v>
                </c:pt>
                <c:pt idx="50">
                  <c:v>1.02E7</c:v>
                </c:pt>
                <c:pt idx="51">
                  <c:v>1.04E7</c:v>
                </c:pt>
                <c:pt idx="52">
                  <c:v>1.06E7</c:v>
                </c:pt>
                <c:pt idx="53">
                  <c:v>1.08E7</c:v>
                </c:pt>
                <c:pt idx="54">
                  <c:v>1.1E7</c:v>
                </c:pt>
                <c:pt idx="55">
                  <c:v>1.12E7</c:v>
                </c:pt>
                <c:pt idx="56">
                  <c:v>1.14E7</c:v>
                </c:pt>
                <c:pt idx="57">
                  <c:v>1.16E7</c:v>
                </c:pt>
                <c:pt idx="58">
                  <c:v>1.18E7</c:v>
                </c:pt>
                <c:pt idx="59">
                  <c:v>1.2E7</c:v>
                </c:pt>
                <c:pt idx="60">
                  <c:v>1.22E7</c:v>
                </c:pt>
                <c:pt idx="61">
                  <c:v>1.24E7</c:v>
                </c:pt>
                <c:pt idx="62">
                  <c:v>1.26E7</c:v>
                </c:pt>
                <c:pt idx="63">
                  <c:v>1.28E7</c:v>
                </c:pt>
                <c:pt idx="64">
                  <c:v>1.3E7</c:v>
                </c:pt>
                <c:pt idx="65">
                  <c:v>1.32E7</c:v>
                </c:pt>
                <c:pt idx="66">
                  <c:v>1.34E7</c:v>
                </c:pt>
                <c:pt idx="67">
                  <c:v>1.36E7</c:v>
                </c:pt>
                <c:pt idx="68">
                  <c:v>1.38E7</c:v>
                </c:pt>
                <c:pt idx="69">
                  <c:v>1.4E7</c:v>
                </c:pt>
                <c:pt idx="70">
                  <c:v>1.42E7</c:v>
                </c:pt>
                <c:pt idx="71">
                  <c:v>1.44E7</c:v>
                </c:pt>
                <c:pt idx="72">
                  <c:v>1.46E7</c:v>
                </c:pt>
                <c:pt idx="73">
                  <c:v>1.48E7</c:v>
                </c:pt>
                <c:pt idx="74">
                  <c:v>1.5E7</c:v>
                </c:pt>
                <c:pt idx="75">
                  <c:v>1.52E7</c:v>
                </c:pt>
                <c:pt idx="76">
                  <c:v>1.54E7</c:v>
                </c:pt>
                <c:pt idx="77">
                  <c:v>1.56E7</c:v>
                </c:pt>
                <c:pt idx="78">
                  <c:v>1.58E7</c:v>
                </c:pt>
                <c:pt idx="79">
                  <c:v>1.6E7</c:v>
                </c:pt>
                <c:pt idx="80">
                  <c:v>1.62E7</c:v>
                </c:pt>
                <c:pt idx="81">
                  <c:v>1.64E7</c:v>
                </c:pt>
                <c:pt idx="82">
                  <c:v>1.66E7</c:v>
                </c:pt>
                <c:pt idx="83">
                  <c:v>1.68E7</c:v>
                </c:pt>
                <c:pt idx="84">
                  <c:v>1.7E7</c:v>
                </c:pt>
                <c:pt idx="85">
                  <c:v>1.72E7</c:v>
                </c:pt>
                <c:pt idx="86">
                  <c:v>1.74E7</c:v>
                </c:pt>
                <c:pt idx="87">
                  <c:v>1.76E7</c:v>
                </c:pt>
                <c:pt idx="88">
                  <c:v>1.78E7</c:v>
                </c:pt>
                <c:pt idx="89">
                  <c:v>1.8E7</c:v>
                </c:pt>
                <c:pt idx="90">
                  <c:v>1.82E7</c:v>
                </c:pt>
                <c:pt idx="91">
                  <c:v>1.84E7</c:v>
                </c:pt>
                <c:pt idx="92">
                  <c:v>1.86E7</c:v>
                </c:pt>
                <c:pt idx="93">
                  <c:v>1.88E7</c:v>
                </c:pt>
                <c:pt idx="94">
                  <c:v>1.9E7</c:v>
                </c:pt>
                <c:pt idx="95">
                  <c:v>1.92E7</c:v>
                </c:pt>
                <c:pt idx="96">
                  <c:v>1.94E7</c:v>
                </c:pt>
                <c:pt idx="97">
                  <c:v>1.96E7</c:v>
                </c:pt>
                <c:pt idx="98">
                  <c:v>1.98E7</c:v>
                </c:pt>
                <c:pt idx="99">
                  <c:v>2.0E7</c:v>
                </c:pt>
                <c:pt idx="100">
                  <c:v>2.02E7</c:v>
                </c:pt>
                <c:pt idx="101">
                  <c:v>2.04E7</c:v>
                </c:pt>
                <c:pt idx="102">
                  <c:v>2.06E7</c:v>
                </c:pt>
                <c:pt idx="103">
                  <c:v>2.08E7</c:v>
                </c:pt>
                <c:pt idx="104">
                  <c:v>2.1E7</c:v>
                </c:pt>
                <c:pt idx="105">
                  <c:v>2.12E7</c:v>
                </c:pt>
                <c:pt idx="106">
                  <c:v>2.14E7</c:v>
                </c:pt>
                <c:pt idx="107">
                  <c:v>2.16E7</c:v>
                </c:pt>
                <c:pt idx="108">
                  <c:v>2.18E7</c:v>
                </c:pt>
                <c:pt idx="109">
                  <c:v>2.2E7</c:v>
                </c:pt>
                <c:pt idx="110">
                  <c:v>2.22E7</c:v>
                </c:pt>
                <c:pt idx="111">
                  <c:v>2.24E7</c:v>
                </c:pt>
                <c:pt idx="112">
                  <c:v>2.26E7</c:v>
                </c:pt>
                <c:pt idx="113">
                  <c:v>2.28E7</c:v>
                </c:pt>
                <c:pt idx="114">
                  <c:v>2.3E7</c:v>
                </c:pt>
                <c:pt idx="115">
                  <c:v>2.32E7</c:v>
                </c:pt>
                <c:pt idx="116">
                  <c:v>2.34E7</c:v>
                </c:pt>
                <c:pt idx="117">
                  <c:v>2.36E7</c:v>
                </c:pt>
                <c:pt idx="118">
                  <c:v>2.38E7</c:v>
                </c:pt>
                <c:pt idx="119">
                  <c:v>2.4E7</c:v>
                </c:pt>
                <c:pt idx="120">
                  <c:v>2.42E7</c:v>
                </c:pt>
                <c:pt idx="121">
                  <c:v>2.44E7</c:v>
                </c:pt>
                <c:pt idx="122">
                  <c:v>2.46E7</c:v>
                </c:pt>
                <c:pt idx="123">
                  <c:v>2.48E7</c:v>
                </c:pt>
                <c:pt idx="124">
                  <c:v>2.5E7</c:v>
                </c:pt>
                <c:pt idx="125">
                  <c:v>2.52E7</c:v>
                </c:pt>
                <c:pt idx="126">
                  <c:v>2.54E7</c:v>
                </c:pt>
                <c:pt idx="127">
                  <c:v>2.56E7</c:v>
                </c:pt>
                <c:pt idx="128">
                  <c:v>2.58E7</c:v>
                </c:pt>
                <c:pt idx="129">
                  <c:v>2.6E7</c:v>
                </c:pt>
                <c:pt idx="130">
                  <c:v>2.62E7</c:v>
                </c:pt>
                <c:pt idx="131">
                  <c:v>2.64E7</c:v>
                </c:pt>
                <c:pt idx="132">
                  <c:v>2.66E7</c:v>
                </c:pt>
                <c:pt idx="133">
                  <c:v>2.68E7</c:v>
                </c:pt>
                <c:pt idx="134">
                  <c:v>2.7E7</c:v>
                </c:pt>
                <c:pt idx="135">
                  <c:v>2.72E7</c:v>
                </c:pt>
                <c:pt idx="136">
                  <c:v>2.74E7</c:v>
                </c:pt>
                <c:pt idx="137">
                  <c:v>2.76E7</c:v>
                </c:pt>
                <c:pt idx="138">
                  <c:v>2.78E7</c:v>
                </c:pt>
                <c:pt idx="139">
                  <c:v>2.8E7</c:v>
                </c:pt>
                <c:pt idx="140">
                  <c:v>2.82E7</c:v>
                </c:pt>
                <c:pt idx="141">
                  <c:v>2.84E7</c:v>
                </c:pt>
                <c:pt idx="142">
                  <c:v>2.86E7</c:v>
                </c:pt>
                <c:pt idx="143">
                  <c:v>2.88E7</c:v>
                </c:pt>
                <c:pt idx="144">
                  <c:v>2.9E7</c:v>
                </c:pt>
                <c:pt idx="145">
                  <c:v>2.92E7</c:v>
                </c:pt>
                <c:pt idx="146">
                  <c:v>2.94E7</c:v>
                </c:pt>
                <c:pt idx="147">
                  <c:v>2.96E7</c:v>
                </c:pt>
                <c:pt idx="148">
                  <c:v>2.98E7</c:v>
                </c:pt>
                <c:pt idx="149">
                  <c:v>3.0E7</c:v>
                </c:pt>
              </c:numCache>
            </c:numRef>
          </c:xVal>
          <c:yVal>
            <c:numRef>
              <c:f>'Macintosh HD:Users:minamikawa_tomoya:Desktop:EXP:GAP考察:[【G比較】KE10-8 .xlsx]Book1'!$J$4:$J$153</c:f>
              <c:numCache>
                <c:formatCode>General</c:formatCode>
                <c:ptCount val="150"/>
                <c:pt idx="0">
                  <c:v>5.62583670793259E-5</c:v>
                </c:pt>
                <c:pt idx="1">
                  <c:v>4.46609122160414E-5</c:v>
                </c:pt>
                <c:pt idx="2">
                  <c:v>3.75502953652695E-5</c:v>
                </c:pt>
                <c:pt idx="3">
                  <c:v>3.26291725799574E-5</c:v>
                </c:pt>
                <c:pt idx="4">
                  <c:v>2.88832893101384E-5</c:v>
                </c:pt>
                <c:pt idx="5">
                  <c:v>2.59174107752099E-5</c:v>
                </c:pt>
                <c:pt idx="6">
                  <c:v>2.35520087495384E-5</c:v>
                </c:pt>
                <c:pt idx="7">
                  <c:v>2.15947667413576E-5</c:v>
                </c:pt>
                <c:pt idx="8">
                  <c:v>1.99979673088691E-5</c:v>
                </c:pt>
                <c:pt idx="9">
                  <c:v>1.8687426871731E-5</c:v>
                </c:pt>
                <c:pt idx="10">
                  <c:v>1.75837488819893E-5</c:v>
                </c:pt>
                <c:pt idx="11">
                  <c:v>1.66431062709018E-5</c:v>
                </c:pt>
                <c:pt idx="12">
                  <c:v>1.58319711905837E-5</c:v>
                </c:pt>
                <c:pt idx="13">
                  <c:v>1.51188043906188E-5</c:v>
                </c:pt>
                <c:pt idx="14">
                  <c:v>1.44819439849207E-5</c:v>
                </c:pt>
                <c:pt idx="15">
                  <c:v>1.39077731352193E-5</c:v>
                </c:pt>
                <c:pt idx="16">
                  <c:v>1.33825962955233E-5</c:v>
                </c:pt>
                <c:pt idx="17">
                  <c:v>1.2904012128617E-5</c:v>
                </c:pt>
                <c:pt idx="18">
                  <c:v>1.24736469206074E-5</c:v>
                </c:pt>
                <c:pt idx="19">
                  <c:v>1.2158160167967E-5</c:v>
                </c:pt>
                <c:pt idx="20">
                  <c:v>1.18142750562818E-5</c:v>
                </c:pt>
                <c:pt idx="21">
                  <c:v>1.14479784125872E-5</c:v>
                </c:pt>
                <c:pt idx="22">
                  <c:v>1.11128170140997E-5</c:v>
                </c:pt>
                <c:pt idx="23">
                  <c:v>1.08056597293046E-5</c:v>
                </c:pt>
                <c:pt idx="24">
                  <c:v>1.05192870210401E-5</c:v>
                </c:pt>
                <c:pt idx="25">
                  <c:v>1.02479341498516E-5</c:v>
                </c:pt>
                <c:pt idx="26">
                  <c:v>9.98983261803837E-6</c:v>
                </c:pt>
                <c:pt idx="27">
                  <c:v>9.74817897659857E-6</c:v>
                </c:pt>
                <c:pt idx="28">
                  <c:v>9.52487440712173E-6</c:v>
                </c:pt>
                <c:pt idx="29">
                  <c:v>9.31279173575772E-6</c:v>
                </c:pt>
                <c:pt idx="30">
                  <c:v>9.13138920908595E-6</c:v>
                </c:pt>
                <c:pt idx="31">
                  <c:v>8.95987626398754E-6</c:v>
                </c:pt>
                <c:pt idx="32">
                  <c:v>8.79053282064743E-6</c:v>
                </c:pt>
                <c:pt idx="33">
                  <c:v>8.61521582070778E-6</c:v>
                </c:pt>
                <c:pt idx="34">
                  <c:v>8.4776823930734E-6</c:v>
                </c:pt>
                <c:pt idx="35">
                  <c:v>8.34876757259425E-6</c:v>
                </c:pt>
                <c:pt idx="36">
                  <c:v>8.20690626848231E-6</c:v>
                </c:pt>
                <c:pt idx="37">
                  <c:v>8.0615625827909E-6</c:v>
                </c:pt>
                <c:pt idx="38">
                  <c:v>7.90994879129387E-6</c:v>
                </c:pt>
                <c:pt idx="39">
                  <c:v>7.78312627135896E-6</c:v>
                </c:pt>
                <c:pt idx="40">
                  <c:v>7.69362201731265E-6</c:v>
                </c:pt>
                <c:pt idx="41">
                  <c:v>7.60849503039293E-6</c:v>
                </c:pt>
                <c:pt idx="42">
                  <c:v>7.55524354378921E-6</c:v>
                </c:pt>
                <c:pt idx="43">
                  <c:v>7.53038174034537E-6</c:v>
                </c:pt>
                <c:pt idx="44">
                  <c:v>7.45062458018367E-6</c:v>
                </c:pt>
                <c:pt idx="45">
                  <c:v>7.33721475047377E-6</c:v>
                </c:pt>
                <c:pt idx="46">
                  <c:v>7.23182804638605E-6</c:v>
                </c:pt>
                <c:pt idx="47">
                  <c:v>7.14935998869002E-6</c:v>
                </c:pt>
                <c:pt idx="48">
                  <c:v>7.06906906619094E-6</c:v>
                </c:pt>
                <c:pt idx="49">
                  <c:v>6.9710727425622E-6</c:v>
                </c:pt>
                <c:pt idx="50">
                  <c:v>6.86929980921324E-6</c:v>
                </c:pt>
                <c:pt idx="51">
                  <c:v>6.7807888777422E-6</c:v>
                </c:pt>
                <c:pt idx="52">
                  <c:v>6.70449009549022E-6</c:v>
                </c:pt>
                <c:pt idx="53">
                  <c:v>6.62906002701387E-6</c:v>
                </c:pt>
                <c:pt idx="54">
                  <c:v>6.55283166013902E-6</c:v>
                </c:pt>
                <c:pt idx="55">
                  <c:v>6.47166123621117E-6</c:v>
                </c:pt>
                <c:pt idx="56">
                  <c:v>6.38309998051686E-6</c:v>
                </c:pt>
                <c:pt idx="57">
                  <c:v>6.29928353309508E-6</c:v>
                </c:pt>
                <c:pt idx="58">
                  <c:v>6.21340178901572E-6</c:v>
                </c:pt>
                <c:pt idx="59">
                  <c:v>6.1286543270832E-6</c:v>
                </c:pt>
                <c:pt idx="60">
                  <c:v>6.04606865384104E-6</c:v>
                </c:pt>
                <c:pt idx="61">
                  <c:v>5.96732398854387E-6</c:v>
                </c:pt>
                <c:pt idx="62">
                  <c:v>5.89287919967989E-6</c:v>
                </c:pt>
                <c:pt idx="63">
                  <c:v>5.81581964030587E-6</c:v>
                </c:pt>
                <c:pt idx="64">
                  <c:v>5.74428056262784E-6</c:v>
                </c:pt>
                <c:pt idx="65">
                  <c:v>5.67581569732279E-6</c:v>
                </c:pt>
                <c:pt idx="66">
                  <c:v>5.60931999571873E-6</c:v>
                </c:pt>
                <c:pt idx="67">
                  <c:v>5.54289826132928E-6</c:v>
                </c:pt>
                <c:pt idx="68">
                  <c:v>5.4815014612828E-6</c:v>
                </c:pt>
                <c:pt idx="69">
                  <c:v>5.42046413893965E-6</c:v>
                </c:pt>
                <c:pt idx="70">
                  <c:v>5.35521235243887E-6</c:v>
                </c:pt>
                <c:pt idx="71">
                  <c:v>5.29983223064907E-6</c:v>
                </c:pt>
                <c:pt idx="72">
                  <c:v>5.23759054282627E-6</c:v>
                </c:pt>
                <c:pt idx="73">
                  <c:v>5.17739884808047E-6</c:v>
                </c:pt>
                <c:pt idx="74">
                  <c:v>5.12014997201021E-6</c:v>
                </c:pt>
                <c:pt idx="75">
                  <c:v>5.06818275614639E-6</c:v>
                </c:pt>
                <c:pt idx="76">
                  <c:v>5.02278164565641E-6</c:v>
                </c:pt>
                <c:pt idx="77">
                  <c:v>4.99247880436949E-6</c:v>
                </c:pt>
                <c:pt idx="78">
                  <c:v>4.96887261524968E-6</c:v>
                </c:pt>
                <c:pt idx="79">
                  <c:v>4.95832921610613E-6</c:v>
                </c:pt>
                <c:pt idx="80">
                  <c:v>4.9578274629932E-6</c:v>
                </c:pt>
                <c:pt idx="81">
                  <c:v>4.94893775284996E-6</c:v>
                </c:pt>
                <c:pt idx="82">
                  <c:v>4.94555817357983E-6</c:v>
                </c:pt>
                <c:pt idx="83">
                  <c:v>4.93605311096668E-6</c:v>
                </c:pt>
                <c:pt idx="84">
                  <c:v>4.92256491948144E-6</c:v>
                </c:pt>
                <c:pt idx="85">
                  <c:v>4.90500998643632E-6</c:v>
                </c:pt>
                <c:pt idx="86">
                  <c:v>4.8878454143885E-6</c:v>
                </c:pt>
                <c:pt idx="87">
                  <c:v>4.8548923059242E-6</c:v>
                </c:pt>
                <c:pt idx="88">
                  <c:v>4.8012745332961E-6</c:v>
                </c:pt>
                <c:pt idx="89">
                  <c:v>4.74522810494732E-6</c:v>
                </c:pt>
                <c:pt idx="90">
                  <c:v>4.69274574028013E-6</c:v>
                </c:pt>
                <c:pt idx="91">
                  <c:v>4.6335923988518E-6</c:v>
                </c:pt>
                <c:pt idx="92">
                  <c:v>4.57957496199346E-6</c:v>
                </c:pt>
                <c:pt idx="93">
                  <c:v>4.52782335384581E-6</c:v>
                </c:pt>
                <c:pt idx="94">
                  <c:v>4.48113607928826E-6</c:v>
                </c:pt>
                <c:pt idx="95">
                  <c:v>4.44237302107414E-6</c:v>
                </c:pt>
                <c:pt idx="96">
                  <c:v>4.40632094021922E-6</c:v>
                </c:pt>
                <c:pt idx="97">
                  <c:v>4.38797869658412E-6</c:v>
                </c:pt>
                <c:pt idx="98">
                  <c:v>4.37674252933067E-6</c:v>
                </c:pt>
                <c:pt idx="99">
                  <c:v>4.3745688976008E-6</c:v>
                </c:pt>
                <c:pt idx="100">
                  <c:v>4.39249368639567E-6</c:v>
                </c:pt>
                <c:pt idx="101">
                  <c:v>4.42583045609407E-6</c:v>
                </c:pt>
                <c:pt idx="102">
                  <c:v>4.48111442698911E-6</c:v>
                </c:pt>
                <c:pt idx="103">
                  <c:v>4.54999397997315E-6</c:v>
                </c:pt>
                <c:pt idx="104">
                  <c:v>4.62882166073444E-6</c:v>
                </c:pt>
                <c:pt idx="105">
                  <c:v>4.71508146800913E-6</c:v>
                </c:pt>
                <c:pt idx="106">
                  <c:v>4.79673744289726E-6</c:v>
                </c:pt>
                <c:pt idx="107">
                  <c:v>4.86718015698024E-6</c:v>
                </c:pt>
                <c:pt idx="108">
                  <c:v>4.91094676811146E-6</c:v>
                </c:pt>
                <c:pt idx="109">
                  <c:v>4.92265600328898E-6</c:v>
                </c:pt>
                <c:pt idx="110">
                  <c:v>4.90340500303192E-6</c:v>
                </c:pt>
                <c:pt idx="111">
                  <c:v>4.86653723248828E-6</c:v>
                </c:pt>
                <c:pt idx="112">
                  <c:v>4.81336532207468E-6</c:v>
                </c:pt>
                <c:pt idx="113">
                  <c:v>4.75304993856551E-6</c:v>
                </c:pt>
                <c:pt idx="114">
                  <c:v>4.68799911817858E-6</c:v>
                </c:pt>
                <c:pt idx="115">
                  <c:v>4.62841402332214E-6</c:v>
                </c:pt>
                <c:pt idx="116">
                  <c:v>4.58510453527369E-6</c:v>
                </c:pt>
                <c:pt idx="117">
                  <c:v>4.540707148362E-6</c:v>
                </c:pt>
                <c:pt idx="118">
                  <c:v>4.48711093531804E-6</c:v>
                </c:pt>
                <c:pt idx="119">
                  <c:v>4.4242070334971E-6</c:v>
                </c:pt>
                <c:pt idx="120">
                  <c:v>4.35793839849952E-6</c:v>
                </c:pt>
                <c:pt idx="121">
                  <c:v>4.28954707740503E-6</c:v>
                </c:pt>
                <c:pt idx="122">
                  <c:v>4.2221960381895E-6</c:v>
                </c:pt>
                <c:pt idx="123">
                  <c:v>4.15562614307112E-6</c:v>
                </c:pt>
                <c:pt idx="124">
                  <c:v>4.09212901468192E-6</c:v>
                </c:pt>
                <c:pt idx="125">
                  <c:v>4.03573333036944E-6</c:v>
                </c:pt>
                <c:pt idx="126">
                  <c:v>3.99098452577964E-6</c:v>
                </c:pt>
                <c:pt idx="127">
                  <c:v>3.95583095569927E-6</c:v>
                </c:pt>
                <c:pt idx="128">
                  <c:v>3.92040242102637E-6</c:v>
                </c:pt>
                <c:pt idx="129">
                  <c:v>3.87885644996302E-6</c:v>
                </c:pt>
                <c:pt idx="130">
                  <c:v>3.8358776487921E-6</c:v>
                </c:pt>
                <c:pt idx="131">
                  <c:v>3.79460698340696E-6</c:v>
                </c:pt>
                <c:pt idx="132">
                  <c:v>3.75365071583484E-6</c:v>
                </c:pt>
                <c:pt idx="133">
                  <c:v>3.71246456214546E-6</c:v>
                </c:pt>
                <c:pt idx="134">
                  <c:v>3.67205516649918E-6</c:v>
                </c:pt>
                <c:pt idx="135">
                  <c:v>3.62874810677587E-6</c:v>
                </c:pt>
                <c:pt idx="136">
                  <c:v>3.58789995924377E-6</c:v>
                </c:pt>
                <c:pt idx="137">
                  <c:v>3.5508353827162E-6</c:v>
                </c:pt>
                <c:pt idx="138">
                  <c:v>3.51495088711637E-6</c:v>
                </c:pt>
                <c:pt idx="139">
                  <c:v>3.48184562637449E-6</c:v>
                </c:pt>
                <c:pt idx="140">
                  <c:v>3.44542863467828E-6</c:v>
                </c:pt>
                <c:pt idx="141">
                  <c:v>3.40932469458109E-6</c:v>
                </c:pt>
                <c:pt idx="142">
                  <c:v>3.37627888568481E-6</c:v>
                </c:pt>
                <c:pt idx="143">
                  <c:v>3.34843744290001E-6</c:v>
                </c:pt>
                <c:pt idx="144">
                  <c:v>3.3200694832407E-6</c:v>
                </c:pt>
                <c:pt idx="145">
                  <c:v>3.28801317458091E-6</c:v>
                </c:pt>
                <c:pt idx="146">
                  <c:v>3.25605001684798E-6</c:v>
                </c:pt>
                <c:pt idx="147">
                  <c:v>3.22625315634477E-6</c:v>
                </c:pt>
                <c:pt idx="148">
                  <c:v>3.20051430081046E-6</c:v>
                </c:pt>
                <c:pt idx="149">
                  <c:v>3.17724035179347E-6</c:v>
                </c:pt>
              </c:numCache>
            </c:numRef>
          </c:yVal>
          <c:smooth val="1"/>
        </c:ser>
        <c:ser>
          <c:idx val="2"/>
          <c:order val="2"/>
          <c:tx>
            <c:v>花弁 0mm</c:v>
          </c:tx>
          <c:spPr>
            <a:ln>
              <a:solidFill>
                <a:srgbClr val="98B954"/>
              </a:solidFill>
            </a:ln>
          </c:spPr>
          <c:marker>
            <c:symbol val="circle"/>
            <c:size val="7"/>
            <c:spPr>
              <a:ln>
                <a:noFill/>
              </a:ln>
            </c:spPr>
          </c:marker>
          <c:xVal>
            <c:numRef>
              <c:f>'Macintosh HD:Users:minamikawa_tomoya:Desktop:EXP:GAP考察:[【G比較】TRACE14(0801 生 中テ).xlsx]Book1'!$A$4:$A$204</c:f>
              <c:numCache>
                <c:formatCode>General</c:formatCode>
                <c:ptCount val="201"/>
                <c:pt idx="0">
                  <c:v>300000.0</c:v>
                </c:pt>
                <c:pt idx="1">
                  <c:v>348500.0</c:v>
                </c:pt>
                <c:pt idx="2">
                  <c:v>397000.0</c:v>
                </c:pt>
                <c:pt idx="3">
                  <c:v>445500.0</c:v>
                </c:pt>
                <c:pt idx="4">
                  <c:v>494000.0</c:v>
                </c:pt>
                <c:pt idx="5">
                  <c:v>542500.0</c:v>
                </c:pt>
                <c:pt idx="6">
                  <c:v>591000.0</c:v>
                </c:pt>
                <c:pt idx="7">
                  <c:v>639500.0</c:v>
                </c:pt>
                <c:pt idx="8">
                  <c:v>688000.0</c:v>
                </c:pt>
                <c:pt idx="9">
                  <c:v>736500.0</c:v>
                </c:pt>
                <c:pt idx="10">
                  <c:v>785000.0</c:v>
                </c:pt>
                <c:pt idx="11">
                  <c:v>833500.0</c:v>
                </c:pt>
                <c:pt idx="12">
                  <c:v>882000.0</c:v>
                </c:pt>
                <c:pt idx="13">
                  <c:v>930500.0</c:v>
                </c:pt>
                <c:pt idx="14">
                  <c:v>979000.0</c:v>
                </c:pt>
                <c:pt idx="15">
                  <c:v>1.0275E6</c:v>
                </c:pt>
                <c:pt idx="16">
                  <c:v>1.076E6</c:v>
                </c:pt>
                <c:pt idx="17">
                  <c:v>1.1245E6</c:v>
                </c:pt>
                <c:pt idx="18">
                  <c:v>1.173E6</c:v>
                </c:pt>
                <c:pt idx="19">
                  <c:v>1.2215E6</c:v>
                </c:pt>
                <c:pt idx="20">
                  <c:v>1.27E6</c:v>
                </c:pt>
                <c:pt idx="21">
                  <c:v>1.3185E6</c:v>
                </c:pt>
                <c:pt idx="22">
                  <c:v>1.367E6</c:v>
                </c:pt>
                <c:pt idx="23">
                  <c:v>1.4155E6</c:v>
                </c:pt>
                <c:pt idx="24">
                  <c:v>1.464E6</c:v>
                </c:pt>
                <c:pt idx="25">
                  <c:v>1.5125E6</c:v>
                </c:pt>
                <c:pt idx="26">
                  <c:v>1.561E6</c:v>
                </c:pt>
                <c:pt idx="27">
                  <c:v>1.6095E6</c:v>
                </c:pt>
                <c:pt idx="28">
                  <c:v>1.658E6</c:v>
                </c:pt>
                <c:pt idx="29">
                  <c:v>1.7065E6</c:v>
                </c:pt>
                <c:pt idx="30">
                  <c:v>1.755E6</c:v>
                </c:pt>
                <c:pt idx="31">
                  <c:v>1.8035E6</c:v>
                </c:pt>
                <c:pt idx="32">
                  <c:v>1.852E6</c:v>
                </c:pt>
                <c:pt idx="33">
                  <c:v>1.9005E6</c:v>
                </c:pt>
                <c:pt idx="34">
                  <c:v>1.949E6</c:v>
                </c:pt>
                <c:pt idx="35">
                  <c:v>1.9975E6</c:v>
                </c:pt>
                <c:pt idx="36">
                  <c:v>2.046E6</c:v>
                </c:pt>
                <c:pt idx="37">
                  <c:v>2.0945E6</c:v>
                </c:pt>
                <c:pt idx="38">
                  <c:v>2.143E6</c:v>
                </c:pt>
                <c:pt idx="39">
                  <c:v>2.1915E6</c:v>
                </c:pt>
                <c:pt idx="40">
                  <c:v>2.24E6</c:v>
                </c:pt>
                <c:pt idx="41">
                  <c:v>2.2885E6</c:v>
                </c:pt>
                <c:pt idx="42">
                  <c:v>2.337E6</c:v>
                </c:pt>
                <c:pt idx="43">
                  <c:v>2.3855E6</c:v>
                </c:pt>
                <c:pt idx="44">
                  <c:v>2.434E6</c:v>
                </c:pt>
                <c:pt idx="45">
                  <c:v>2.4825E6</c:v>
                </c:pt>
                <c:pt idx="46">
                  <c:v>2.531E6</c:v>
                </c:pt>
                <c:pt idx="47">
                  <c:v>2.5795E6</c:v>
                </c:pt>
                <c:pt idx="48">
                  <c:v>2.628E6</c:v>
                </c:pt>
                <c:pt idx="49">
                  <c:v>2.6765E6</c:v>
                </c:pt>
                <c:pt idx="50">
                  <c:v>2.725E6</c:v>
                </c:pt>
                <c:pt idx="51">
                  <c:v>2.7735E6</c:v>
                </c:pt>
                <c:pt idx="52">
                  <c:v>2.822E6</c:v>
                </c:pt>
                <c:pt idx="53">
                  <c:v>2.8705E6</c:v>
                </c:pt>
                <c:pt idx="54">
                  <c:v>2.919E6</c:v>
                </c:pt>
                <c:pt idx="55">
                  <c:v>2.9675E6</c:v>
                </c:pt>
                <c:pt idx="56">
                  <c:v>3.016E6</c:v>
                </c:pt>
                <c:pt idx="57">
                  <c:v>3.0645E6</c:v>
                </c:pt>
                <c:pt idx="58">
                  <c:v>3.113E6</c:v>
                </c:pt>
                <c:pt idx="59">
                  <c:v>3.1615E6</c:v>
                </c:pt>
                <c:pt idx="60">
                  <c:v>3.21E6</c:v>
                </c:pt>
                <c:pt idx="61">
                  <c:v>3.2585E6</c:v>
                </c:pt>
                <c:pt idx="62">
                  <c:v>3.307E6</c:v>
                </c:pt>
                <c:pt idx="63">
                  <c:v>3.3555E6</c:v>
                </c:pt>
                <c:pt idx="64">
                  <c:v>3.404E6</c:v>
                </c:pt>
                <c:pt idx="65">
                  <c:v>3.4525E6</c:v>
                </c:pt>
                <c:pt idx="66">
                  <c:v>3.501E6</c:v>
                </c:pt>
                <c:pt idx="67">
                  <c:v>3.5495E6</c:v>
                </c:pt>
                <c:pt idx="68">
                  <c:v>3.598E6</c:v>
                </c:pt>
                <c:pt idx="69">
                  <c:v>3.6465E6</c:v>
                </c:pt>
                <c:pt idx="70">
                  <c:v>3.695E6</c:v>
                </c:pt>
                <c:pt idx="71">
                  <c:v>3.7435E6</c:v>
                </c:pt>
                <c:pt idx="72">
                  <c:v>3.792E6</c:v>
                </c:pt>
                <c:pt idx="73">
                  <c:v>3.8405E6</c:v>
                </c:pt>
                <c:pt idx="74">
                  <c:v>3.889E6</c:v>
                </c:pt>
                <c:pt idx="75">
                  <c:v>3.9375E6</c:v>
                </c:pt>
                <c:pt idx="76">
                  <c:v>3.986E6</c:v>
                </c:pt>
                <c:pt idx="77">
                  <c:v>4.0345E6</c:v>
                </c:pt>
                <c:pt idx="78">
                  <c:v>4.083E6</c:v>
                </c:pt>
                <c:pt idx="79">
                  <c:v>4.1315E6</c:v>
                </c:pt>
                <c:pt idx="80">
                  <c:v>4.18E6</c:v>
                </c:pt>
                <c:pt idx="81">
                  <c:v>4.2285E6</c:v>
                </c:pt>
                <c:pt idx="82">
                  <c:v>4.277E6</c:v>
                </c:pt>
                <c:pt idx="83">
                  <c:v>4.3255E6</c:v>
                </c:pt>
                <c:pt idx="84">
                  <c:v>4.374E6</c:v>
                </c:pt>
                <c:pt idx="85">
                  <c:v>4.4225E6</c:v>
                </c:pt>
                <c:pt idx="86">
                  <c:v>4.471E6</c:v>
                </c:pt>
                <c:pt idx="87">
                  <c:v>4.5195E6</c:v>
                </c:pt>
                <c:pt idx="88">
                  <c:v>4.568E6</c:v>
                </c:pt>
                <c:pt idx="89">
                  <c:v>4.6165E6</c:v>
                </c:pt>
                <c:pt idx="90">
                  <c:v>4.665E6</c:v>
                </c:pt>
                <c:pt idx="91">
                  <c:v>4.7135E6</c:v>
                </c:pt>
                <c:pt idx="92">
                  <c:v>4.762E6</c:v>
                </c:pt>
                <c:pt idx="93">
                  <c:v>4.8105E6</c:v>
                </c:pt>
                <c:pt idx="94">
                  <c:v>4.859E6</c:v>
                </c:pt>
                <c:pt idx="95">
                  <c:v>4.9075E6</c:v>
                </c:pt>
                <c:pt idx="96">
                  <c:v>4.956E6</c:v>
                </c:pt>
                <c:pt idx="97">
                  <c:v>5.0045E6</c:v>
                </c:pt>
                <c:pt idx="98">
                  <c:v>5.053E6</c:v>
                </c:pt>
                <c:pt idx="99">
                  <c:v>5.1015E6</c:v>
                </c:pt>
                <c:pt idx="100">
                  <c:v>5.15E6</c:v>
                </c:pt>
                <c:pt idx="101">
                  <c:v>5.1985E6</c:v>
                </c:pt>
                <c:pt idx="102">
                  <c:v>5.247E6</c:v>
                </c:pt>
                <c:pt idx="103">
                  <c:v>5.2955E6</c:v>
                </c:pt>
                <c:pt idx="104">
                  <c:v>5.344E6</c:v>
                </c:pt>
                <c:pt idx="105">
                  <c:v>5.3925E6</c:v>
                </c:pt>
                <c:pt idx="106">
                  <c:v>5.441E6</c:v>
                </c:pt>
                <c:pt idx="107">
                  <c:v>5.4895E6</c:v>
                </c:pt>
                <c:pt idx="108">
                  <c:v>5.538E6</c:v>
                </c:pt>
                <c:pt idx="109">
                  <c:v>5.5865E6</c:v>
                </c:pt>
                <c:pt idx="110">
                  <c:v>5.635E6</c:v>
                </c:pt>
                <c:pt idx="111">
                  <c:v>5.6835E6</c:v>
                </c:pt>
                <c:pt idx="112">
                  <c:v>5.732E6</c:v>
                </c:pt>
                <c:pt idx="113">
                  <c:v>5.7805E6</c:v>
                </c:pt>
                <c:pt idx="114">
                  <c:v>5.829E6</c:v>
                </c:pt>
                <c:pt idx="115">
                  <c:v>5.8775E6</c:v>
                </c:pt>
                <c:pt idx="116">
                  <c:v>5.926E6</c:v>
                </c:pt>
                <c:pt idx="117">
                  <c:v>5.9745E6</c:v>
                </c:pt>
                <c:pt idx="118">
                  <c:v>6.023E6</c:v>
                </c:pt>
                <c:pt idx="119">
                  <c:v>6.0715E6</c:v>
                </c:pt>
                <c:pt idx="120">
                  <c:v>6.12E6</c:v>
                </c:pt>
                <c:pt idx="121">
                  <c:v>6.1685E6</c:v>
                </c:pt>
                <c:pt idx="122">
                  <c:v>6.217E6</c:v>
                </c:pt>
                <c:pt idx="123">
                  <c:v>6.2655E6</c:v>
                </c:pt>
                <c:pt idx="124">
                  <c:v>6.314E6</c:v>
                </c:pt>
                <c:pt idx="125">
                  <c:v>6.3625E6</c:v>
                </c:pt>
                <c:pt idx="126">
                  <c:v>6.411E6</c:v>
                </c:pt>
                <c:pt idx="127">
                  <c:v>6.4595E6</c:v>
                </c:pt>
                <c:pt idx="128">
                  <c:v>6.508E6</c:v>
                </c:pt>
                <c:pt idx="129">
                  <c:v>6.5565E6</c:v>
                </c:pt>
                <c:pt idx="130">
                  <c:v>6.605E6</c:v>
                </c:pt>
                <c:pt idx="131">
                  <c:v>6.6535E6</c:v>
                </c:pt>
                <c:pt idx="132">
                  <c:v>6.702E6</c:v>
                </c:pt>
                <c:pt idx="133">
                  <c:v>6.7505E6</c:v>
                </c:pt>
                <c:pt idx="134">
                  <c:v>6.799E6</c:v>
                </c:pt>
                <c:pt idx="135">
                  <c:v>6.8475E6</c:v>
                </c:pt>
                <c:pt idx="136">
                  <c:v>6.896E6</c:v>
                </c:pt>
                <c:pt idx="137">
                  <c:v>6.9445E6</c:v>
                </c:pt>
                <c:pt idx="138">
                  <c:v>6.993E6</c:v>
                </c:pt>
                <c:pt idx="139">
                  <c:v>7.0415E6</c:v>
                </c:pt>
                <c:pt idx="140">
                  <c:v>7.09E6</c:v>
                </c:pt>
                <c:pt idx="141">
                  <c:v>7.1385E6</c:v>
                </c:pt>
                <c:pt idx="142">
                  <c:v>7.187E6</c:v>
                </c:pt>
                <c:pt idx="143">
                  <c:v>7.2355E6</c:v>
                </c:pt>
                <c:pt idx="144">
                  <c:v>7.284E6</c:v>
                </c:pt>
                <c:pt idx="145">
                  <c:v>7.3325E6</c:v>
                </c:pt>
                <c:pt idx="146">
                  <c:v>7.381E6</c:v>
                </c:pt>
                <c:pt idx="147">
                  <c:v>7.4295E6</c:v>
                </c:pt>
                <c:pt idx="148">
                  <c:v>7.478E6</c:v>
                </c:pt>
                <c:pt idx="149">
                  <c:v>7.5265E6</c:v>
                </c:pt>
                <c:pt idx="150">
                  <c:v>7.575E6</c:v>
                </c:pt>
                <c:pt idx="151">
                  <c:v>7.6235E6</c:v>
                </c:pt>
                <c:pt idx="152">
                  <c:v>7.672E6</c:v>
                </c:pt>
                <c:pt idx="153">
                  <c:v>7.7205E6</c:v>
                </c:pt>
                <c:pt idx="154">
                  <c:v>7.769E6</c:v>
                </c:pt>
                <c:pt idx="155">
                  <c:v>7.8175E6</c:v>
                </c:pt>
                <c:pt idx="156">
                  <c:v>7.866E6</c:v>
                </c:pt>
                <c:pt idx="157">
                  <c:v>7.9145E6</c:v>
                </c:pt>
                <c:pt idx="158">
                  <c:v>7.963E6</c:v>
                </c:pt>
                <c:pt idx="159">
                  <c:v>8.0115E6</c:v>
                </c:pt>
                <c:pt idx="160">
                  <c:v>8.06E6</c:v>
                </c:pt>
                <c:pt idx="161">
                  <c:v>8.1085E6</c:v>
                </c:pt>
                <c:pt idx="162">
                  <c:v>8.157E6</c:v>
                </c:pt>
                <c:pt idx="163">
                  <c:v>8.2055E6</c:v>
                </c:pt>
                <c:pt idx="164">
                  <c:v>8.254E6</c:v>
                </c:pt>
                <c:pt idx="165">
                  <c:v>8.3025E6</c:v>
                </c:pt>
                <c:pt idx="166">
                  <c:v>8.351E6</c:v>
                </c:pt>
                <c:pt idx="167">
                  <c:v>8.3995E6</c:v>
                </c:pt>
                <c:pt idx="168">
                  <c:v>8.448E6</c:v>
                </c:pt>
                <c:pt idx="169">
                  <c:v>8.4965E6</c:v>
                </c:pt>
                <c:pt idx="170">
                  <c:v>8.545E6</c:v>
                </c:pt>
                <c:pt idx="171">
                  <c:v>8.5935E6</c:v>
                </c:pt>
                <c:pt idx="172">
                  <c:v>8.642E6</c:v>
                </c:pt>
                <c:pt idx="173">
                  <c:v>8.6905E6</c:v>
                </c:pt>
                <c:pt idx="174">
                  <c:v>8.739E6</c:v>
                </c:pt>
                <c:pt idx="175">
                  <c:v>8.7875E6</c:v>
                </c:pt>
                <c:pt idx="176">
                  <c:v>8.836E6</c:v>
                </c:pt>
                <c:pt idx="177">
                  <c:v>8.8845E6</c:v>
                </c:pt>
                <c:pt idx="178">
                  <c:v>8.933E6</c:v>
                </c:pt>
                <c:pt idx="179">
                  <c:v>8.9815E6</c:v>
                </c:pt>
                <c:pt idx="180">
                  <c:v>9.03E6</c:v>
                </c:pt>
                <c:pt idx="181">
                  <c:v>9.0785E6</c:v>
                </c:pt>
                <c:pt idx="182">
                  <c:v>9.127E6</c:v>
                </c:pt>
                <c:pt idx="183">
                  <c:v>9.1755E6</c:v>
                </c:pt>
                <c:pt idx="184">
                  <c:v>9.224E6</c:v>
                </c:pt>
                <c:pt idx="185">
                  <c:v>9.2725E6</c:v>
                </c:pt>
                <c:pt idx="186">
                  <c:v>9.321E6</c:v>
                </c:pt>
                <c:pt idx="187">
                  <c:v>9.3695E6</c:v>
                </c:pt>
                <c:pt idx="188">
                  <c:v>9.418E6</c:v>
                </c:pt>
                <c:pt idx="189">
                  <c:v>9.4665E6</c:v>
                </c:pt>
                <c:pt idx="190">
                  <c:v>9.515E6</c:v>
                </c:pt>
                <c:pt idx="191">
                  <c:v>9.5635E6</c:v>
                </c:pt>
                <c:pt idx="192">
                  <c:v>9.612E6</c:v>
                </c:pt>
                <c:pt idx="193">
                  <c:v>9.6605E6</c:v>
                </c:pt>
                <c:pt idx="194">
                  <c:v>9.709E6</c:v>
                </c:pt>
                <c:pt idx="195">
                  <c:v>9.7575E6</c:v>
                </c:pt>
                <c:pt idx="196">
                  <c:v>9.806E6</c:v>
                </c:pt>
                <c:pt idx="197">
                  <c:v>9.8545E6</c:v>
                </c:pt>
                <c:pt idx="198">
                  <c:v>9.903E6</c:v>
                </c:pt>
                <c:pt idx="199">
                  <c:v>9.9515E6</c:v>
                </c:pt>
                <c:pt idx="200">
                  <c:v>1.0E7</c:v>
                </c:pt>
              </c:numCache>
            </c:numRef>
          </c:xVal>
          <c:yVal>
            <c:numRef>
              <c:f>'Macintosh HD:Users:minamikawa_tomoya:Desktop:EXP:GAP考察:[【G比較】TRACE14(0801 生 中テ).xlsx]Book1'!$I$4:$I$204</c:f>
              <c:numCache>
                <c:formatCode>General</c:formatCode>
                <c:ptCount val="201"/>
                <c:pt idx="0">
                  <c:v>5.63370070680408E-6</c:v>
                </c:pt>
                <c:pt idx="1">
                  <c:v>5.61560621194023E-6</c:v>
                </c:pt>
                <c:pt idx="2">
                  <c:v>5.54328019061084E-6</c:v>
                </c:pt>
                <c:pt idx="3">
                  <c:v>5.49555390341069E-6</c:v>
                </c:pt>
                <c:pt idx="4">
                  <c:v>5.4678964176611E-6</c:v>
                </c:pt>
                <c:pt idx="5">
                  <c:v>5.41801358165785E-6</c:v>
                </c:pt>
                <c:pt idx="6">
                  <c:v>5.37968371977553E-6</c:v>
                </c:pt>
                <c:pt idx="7">
                  <c:v>5.35197596633653E-6</c:v>
                </c:pt>
                <c:pt idx="8">
                  <c:v>5.31907571034763E-6</c:v>
                </c:pt>
                <c:pt idx="9">
                  <c:v>5.29273252415083E-6</c:v>
                </c:pt>
                <c:pt idx="10">
                  <c:v>5.25485945058822E-6</c:v>
                </c:pt>
                <c:pt idx="11">
                  <c:v>5.23125848937148E-6</c:v>
                </c:pt>
                <c:pt idx="12">
                  <c:v>5.20919433708486E-6</c:v>
                </c:pt>
                <c:pt idx="13">
                  <c:v>5.17014821413731E-6</c:v>
                </c:pt>
                <c:pt idx="14">
                  <c:v>5.13805304866168E-6</c:v>
                </c:pt>
                <c:pt idx="15">
                  <c:v>5.11520497595092E-6</c:v>
                </c:pt>
                <c:pt idx="16">
                  <c:v>5.08052163160627E-6</c:v>
                </c:pt>
                <c:pt idx="17">
                  <c:v>5.05415158922361E-6</c:v>
                </c:pt>
                <c:pt idx="18">
                  <c:v>5.02405078412612E-6</c:v>
                </c:pt>
                <c:pt idx="19">
                  <c:v>5.00861345942975E-6</c:v>
                </c:pt>
                <c:pt idx="20">
                  <c:v>4.97865694610554E-6</c:v>
                </c:pt>
                <c:pt idx="21">
                  <c:v>4.9703298913018E-6</c:v>
                </c:pt>
                <c:pt idx="22">
                  <c:v>4.92358524329283E-6</c:v>
                </c:pt>
                <c:pt idx="23">
                  <c:v>4.92462592164556E-6</c:v>
                </c:pt>
                <c:pt idx="24">
                  <c:v>4.90156496696781E-6</c:v>
                </c:pt>
                <c:pt idx="25">
                  <c:v>4.87623546759468E-6</c:v>
                </c:pt>
                <c:pt idx="26">
                  <c:v>4.85133298845395E-6</c:v>
                </c:pt>
                <c:pt idx="27">
                  <c:v>4.82126374521003E-6</c:v>
                </c:pt>
                <c:pt idx="28">
                  <c:v>4.81147706373533E-6</c:v>
                </c:pt>
                <c:pt idx="29">
                  <c:v>4.80558749161417E-6</c:v>
                </c:pt>
                <c:pt idx="30">
                  <c:v>4.7797183636051E-6</c:v>
                </c:pt>
                <c:pt idx="31">
                  <c:v>4.76974440750152E-6</c:v>
                </c:pt>
                <c:pt idx="32">
                  <c:v>4.74847089179072E-6</c:v>
                </c:pt>
                <c:pt idx="33">
                  <c:v>4.7492400513804E-6</c:v>
                </c:pt>
                <c:pt idx="34">
                  <c:v>4.73084932279154E-6</c:v>
                </c:pt>
                <c:pt idx="35">
                  <c:v>4.69956491229004E-6</c:v>
                </c:pt>
                <c:pt idx="36">
                  <c:v>4.68316233721259E-6</c:v>
                </c:pt>
                <c:pt idx="37">
                  <c:v>4.67233238097513E-6</c:v>
                </c:pt>
                <c:pt idx="38">
                  <c:v>4.67251018337738E-6</c:v>
                </c:pt>
                <c:pt idx="39">
                  <c:v>4.6737132346847E-6</c:v>
                </c:pt>
                <c:pt idx="40">
                  <c:v>4.64097674244115E-6</c:v>
                </c:pt>
                <c:pt idx="41">
                  <c:v>4.6456151675735E-6</c:v>
                </c:pt>
                <c:pt idx="42">
                  <c:v>4.63664897625964E-6</c:v>
                </c:pt>
                <c:pt idx="43">
                  <c:v>4.63346705852794E-6</c:v>
                </c:pt>
                <c:pt idx="44">
                  <c:v>4.62057663658093E-6</c:v>
                </c:pt>
                <c:pt idx="45">
                  <c:v>4.61174108225582E-6</c:v>
                </c:pt>
                <c:pt idx="46">
                  <c:v>4.6175376787956E-6</c:v>
                </c:pt>
                <c:pt idx="47">
                  <c:v>4.60941257416026E-6</c:v>
                </c:pt>
                <c:pt idx="48">
                  <c:v>4.58659689008438E-6</c:v>
                </c:pt>
                <c:pt idx="49">
                  <c:v>4.59839758325946E-6</c:v>
                </c:pt>
                <c:pt idx="50">
                  <c:v>4.59342383402144E-6</c:v>
                </c:pt>
                <c:pt idx="51">
                  <c:v>4.59737794725279E-6</c:v>
                </c:pt>
                <c:pt idx="52">
                  <c:v>4.58807573840841E-6</c:v>
                </c:pt>
                <c:pt idx="53">
                  <c:v>4.56536891785055E-6</c:v>
                </c:pt>
                <c:pt idx="54">
                  <c:v>4.54837571576475E-6</c:v>
                </c:pt>
                <c:pt idx="55">
                  <c:v>4.56706553791209E-6</c:v>
                </c:pt>
                <c:pt idx="56">
                  <c:v>4.58938804867759E-6</c:v>
                </c:pt>
                <c:pt idx="57">
                  <c:v>4.57494688107321E-6</c:v>
                </c:pt>
                <c:pt idx="58">
                  <c:v>4.55540058610714E-6</c:v>
                </c:pt>
                <c:pt idx="59">
                  <c:v>4.56532851574532E-6</c:v>
                </c:pt>
                <c:pt idx="60">
                  <c:v>4.56087766846447E-6</c:v>
                </c:pt>
                <c:pt idx="61">
                  <c:v>4.58330954618853E-6</c:v>
                </c:pt>
                <c:pt idx="62">
                  <c:v>4.58220074537325E-6</c:v>
                </c:pt>
                <c:pt idx="63">
                  <c:v>4.57393492278664E-6</c:v>
                </c:pt>
                <c:pt idx="64">
                  <c:v>4.58271079670532E-6</c:v>
                </c:pt>
                <c:pt idx="65">
                  <c:v>4.58713836580698E-6</c:v>
                </c:pt>
                <c:pt idx="66">
                  <c:v>4.58968382977569E-6</c:v>
                </c:pt>
                <c:pt idx="67">
                  <c:v>4.57061552807988E-6</c:v>
                </c:pt>
                <c:pt idx="68">
                  <c:v>4.56484264135855E-6</c:v>
                </c:pt>
                <c:pt idx="69">
                  <c:v>4.57624680033636E-6</c:v>
                </c:pt>
                <c:pt idx="70">
                  <c:v>4.58105152587755E-6</c:v>
                </c:pt>
                <c:pt idx="71">
                  <c:v>4.57263464084556E-6</c:v>
                </c:pt>
                <c:pt idx="72">
                  <c:v>4.5658714083105E-6</c:v>
                </c:pt>
                <c:pt idx="73">
                  <c:v>4.52869268959367E-6</c:v>
                </c:pt>
                <c:pt idx="74">
                  <c:v>4.55992791676664E-6</c:v>
                </c:pt>
                <c:pt idx="75">
                  <c:v>4.53619264301511E-6</c:v>
                </c:pt>
                <c:pt idx="76">
                  <c:v>4.50906373216299E-6</c:v>
                </c:pt>
                <c:pt idx="77">
                  <c:v>4.5461742145998E-6</c:v>
                </c:pt>
                <c:pt idx="78">
                  <c:v>4.56571107467219E-6</c:v>
                </c:pt>
                <c:pt idx="79">
                  <c:v>4.55939165286241E-6</c:v>
                </c:pt>
                <c:pt idx="80">
                  <c:v>4.55578800246946E-6</c:v>
                </c:pt>
                <c:pt idx="81">
                  <c:v>4.58266760701916E-6</c:v>
                </c:pt>
                <c:pt idx="82">
                  <c:v>4.60162026700725E-6</c:v>
                </c:pt>
                <c:pt idx="83">
                  <c:v>4.6200369872275E-6</c:v>
                </c:pt>
                <c:pt idx="84">
                  <c:v>4.61668275095771E-6</c:v>
                </c:pt>
                <c:pt idx="85">
                  <c:v>4.65240841186359E-6</c:v>
                </c:pt>
                <c:pt idx="86">
                  <c:v>4.66681877363609E-6</c:v>
                </c:pt>
                <c:pt idx="87">
                  <c:v>4.68684734257258E-6</c:v>
                </c:pt>
                <c:pt idx="88">
                  <c:v>4.66856239127419E-6</c:v>
                </c:pt>
                <c:pt idx="89">
                  <c:v>4.71440165959286E-6</c:v>
                </c:pt>
                <c:pt idx="90">
                  <c:v>4.7280535873505E-6</c:v>
                </c:pt>
                <c:pt idx="91">
                  <c:v>4.76215398691501E-6</c:v>
                </c:pt>
                <c:pt idx="92">
                  <c:v>4.75510070876398E-6</c:v>
                </c:pt>
                <c:pt idx="93">
                  <c:v>4.81122501454042E-6</c:v>
                </c:pt>
                <c:pt idx="94">
                  <c:v>4.80197724421549E-6</c:v>
                </c:pt>
                <c:pt idx="95">
                  <c:v>4.84106177773833E-6</c:v>
                </c:pt>
                <c:pt idx="96">
                  <c:v>4.86572561984466E-6</c:v>
                </c:pt>
                <c:pt idx="97">
                  <c:v>4.91345416437871E-6</c:v>
                </c:pt>
                <c:pt idx="98">
                  <c:v>4.93029218059117E-6</c:v>
                </c:pt>
                <c:pt idx="99">
                  <c:v>4.95871605833902E-6</c:v>
                </c:pt>
                <c:pt idx="100">
                  <c:v>5.01385108170023E-6</c:v>
                </c:pt>
                <c:pt idx="101">
                  <c:v>5.03077450277522E-6</c:v>
                </c:pt>
                <c:pt idx="102">
                  <c:v>5.09803931480686E-6</c:v>
                </c:pt>
                <c:pt idx="103">
                  <c:v>5.11238603923902E-6</c:v>
                </c:pt>
                <c:pt idx="104">
                  <c:v>5.19466464283642E-6</c:v>
                </c:pt>
                <c:pt idx="105">
                  <c:v>5.21524389365406E-6</c:v>
                </c:pt>
                <c:pt idx="106">
                  <c:v>5.26243331959606E-6</c:v>
                </c:pt>
                <c:pt idx="107">
                  <c:v>5.27730384367787E-6</c:v>
                </c:pt>
                <c:pt idx="108">
                  <c:v>5.31039032626852E-6</c:v>
                </c:pt>
                <c:pt idx="109">
                  <c:v>5.38123420763149E-6</c:v>
                </c:pt>
                <c:pt idx="110">
                  <c:v>5.42719128881588E-6</c:v>
                </c:pt>
                <c:pt idx="111">
                  <c:v>5.50929272316236E-6</c:v>
                </c:pt>
                <c:pt idx="112">
                  <c:v>5.50742265472875E-6</c:v>
                </c:pt>
                <c:pt idx="113">
                  <c:v>5.54162717987485E-6</c:v>
                </c:pt>
                <c:pt idx="114">
                  <c:v>5.58296753529137E-6</c:v>
                </c:pt>
                <c:pt idx="115">
                  <c:v>5.66064024227892E-6</c:v>
                </c:pt>
                <c:pt idx="116">
                  <c:v>5.64742450054284E-6</c:v>
                </c:pt>
                <c:pt idx="117">
                  <c:v>5.78973986091335E-6</c:v>
                </c:pt>
                <c:pt idx="118">
                  <c:v>5.84521689245124E-6</c:v>
                </c:pt>
                <c:pt idx="119">
                  <c:v>5.85739736971627E-6</c:v>
                </c:pt>
                <c:pt idx="120">
                  <c:v>5.85762647694614E-6</c:v>
                </c:pt>
                <c:pt idx="121">
                  <c:v>5.92687986697298E-6</c:v>
                </c:pt>
                <c:pt idx="122">
                  <c:v>5.97959972840464E-6</c:v>
                </c:pt>
                <c:pt idx="123">
                  <c:v>5.95481131769164E-6</c:v>
                </c:pt>
                <c:pt idx="124">
                  <c:v>5.94372674633605E-6</c:v>
                </c:pt>
                <c:pt idx="125">
                  <c:v>5.7711753345283E-6</c:v>
                </c:pt>
                <c:pt idx="126">
                  <c:v>5.69776410701083E-6</c:v>
                </c:pt>
                <c:pt idx="127">
                  <c:v>5.63621704954339E-6</c:v>
                </c:pt>
                <c:pt idx="128">
                  <c:v>5.42029555826357E-6</c:v>
                </c:pt>
                <c:pt idx="129">
                  <c:v>5.27574318603325E-6</c:v>
                </c:pt>
                <c:pt idx="130">
                  <c:v>5.16953779036518E-6</c:v>
                </c:pt>
                <c:pt idx="131">
                  <c:v>4.95378893035333E-6</c:v>
                </c:pt>
                <c:pt idx="132">
                  <c:v>4.77998273487778E-6</c:v>
                </c:pt>
                <c:pt idx="133">
                  <c:v>4.66699888120433E-6</c:v>
                </c:pt>
                <c:pt idx="134">
                  <c:v>4.56871641767964E-6</c:v>
                </c:pt>
                <c:pt idx="135">
                  <c:v>4.47142861970259E-6</c:v>
                </c:pt>
                <c:pt idx="136">
                  <c:v>4.38896984598913E-6</c:v>
                </c:pt>
                <c:pt idx="137">
                  <c:v>4.32957996054775E-6</c:v>
                </c:pt>
                <c:pt idx="138">
                  <c:v>4.34019948901883E-6</c:v>
                </c:pt>
                <c:pt idx="139">
                  <c:v>4.27874362269753E-6</c:v>
                </c:pt>
                <c:pt idx="140">
                  <c:v>4.24072660551054E-6</c:v>
                </c:pt>
                <c:pt idx="141">
                  <c:v>4.25912747400355E-6</c:v>
                </c:pt>
                <c:pt idx="142">
                  <c:v>4.26141705909027E-6</c:v>
                </c:pt>
                <c:pt idx="143">
                  <c:v>4.27768095626096E-6</c:v>
                </c:pt>
                <c:pt idx="144">
                  <c:v>4.32994226395241E-6</c:v>
                </c:pt>
                <c:pt idx="145">
                  <c:v>4.31607779600343E-6</c:v>
                </c:pt>
                <c:pt idx="146">
                  <c:v>4.44860303938404E-6</c:v>
                </c:pt>
                <c:pt idx="147">
                  <c:v>4.45285641668986E-6</c:v>
                </c:pt>
                <c:pt idx="148">
                  <c:v>4.5128906159985E-6</c:v>
                </c:pt>
                <c:pt idx="149">
                  <c:v>4.52812327311029E-6</c:v>
                </c:pt>
                <c:pt idx="150">
                  <c:v>4.59047812637935E-6</c:v>
                </c:pt>
                <c:pt idx="151">
                  <c:v>4.63612228950495E-6</c:v>
                </c:pt>
                <c:pt idx="152">
                  <c:v>4.66601663529985E-6</c:v>
                </c:pt>
                <c:pt idx="153">
                  <c:v>4.65616852932432E-6</c:v>
                </c:pt>
                <c:pt idx="154">
                  <c:v>4.67136511915327E-6</c:v>
                </c:pt>
                <c:pt idx="155">
                  <c:v>4.71951758235558E-6</c:v>
                </c:pt>
                <c:pt idx="156">
                  <c:v>4.7569921869663E-6</c:v>
                </c:pt>
                <c:pt idx="157">
                  <c:v>4.73368027989462E-6</c:v>
                </c:pt>
                <c:pt idx="158">
                  <c:v>4.76970757615496E-6</c:v>
                </c:pt>
                <c:pt idx="159">
                  <c:v>4.81604050386428E-6</c:v>
                </c:pt>
                <c:pt idx="160">
                  <c:v>4.8145343935118E-6</c:v>
                </c:pt>
                <c:pt idx="161">
                  <c:v>4.82050896676597E-6</c:v>
                </c:pt>
                <c:pt idx="162">
                  <c:v>4.99643849322095E-6</c:v>
                </c:pt>
                <c:pt idx="163">
                  <c:v>4.94998488882217E-6</c:v>
                </c:pt>
                <c:pt idx="164">
                  <c:v>5.00709883327919E-6</c:v>
                </c:pt>
                <c:pt idx="165">
                  <c:v>4.9999453158453E-6</c:v>
                </c:pt>
                <c:pt idx="166">
                  <c:v>5.07516865012411E-6</c:v>
                </c:pt>
                <c:pt idx="167">
                  <c:v>5.10911179234704E-6</c:v>
                </c:pt>
                <c:pt idx="168">
                  <c:v>5.17647264845165E-6</c:v>
                </c:pt>
                <c:pt idx="169">
                  <c:v>5.28324884890937E-6</c:v>
                </c:pt>
                <c:pt idx="170">
                  <c:v>5.25070037284736E-6</c:v>
                </c:pt>
                <c:pt idx="171">
                  <c:v>5.44693802066455E-6</c:v>
                </c:pt>
                <c:pt idx="172">
                  <c:v>5.58580709214252E-6</c:v>
                </c:pt>
                <c:pt idx="173">
                  <c:v>5.74056910786729E-6</c:v>
                </c:pt>
                <c:pt idx="174">
                  <c:v>5.85438330102428E-6</c:v>
                </c:pt>
                <c:pt idx="175">
                  <c:v>6.08322154765365E-6</c:v>
                </c:pt>
                <c:pt idx="176">
                  <c:v>5.98809224892287E-6</c:v>
                </c:pt>
                <c:pt idx="177">
                  <c:v>6.13405164909079E-6</c:v>
                </c:pt>
                <c:pt idx="178">
                  <c:v>6.06937774263626E-6</c:v>
                </c:pt>
                <c:pt idx="179">
                  <c:v>6.23284448560448E-6</c:v>
                </c:pt>
                <c:pt idx="180">
                  <c:v>6.03611964883478E-6</c:v>
                </c:pt>
                <c:pt idx="181">
                  <c:v>5.94842771700413E-6</c:v>
                </c:pt>
                <c:pt idx="182">
                  <c:v>6.07416163205017E-6</c:v>
                </c:pt>
                <c:pt idx="183">
                  <c:v>6.04515603720339E-6</c:v>
                </c:pt>
                <c:pt idx="184">
                  <c:v>6.00871663378021E-6</c:v>
                </c:pt>
                <c:pt idx="185">
                  <c:v>5.92764395934336E-6</c:v>
                </c:pt>
                <c:pt idx="186">
                  <c:v>5.97612857784183E-6</c:v>
                </c:pt>
                <c:pt idx="187">
                  <c:v>5.88476703012483E-6</c:v>
                </c:pt>
                <c:pt idx="188">
                  <c:v>5.84958869838473E-6</c:v>
                </c:pt>
                <c:pt idx="189">
                  <c:v>5.9518076274617E-6</c:v>
                </c:pt>
                <c:pt idx="190">
                  <c:v>5.96325607735529E-6</c:v>
                </c:pt>
                <c:pt idx="191">
                  <c:v>5.90647720981466E-6</c:v>
                </c:pt>
                <c:pt idx="192">
                  <c:v>6.04468334868435E-6</c:v>
                </c:pt>
                <c:pt idx="193">
                  <c:v>6.04606975060299E-6</c:v>
                </c:pt>
                <c:pt idx="194">
                  <c:v>6.1164634152519E-6</c:v>
                </c:pt>
                <c:pt idx="195">
                  <c:v>6.05780176859711E-6</c:v>
                </c:pt>
                <c:pt idx="196">
                  <c:v>6.39409267387723E-6</c:v>
                </c:pt>
                <c:pt idx="197">
                  <c:v>6.4828708960278E-6</c:v>
                </c:pt>
                <c:pt idx="198">
                  <c:v>6.89210607531355E-6</c:v>
                </c:pt>
                <c:pt idx="199">
                  <c:v>6.90010051722882E-6</c:v>
                </c:pt>
                <c:pt idx="200">
                  <c:v>7.21461299334656E-6</c:v>
                </c:pt>
              </c:numCache>
            </c:numRef>
          </c:yVal>
          <c:smooth val="1"/>
        </c:ser>
        <c:ser>
          <c:idx val="0"/>
          <c:order val="0"/>
          <c:tx>
            <c:v>花弁 1mm</c:v>
          </c:tx>
          <c:spPr>
            <a:ln>
              <a:solidFill>
                <a:srgbClr val="4A7EBB"/>
              </a:solidFill>
            </a:ln>
          </c:spPr>
          <c:marker>
            <c:symbol val="circle"/>
            <c:size val="7"/>
            <c:spPr>
              <a:solidFill>
                <a:srgbClr val="4A7EBB"/>
              </a:solidFill>
              <a:ln>
                <a:noFill/>
              </a:ln>
            </c:spPr>
          </c:marker>
          <c:xVal>
            <c:numRef>
              <c:f>'Macintosh HD:Users:minamikawa_tomoya:Desktop:EXP:GAP考察:[【G比較】TRACE21(0801 生 中テ 1mm).xlsx]Book1'!$A$4:$A$204</c:f>
              <c:numCache>
                <c:formatCode>General</c:formatCode>
                <c:ptCount val="201"/>
                <c:pt idx="0">
                  <c:v>300000.0</c:v>
                </c:pt>
                <c:pt idx="1">
                  <c:v>348500.0</c:v>
                </c:pt>
                <c:pt idx="2">
                  <c:v>397000.0</c:v>
                </c:pt>
                <c:pt idx="3">
                  <c:v>445500.0</c:v>
                </c:pt>
                <c:pt idx="4">
                  <c:v>494000.0</c:v>
                </c:pt>
                <c:pt idx="5">
                  <c:v>542500.0</c:v>
                </c:pt>
                <c:pt idx="6">
                  <c:v>591000.0</c:v>
                </c:pt>
                <c:pt idx="7">
                  <c:v>639500.0</c:v>
                </c:pt>
                <c:pt idx="8">
                  <c:v>688000.0</c:v>
                </c:pt>
                <c:pt idx="9">
                  <c:v>736500.0</c:v>
                </c:pt>
                <c:pt idx="10">
                  <c:v>785000.0</c:v>
                </c:pt>
                <c:pt idx="11">
                  <c:v>833500.0</c:v>
                </c:pt>
                <c:pt idx="12">
                  <c:v>882000.0</c:v>
                </c:pt>
                <c:pt idx="13">
                  <c:v>930500.0</c:v>
                </c:pt>
                <c:pt idx="14">
                  <c:v>979000.0</c:v>
                </c:pt>
                <c:pt idx="15">
                  <c:v>1.0275E6</c:v>
                </c:pt>
                <c:pt idx="16">
                  <c:v>1.076E6</c:v>
                </c:pt>
                <c:pt idx="17">
                  <c:v>1.1245E6</c:v>
                </c:pt>
                <c:pt idx="18">
                  <c:v>1.173E6</c:v>
                </c:pt>
                <c:pt idx="19">
                  <c:v>1.2215E6</c:v>
                </c:pt>
                <c:pt idx="20">
                  <c:v>1.27E6</c:v>
                </c:pt>
                <c:pt idx="21">
                  <c:v>1.3185E6</c:v>
                </c:pt>
                <c:pt idx="22">
                  <c:v>1.367E6</c:v>
                </c:pt>
                <c:pt idx="23">
                  <c:v>1.4155E6</c:v>
                </c:pt>
                <c:pt idx="24">
                  <c:v>1.464E6</c:v>
                </c:pt>
                <c:pt idx="25">
                  <c:v>1.5125E6</c:v>
                </c:pt>
                <c:pt idx="26">
                  <c:v>1.561E6</c:v>
                </c:pt>
                <c:pt idx="27">
                  <c:v>1.6095E6</c:v>
                </c:pt>
                <c:pt idx="28">
                  <c:v>1.658E6</c:v>
                </c:pt>
                <c:pt idx="29">
                  <c:v>1.7065E6</c:v>
                </c:pt>
                <c:pt idx="30">
                  <c:v>1.755E6</c:v>
                </c:pt>
                <c:pt idx="31">
                  <c:v>1.8035E6</c:v>
                </c:pt>
                <c:pt idx="32">
                  <c:v>1.852E6</c:v>
                </c:pt>
                <c:pt idx="33">
                  <c:v>1.9005E6</c:v>
                </c:pt>
                <c:pt idx="34">
                  <c:v>1.949E6</c:v>
                </c:pt>
                <c:pt idx="35">
                  <c:v>1.9975E6</c:v>
                </c:pt>
                <c:pt idx="36">
                  <c:v>2.046E6</c:v>
                </c:pt>
                <c:pt idx="37">
                  <c:v>2.0945E6</c:v>
                </c:pt>
                <c:pt idx="38">
                  <c:v>2.143E6</c:v>
                </c:pt>
                <c:pt idx="39">
                  <c:v>2.1915E6</c:v>
                </c:pt>
                <c:pt idx="40">
                  <c:v>2.24E6</c:v>
                </c:pt>
                <c:pt idx="41">
                  <c:v>2.2885E6</c:v>
                </c:pt>
                <c:pt idx="42">
                  <c:v>2.337E6</c:v>
                </c:pt>
                <c:pt idx="43">
                  <c:v>2.3855E6</c:v>
                </c:pt>
                <c:pt idx="44">
                  <c:v>2.434E6</c:v>
                </c:pt>
                <c:pt idx="45">
                  <c:v>2.4825E6</c:v>
                </c:pt>
                <c:pt idx="46">
                  <c:v>2.531E6</c:v>
                </c:pt>
                <c:pt idx="47">
                  <c:v>2.5795E6</c:v>
                </c:pt>
                <c:pt idx="48">
                  <c:v>2.628E6</c:v>
                </c:pt>
                <c:pt idx="49">
                  <c:v>2.6765E6</c:v>
                </c:pt>
                <c:pt idx="50">
                  <c:v>2.725E6</c:v>
                </c:pt>
                <c:pt idx="51">
                  <c:v>2.7735E6</c:v>
                </c:pt>
                <c:pt idx="52">
                  <c:v>2.822E6</c:v>
                </c:pt>
                <c:pt idx="53">
                  <c:v>2.8705E6</c:v>
                </c:pt>
                <c:pt idx="54">
                  <c:v>2.919E6</c:v>
                </c:pt>
                <c:pt idx="55">
                  <c:v>2.9675E6</c:v>
                </c:pt>
                <c:pt idx="56">
                  <c:v>3.016E6</c:v>
                </c:pt>
                <c:pt idx="57">
                  <c:v>3.0645E6</c:v>
                </c:pt>
                <c:pt idx="58">
                  <c:v>3.113E6</c:v>
                </c:pt>
                <c:pt idx="59">
                  <c:v>3.1615E6</c:v>
                </c:pt>
                <c:pt idx="60">
                  <c:v>3.21E6</c:v>
                </c:pt>
                <c:pt idx="61">
                  <c:v>3.2585E6</c:v>
                </c:pt>
                <c:pt idx="62">
                  <c:v>3.307E6</c:v>
                </c:pt>
                <c:pt idx="63">
                  <c:v>3.3555E6</c:v>
                </c:pt>
                <c:pt idx="64">
                  <c:v>3.404E6</c:v>
                </c:pt>
                <c:pt idx="65">
                  <c:v>3.4525E6</c:v>
                </c:pt>
                <c:pt idx="66">
                  <c:v>3.501E6</c:v>
                </c:pt>
                <c:pt idx="67">
                  <c:v>3.5495E6</c:v>
                </c:pt>
                <c:pt idx="68">
                  <c:v>3.598E6</c:v>
                </c:pt>
                <c:pt idx="69">
                  <c:v>3.6465E6</c:v>
                </c:pt>
                <c:pt idx="70">
                  <c:v>3.695E6</c:v>
                </c:pt>
                <c:pt idx="71">
                  <c:v>3.7435E6</c:v>
                </c:pt>
                <c:pt idx="72">
                  <c:v>3.792E6</c:v>
                </c:pt>
                <c:pt idx="73">
                  <c:v>3.8405E6</c:v>
                </c:pt>
                <c:pt idx="74">
                  <c:v>3.889E6</c:v>
                </c:pt>
                <c:pt idx="75">
                  <c:v>3.9375E6</c:v>
                </c:pt>
                <c:pt idx="76">
                  <c:v>3.986E6</c:v>
                </c:pt>
                <c:pt idx="77">
                  <c:v>4.0345E6</c:v>
                </c:pt>
                <c:pt idx="78">
                  <c:v>4.083E6</c:v>
                </c:pt>
                <c:pt idx="79">
                  <c:v>4.1315E6</c:v>
                </c:pt>
                <c:pt idx="80">
                  <c:v>4.18E6</c:v>
                </c:pt>
                <c:pt idx="81">
                  <c:v>4.2285E6</c:v>
                </c:pt>
                <c:pt idx="82">
                  <c:v>4.277E6</c:v>
                </c:pt>
                <c:pt idx="83">
                  <c:v>4.3255E6</c:v>
                </c:pt>
                <c:pt idx="84">
                  <c:v>4.374E6</c:v>
                </c:pt>
                <c:pt idx="85">
                  <c:v>4.4225E6</c:v>
                </c:pt>
                <c:pt idx="86">
                  <c:v>4.471E6</c:v>
                </c:pt>
                <c:pt idx="87">
                  <c:v>4.5195E6</c:v>
                </c:pt>
                <c:pt idx="88">
                  <c:v>4.568E6</c:v>
                </c:pt>
                <c:pt idx="89">
                  <c:v>4.6165E6</c:v>
                </c:pt>
                <c:pt idx="90">
                  <c:v>4.665E6</c:v>
                </c:pt>
                <c:pt idx="91">
                  <c:v>4.7135E6</c:v>
                </c:pt>
                <c:pt idx="92">
                  <c:v>4.762E6</c:v>
                </c:pt>
                <c:pt idx="93">
                  <c:v>4.8105E6</c:v>
                </c:pt>
                <c:pt idx="94">
                  <c:v>4.859E6</c:v>
                </c:pt>
                <c:pt idx="95">
                  <c:v>4.9075E6</c:v>
                </c:pt>
                <c:pt idx="96">
                  <c:v>4.956E6</c:v>
                </c:pt>
                <c:pt idx="97">
                  <c:v>5.0045E6</c:v>
                </c:pt>
                <c:pt idx="98">
                  <c:v>5.053E6</c:v>
                </c:pt>
                <c:pt idx="99">
                  <c:v>5.1015E6</c:v>
                </c:pt>
                <c:pt idx="100">
                  <c:v>5.15E6</c:v>
                </c:pt>
                <c:pt idx="101">
                  <c:v>5.1985E6</c:v>
                </c:pt>
                <c:pt idx="102">
                  <c:v>5.247E6</c:v>
                </c:pt>
                <c:pt idx="103">
                  <c:v>5.2955E6</c:v>
                </c:pt>
                <c:pt idx="104">
                  <c:v>5.344E6</c:v>
                </c:pt>
                <c:pt idx="105">
                  <c:v>5.3925E6</c:v>
                </c:pt>
                <c:pt idx="106">
                  <c:v>5.441E6</c:v>
                </c:pt>
                <c:pt idx="107">
                  <c:v>5.4895E6</c:v>
                </c:pt>
                <c:pt idx="108">
                  <c:v>5.538E6</c:v>
                </c:pt>
                <c:pt idx="109">
                  <c:v>5.5865E6</c:v>
                </c:pt>
                <c:pt idx="110">
                  <c:v>5.635E6</c:v>
                </c:pt>
                <c:pt idx="111">
                  <c:v>5.6835E6</c:v>
                </c:pt>
                <c:pt idx="112">
                  <c:v>5.732E6</c:v>
                </c:pt>
                <c:pt idx="113">
                  <c:v>5.7805E6</c:v>
                </c:pt>
                <c:pt idx="114">
                  <c:v>5.829E6</c:v>
                </c:pt>
                <c:pt idx="115">
                  <c:v>5.8775E6</c:v>
                </c:pt>
                <c:pt idx="116">
                  <c:v>5.926E6</c:v>
                </c:pt>
                <c:pt idx="117">
                  <c:v>5.9745E6</c:v>
                </c:pt>
                <c:pt idx="118">
                  <c:v>6.023E6</c:v>
                </c:pt>
                <c:pt idx="119">
                  <c:v>6.0715E6</c:v>
                </c:pt>
                <c:pt idx="120">
                  <c:v>6.12E6</c:v>
                </c:pt>
                <c:pt idx="121">
                  <c:v>6.1685E6</c:v>
                </c:pt>
                <c:pt idx="122">
                  <c:v>6.217E6</c:v>
                </c:pt>
                <c:pt idx="123">
                  <c:v>6.2655E6</c:v>
                </c:pt>
                <c:pt idx="124">
                  <c:v>6.314E6</c:v>
                </c:pt>
                <c:pt idx="125">
                  <c:v>6.3625E6</c:v>
                </c:pt>
                <c:pt idx="126">
                  <c:v>6.411E6</c:v>
                </c:pt>
                <c:pt idx="127">
                  <c:v>6.4595E6</c:v>
                </c:pt>
                <c:pt idx="128">
                  <c:v>6.508E6</c:v>
                </c:pt>
                <c:pt idx="129">
                  <c:v>6.5565E6</c:v>
                </c:pt>
                <c:pt idx="130">
                  <c:v>6.605E6</c:v>
                </c:pt>
                <c:pt idx="131">
                  <c:v>6.6535E6</c:v>
                </c:pt>
                <c:pt idx="132">
                  <c:v>6.702E6</c:v>
                </c:pt>
                <c:pt idx="133">
                  <c:v>6.7505E6</c:v>
                </c:pt>
                <c:pt idx="134">
                  <c:v>6.799E6</c:v>
                </c:pt>
                <c:pt idx="135">
                  <c:v>6.8475E6</c:v>
                </c:pt>
                <c:pt idx="136">
                  <c:v>6.896E6</c:v>
                </c:pt>
                <c:pt idx="137">
                  <c:v>6.9445E6</c:v>
                </c:pt>
                <c:pt idx="138">
                  <c:v>6.993E6</c:v>
                </c:pt>
                <c:pt idx="139">
                  <c:v>7.0415E6</c:v>
                </c:pt>
                <c:pt idx="140">
                  <c:v>7.09E6</c:v>
                </c:pt>
                <c:pt idx="141">
                  <c:v>7.1385E6</c:v>
                </c:pt>
                <c:pt idx="142">
                  <c:v>7.187E6</c:v>
                </c:pt>
                <c:pt idx="143">
                  <c:v>7.2355E6</c:v>
                </c:pt>
                <c:pt idx="144">
                  <c:v>7.284E6</c:v>
                </c:pt>
                <c:pt idx="145">
                  <c:v>7.3325E6</c:v>
                </c:pt>
                <c:pt idx="146">
                  <c:v>7.381E6</c:v>
                </c:pt>
                <c:pt idx="147">
                  <c:v>7.4295E6</c:v>
                </c:pt>
                <c:pt idx="148">
                  <c:v>7.478E6</c:v>
                </c:pt>
                <c:pt idx="149">
                  <c:v>7.5265E6</c:v>
                </c:pt>
                <c:pt idx="150">
                  <c:v>7.575E6</c:v>
                </c:pt>
                <c:pt idx="151">
                  <c:v>7.6235E6</c:v>
                </c:pt>
                <c:pt idx="152">
                  <c:v>7.672E6</c:v>
                </c:pt>
                <c:pt idx="153">
                  <c:v>7.7205E6</c:v>
                </c:pt>
                <c:pt idx="154">
                  <c:v>7.769E6</c:v>
                </c:pt>
                <c:pt idx="155">
                  <c:v>7.8175E6</c:v>
                </c:pt>
                <c:pt idx="156">
                  <c:v>7.866E6</c:v>
                </c:pt>
                <c:pt idx="157">
                  <c:v>7.9145E6</c:v>
                </c:pt>
                <c:pt idx="158">
                  <c:v>7.963E6</c:v>
                </c:pt>
                <c:pt idx="159">
                  <c:v>8.0115E6</c:v>
                </c:pt>
                <c:pt idx="160">
                  <c:v>8.06E6</c:v>
                </c:pt>
                <c:pt idx="161">
                  <c:v>8.1085E6</c:v>
                </c:pt>
                <c:pt idx="162">
                  <c:v>8.157E6</c:v>
                </c:pt>
                <c:pt idx="163">
                  <c:v>8.2055E6</c:v>
                </c:pt>
                <c:pt idx="164">
                  <c:v>8.254E6</c:v>
                </c:pt>
                <c:pt idx="165">
                  <c:v>8.3025E6</c:v>
                </c:pt>
                <c:pt idx="166">
                  <c:v>8.351E6</c:v>
                </c:pt>
                <c:pt idx="167">
                  <c:v>8.3995E6</c:v>
                </c:pt>
                <c:pt idx="168">
                  <c:v>8.448E6</c:v>
                </c:pt>
                <c:pt idx="169">
                  <c:v>8.4965E6</c:v>
                </c:pt>
                <c:pt idx="170">
                  <c:v>8.545E6</c:v>
                </c:pt>
                <c:pt idx="171">
                  <c:v>8.5935E6</c:v>
                </c:pt>
                <c:pt idx="172">
                  <c:v>8.642E6</c:v>
                </c:pt>
                <c:pt idx="173">
                  <c:v>8.6905E6</c:v>
                </c:pt>
                <c:pt idx="174">
                  <c:v>8.739E6</c:v>
                </c:pt>
                <c:pt idx="175">
                  <c:v>8.7875E6</c:v>
                </c:pt>
                <c:pt idx="176">
                  <c:v>8.836E6</c:v>
                </c:pt>
                <c:pt idx="177">
                  <c:v>8.8845E6</c:v>
                </c:pt>
                <c:pt idx="178">
                  <c:v>8.933E6</c:v>
                </c:pt>
                <c:pt idx="179">
                  <c:v>8.9815E6</c:v>
                </c:pt>
                <c:pt idx="180">
                  <c:v>9.03E6</c:v>
                </c:pt>
                <c:pt idx="181">
                  <c:v>9.0785E6</c:v>
                </c:pt>
                <c:pt idx="182">
                  <c:v>9.127E6</c:v>
                </c:pt>
                <c:pt idx="183">
                  <c:v>9.1755E6</c:v>
                </c:pt>
                <c:pt idx="184">
                  <c:v>9.224E6</c:v>
                </c:pt>
                <c:pt idx="185">
                  <c:v>9.2725E6</c:v>
                </c:pt>
                <c:pt idx="186">
                  <c:v>9.321E6</c:v>
                </c:pt>
                <c:pt idx="187">
                  <c:v>9.3695E6</c:v>
                </c:pt>
                <c:pt idx="188">
                  <c:v>9.418E6</c:v>
                </c:pt>
                <c:pt idx="189">
                  <c:v>9.4665E6</c:v>
                </c:pt>
                <c:pt idx="190">
                  <c:v>9.515E6</c:v>
                </c:pt>
                <c:pt idx="191">
                  <c:v>9.5635E6</c:v>
                </c:pt>
                <c:pt idx="192">
                  <c:v>9.612E6</c:v>
                </c:pt>
                <c:pt idx="193">
                  <c:v>9.6605E6</c:v>
                </c:pt>
                <c:pt idx="194">
                  <c:v>9.709E6</c:v>
                </c:pt>
                <c:pt idx="195">
                  <c:v>9.7575E6</c:v>
                </c:pt>
                <c:pt idx="196">
                  <c:v>9.806E6</c:v>
                </c:pt>
                <c:pt idx="197">
                  <c:v>9.8545E6</c:v>
                </c:pt>
                <c:pt idx="198">
                  <c:v>9.903E6</c:v>
                </c:pt>
                <c:pt idx="199">
                  <c:v>9.9515E6</c:v>
                </c:pt>
                <c:pt idx="200">
                  <c:v>1.0E7</c:v>
                </c:pt>
              </c:numCache>
            </c:numRef>
          </c:xVal>
          <c:yVal>
            <c:numRef>
              <c:f>'Macintosh HD:Users:minamikawa_tomoya:Desktop:EXP:GAP考察:[【G比較】TRACE21(0801 生 中テ 1mm).xlsx]Book1'!$I$4:$I$204</c:f>
              <c:numCache>
                <c:formatCode>General</c:formatCode>
                <c:ptCount val="201"/>
                <c:pt idx="0">
                  <c:v>2.011538353117E-6</c:v>
                </c:pt>
                <c:pt idx="1">
                  <c:v>2.00087444567193E-6</c:v>
                </c:pt>
                <c:pt idx="2">
                  <c:v>1.99450089296048E-6</c:v>
                </c:pt>
                <c:pt idx="3">
                  <c:v>1.99271319772547E-6</c:v>
                </c:pt>
                <c:pt idx="4">
                  <c:v>1.9876514585615E-6</c:v>
                </c:pt>
                <c:pt idx="5">
                  <c:v>1.97918355912486E-6</c:v>
                </c:pt>
                <c:pt idx="6">
                  <c:v>1.97039263697618E-6</c:v>
                </c:pt>
                <c:pt idx="7">
                  <c:v>1.97038051054263E-6</c:v>
                </c:pt>
                <c:pt idx="8">
                  <c:v>1.96464062520839E-6</c:v>
                </c:pt>
                <c:pt idx="9">
                  <c:v>1.96582524032811E-6</c:v>
                </c:pt>
                <c:pt idx="10">
                  <c:v>1.96224603393251E-6</c:v>
                </c:pt>
                <c:pt idx="11">
                  <c:v>1.95964742642862E-6</c:v>
                </c:pt>
                <c:pt idx="12">
                  <c:v>1.95749413677969E-6</c:v>
                </c:pt>
                <c:pt idx="13">
                  <c:v>1.95250333431629E-6</c:v>
                </c:pt>
                <c:pt idx="14">
                  <c:v>1.94625932186031E-6</c:v>
                </c:pt>
                <c:pt idx="15">
                  <c:v>1.94814523022722E-6</c:v>
                </c:pt>
                <c:pt idx="16">
                  <c:v>1.94134133463038E-6</c:v>
                </c:pt>
                <c:pt idx="17">
                  <c:v>1.93680861756967E-6</c:v>
                </c:pt>
                <c:pt idx="18">
                  <c:v>1.93541768602977E-6</c:v>
                </c:pt>
                <c:pt idx="19">
                  <c:v>1.93297025118902E-6</c:v>
                </c:pt>
                <c:pt idx="20">
                  <c:v>1.93303796504951E-6</c:v>
                </c:pt>
                <c:pt idx="21">
                  <c:v>1.92970099281243E-6</c:v>
                </c:pt>
                <c:pt idx="22">
                  <c:v>1.9250797741735E-6</c:v>
                </c:pt>
                <c:pt idx="23">
                  <c:v>1.92668866450292E-6</c:v>
                </c:pt>
                <c:pt idx="24">
                  <c:v>1.92426634188689E-6</c:v>
                </c:pt>
                <c:pt idx="25">
                  <c:v>1.92233398732098E-6</c:v>
                </c:pt>
                <c:pt idx="26">
                  <c:v>1.92136735111153E-6</c:v>
                </c:pt>
                <c:pt idx="27">
                  <c:v>1.91587927559911E-6</c:v>
                </c:pt>
                <c:pt idx="28">
                  <c:v>1.91920944394794E-6</c:v>
                </c:pt>
                <c:pt idx="29">
                  <c:v>1.91588353072398E-6</c:v>
                </c:pt>
                <c:pt idx="30">
                  <c:v>1.91416062435729E-6</c:v>
                </c:pt>
                <c:pt idx="31">
                  <c:v>1.91531465382112E-6</c:v>
                </c:pt>
                <c:pt idx="32">
                  <c:v>1.91483096277559E-6</c:v>
                </c:pt>
                <c:pt idx="33">
                  <c:v>1.91409767335727E-6</c:v>
                </c:pt>
                <c:pt idx="34">
                  <c:v>1.91030483356588E-6</c:v>
                </c:pt>
                <c:pt idx="35">
                  <c:v>1.90807095099899E-6</c:v>
                </c:pt>
                <c:pt idx="36">
                  <c:v>1.91233959886441E-6</c:v>
                </c:pt>
                <c:pt idx="37">
                  <c:v>1.90897918341829E-6</c:v>
                </c:pt>
                <c:pt idx="38">
                  <c:v>1.90862623881651E-6</c:v>
                </c:pt>
                <c:pt idx="39">
                  <c:v>1.91345196336427E-6</c:v>
                </c:pt>
                <c:pt idx="40">
                  <c:v>1.90853356549056E-6</c:v>
                </c:pt>
                <c:pt idx="41">
                  <c:v>1.91067054635974E-6</c:v>
                </c:pt>
                <c:pt idx="42">
                  <c:v>1.91179638870547E-6</c:v>
                </c:pt>
                <c:pt idx="43">
                  <c:v>1.9098429074347E-6</c:v>
                </c:pt>
                <c:pt idx="44">
                  <c:v>1.90847157737757E-6</c:v>
                </c:pt>
                <c:pt idx="45">
                  <c:v>1.91213374033832E-6</c:v>
                </c:pt>
                <c:pt idx="46">
                  <c:v>1.91271092675828E-6</c:v>
                </c:pt>
                <c:pt idx="47">
                  <c:v>1.91733273795056E-6</c:v>
                </c:pt>
                <c:pt idx="48">
                  <c:v>1.91677486526878E-6</c:v>
                </c:pt>
                <c:pt idx="49">
                  <c:v>1.91907668098151E-6</c:v>
                </c:pt>
                <c:pt idx="50">
                  <c:v>1.92156753354017E-6</c:v>
                </c:pt>
                <c:pt idx="51">
                  <c:v>1.92375747757618E-6</c:v>
                </c:pt>
                <c:pt idx="52">
                  <c:v>1.91944313593831E-6</c:v>
                </c:pt>
                <c:pt idx="53">
                  <c:v>1.92220575876299E-6</c:v>
                </c:pt>
                <c:pt idx="54">
                  <c:v>1.91845838481554E-6</c:v>
                </c:pt>
                <c:pt idx="55">
                  <c:v>1.93112306858868E-6</c:v>
                </c:pt>
                <c:pt idx="56">
                  <c:v>1.93248324814794E-6</c:v>
                </c:pt>
                <c:pt idx="57">
                  <c:v>1.93067663913956E-6</c:v>
                </c:pt>
                <c:pt idx="58">
                  <c:v>1.93032332068496E-6</c:v>
                </c:pt>
                <c:pt idx="59">
                  <c:v>1.93737787961015E-6</c:v>
                </c:pt>
                <c:pt idx="60">
                  <c:v>1.93451704306473E-6</c:v>
                </c:pt>
                <c:pt idx="61">
                  <c:v>1.9469265666467E-6</c:v>
                </c:pt>
                <c:pt idx="62">
                  <c:v>1.94609434584841E-6</c:v>
                </c:pt>
                <c:pt idx="63">
                  <c:v>1.95123448464212E-6</c:v>
                </c:pt>
                <c:pt idx="64">
                  <c:v>1.95304372936262E-6</c:v>
                </c:pt>
                <c:pt idx="65">
                  <c:v>1.9520132996948E-6</c:v>
                </c:pt>
                <c:pt idx="66">
                  <c:v>1.9589153674602E-6</c:v>
                </c:pt>
                <c:pt idx="67">
                  <c:v>1.95148895224204E-6</c:v>
                </c:pt>
                <c:pt idx="68">
                  <c:v>1.9555751413289E-6</c:v>
                </c:pt>
                <c:pt idx="69">
                  <c:v>1.95804542988528E-6</c:v>
                </c:pt>
                <c:pt idx="70">
                  <c:v>1.96476140979971E-6</c:v>
                </c:pt>
                <c:pt idx="71">
                  <c:v>1.96108533904839E-6</c:v>
                </c:pt>
                <c:pt idx="72">
                  <c:v>1.96931203630428E-6</c:v>
                </c:pt>
                <c:pt idx="73">
                  <c:v>1.9623896173487E-6</c:v>
                </c:pt>
                <c:pt idx="74">
                  <c:v>1.96617460887716E-6</c:v>
                </c:pt>
                <c:pt idx="75">
                  <c:v>1.97096940212405E-6</c:v>
                </c:pt>
                <c:pt idx="76">
                  <c:v>1.96692069709098E-6</c:v>
                </c:pt>
                <c:pt idx="77">
                  <c:v>1.96788762204989E-6</c:v>
                </c:pt>
                <c:pt idx="78">
                  <c:v>1.97529989829381E-6</c:v>
                </c:pt>
                <c:pt idx="79">
                  <c:v>1.97645804404902E-6</c:v>
                </c:pt>
                <c:pt idx="80">
                  <c:v>1.98566789302522E-6</c:v>
                </c:pt>
                <c:pt idx="81">
                  <c:v>1.99223240377363E-6</c:v>
                </c:pt>
                <c:pt idx="82">
                  <c:v>1.99232574156764E-6</c:v>
                </c:pt>
                <c:pt idx="83">
                  <c:v>2.00349035625049E-6</c:v>
                </c:pt>
                <c:pt idx="84">
                  <c:v>2.01455490860966E-6</c:v>
                </c:pt>
                <c:pt idx="85">
                  <c:v>2.01567765411296E-6</c:v>
                </c:pt>
                <c:pt idx="86">
                  <c:v>2.02466067327526E-6</c:v>
                </c:pt>
                <c:pt idx="87">
                  <c:v>2.03924702428787E-6</c:v>
                </c:pt>
                <c:pt idx="88">
                  <c:v>2.03736990355821E-6</c:v>
                </c:pt>
                <c:pt idx="89">
                  <c:v>2.04706152921434E-6</c:v>
                </c:pt>
                <c:pt idx="90">
                  <c:v>2.05195904249168E-6</c:v>
                </c:pt>
                <c:pt idx="91">
                  <c:v>2.06384055079914E-6</c:v>
                </c:pt>
                <c:pt idx="92">
                  <c:v>2.07118691557672E-6</c:v>
                </c:pt>
                <c:pt idx="93">
                  <c:v>2.07441523257422E-6</c:v>
                </c:pt>
                <c:pt idx="94">
                  <c:v>2.08371874938097E-6</c:v>
                </c:pt>
                <c:pt idx="95">
                  <c:v>2.08784636136385E-6</c:v>
                </c:pt>
                <c:pt idx="96">
                  <c:v>2.10548912715178E-6</c:v>
                </c:pt>
                <c:pt idx="97">
                  <c:v>2.12197186202081E-6</c:v>
                </c:pt>
                <c:pt idx="98">
                  <c:v>2.11775527394544E-6</c:v>
                </c:pt>
                <c:pt idx="99">
                  <c:v>2.1337509726705E-6</c:v>
                </c:pt>
                <c:pt idx="100">
                  <c:v>2.14857254553182E-6</c:v>
                </c:pt>
                <c:pt idx="101">
                  <c:v>2.16416372646452E-6</c:v>
                </c:pt>
                <c:pt idx="102">
                  <c:v>2.17844031236702E-6</c:v>
                </c:pt>
                <c:pt idx="103">
                  <c:v>2.18410976432469E-6</c:v>
                </c:pt>
                <c:pt idx="104">
                  <c:v>2.21100706460839E-6</c:v>
                </c:pt>
                <c:pt idx="105">
                  <c:v>2.21289288371053E-6</c:v>
                </c:pt>
                <c:pt idx="106">
                  <c:v>2.22746538170201E-6</c:v>
                </c:pt>
                <c:pt idx="107">
                  <c:v>2.24657802957848E-6</c:v>
                </c:pt>
                <c:pt idx="108">
                  <c:v>2.25197899595997E-6</c:v>
                </c:pt>
                <c:pt idx="109">
                  <c:v>2.27144617369211E-6</c:v>
                </c:pt>
                <c:pt idx="110">
                  <c:v>2.29991422622821E-6</c:v>
                </c:pt>
                <c:pt idx="111">
                  <c:v>2.31383747120967E-6</c:v>
                </c:pt>
                <c:pt idx="112">
                  <c:v>2.31557940852993E-6</c:v>
                </c:pt>
                <c:pt idx="113">
                  <c:v>2.3239969874184E-6</c:v>
                </c:pt>
                <c:pt idx="114">
                  <c:v>2.34605744469278E-6</c:v>
                </c:pt>
                <c:pt idx="115">
                  <c:v>2.36395409634316E-6</c:v>
                </c:pt>
                <c:pt idx="116">
                  <c:v>2.3687007500218E-6</c:v>
                </c:pt>
                <c:pt idx="117">
                  <c:v>2.39529774002752E-6</c:v>
                </c:pt>
                <c:pt idx="118">
                  <c:v>2.40814920656692E-6</c:v>
                </c:pt>
                <c:pt idx="119">
                  <c:v>2.42484807728781E-6</c:v>
                </c:pt>
                <c:pt idx="120">
                  <c:v>2.42805872472963E-6</c:v>
                </c:pt>
                <c:pt idx="121">
                  <c:v>2.43717152992639E-6</c:v>
                </c:pt>
                <c:pt idx="122">
                  <c:v>2.43751000038757E-6</c:v>
                </c:pt>
                <c:pt idx="123">
                  <c:v>2.43577673989592E-6</c:v>
                </c:pt>
                <c:pt idx="124">
                  <c:v>2.42653544520441E-6</c:v>
                </c:pt>
                <c:pt idx="125">
                  <c:v>2.4178522563489E-6</c:v>
                </c:pt>
                <c:pt idx="126">
                  <c:v>2.378339958698E-6</c:v>
                </c:pt>
                <c:pt idx="127">
                  <c:v>2.36856137936957E-6</c:v>
                </c:pt>
                <c:pt idx="128">
                  <c:v>2.32760816850834E-6</c:v>
                </c:pt>
                <c:pt idx="129">
                  <c:v>2.29688530760468E-6</c:v>
                </c:pt>
                <c:pt idx="130">
                  <c:v>2.26488285963889E-6</c:v>
                </c:pt>
                <c:pt idx="131">
                  <c:v>2.20854093273555E-6</c:v>
                </c:pt>
                <c:pt idx="132">
                  <c:v>2.17047504176298E-6</c:v>
                </c:pt>
                <c:pt idx="133">
                  <c:v>2.13117963561924E-6</c:v>
                </c:pt>
                <c:pt idx="134">
                  <c:v>2.10515976773975E-6</c:v>
                </c:pt>
                <c:pt idx="135">
                  <c:v>2.07680010488888E-6</c:v>
                </c:pt>
                <c:pt idx="136">
                  <c:v>2.06589595794093E-6</c:v>
                </c:pt>
                <c:pt idx="137">
                  <c:v>2.04194562006355E-6</c:v>
                </c:pt>
                <c:pt idx="138">
                  <c:v>2.0445153871604E-6</c:v>
                </c:pt>
                <c:pt idx="139">
                  <c:v>2.0262811734713E-6</c:v>
                </c:pt>
                <c:pt idx="140">
                  <c:v>2.02216733096687E-6</c:v>
                </c:pt>
                <c:pt idx="141">
                  <c:v>2.02588653696795E-6</c:v>
                </c:pt>
                <c:pt idx="142">
                  <c:v>2.04895490606221E-6</c:v>
                </c:pt>
                <c:pt idx="143">
                  <c:v>2.0583177729194E-6</c:v>
                </c:pt>
                <c:pt idx="144">
                  <c:v>2.08238313466794E-6</c:v>
                </c:pt>
                <c:pt idx="145">
                  <c:v>2.08896972472842E-6</c:v>
                </c:pt>
                <c:pt idx="146">
                  <c:v>2.1183727156941E-6</c:v>
                </c:pt>
                <c:pt idx="147">
                  <c:v>2.14118354070155E-6</c:v>
                </c:pt>
                <c:pt idx="148">
                  <c:v>2.15957915617112E-6</c:v>
                </c:pt>
                <c:pt idx="149">
                  <c:v>2.15271807360567E-6</c:v>
                </c:pt>
                <c:pt idx="150">
                  <c:v>2.1728444575313E-6</c:v>
                </c:pt>
                <c:pt idx="151">
                  <c:v>2.1839934037509E-6</c:v>
                </c:pt>
                <c:pt idx="152">
                  <c:v>2.19974831988815E-6</c:v>
                </c:pt>
                <c:pt idx="153">
                  <c:v>2.20111844130736E-6</c:v>
                </c:pt>
                <c:pt idx="154">
                  <c:v>2.18985862633453E-6</c:v>
                </c:pt>
                <c:pt idx="155">
                  <c:v>2.20053534057733E-6</c:v>
                </c:pt>
                <c:pt idx="156">
                  <c:v>2.22153494327312E-6</c:v>
                </c:pt>
                <c:pt idx="157">
                  <c:v>2.2136013145765E-6</c:v>
                </c:pt>
                <c:pt idx="158">
                  <c:v>2.24016261243685E-6</c:v>
                </c:pt>
                <c:pt idx="159">
                  <c:v>2.23972805801024E-6</c:v>
                </c:pt>
                <c:pt idx="160">
                  <c:v>2.26451050856247E-6</c:v>
                </c:pt>
                <c:pt idx="161">
                  <c:v>2.28421950896898E-6</c:v>
                </c:pt>
                <c:pt idx="162">
                  <c:v>2.29705887025724E-6</c:v>
                </c:pt>
                <c:pt idx="163">
                  <c:v>2.31334237573951E-6</c:v>
                </c:pt>
                <c:pt idx="164">
                  <c:v>2.30614332380916E-6</c:v>
                </c:pt>
                <c:pt idx="165">
                  <c:v>2.32551924899631E-6</c:v>
                </c:pt>
                <c:pt idx="166">
                  <c:v>2.34510449527767E-6</c:v>
                </c:pt>
                <c:pt idx="167">
                  <c:v>2.37692285202125E-6</c:v>
                </c:pt>
                <c:pt idx="168">
                  <c:v>2.38507412396961E-6</c:v>
                </c:pt>
                <c:pt idx="169">
                  <c:v>2.39709284023839E-6</c:v>
                </c:pt>
                <c:pt idx="170">
                  <c:v>2.4378951981853E-6</c:v>
                </c:pt>
                <c:pt idx="171">
                  <c:v>2.45818578092601E-6</c:v>
                </c:pt>
                <c:pt idx="172">
                  <c:v>2.51070399620077E-6</c:v>
                </c:pt>
                <c:pt idx="173">
                  <c:v>2.55263157507583E-6</c:v>
                </c:pt>
                <c:pt idx="174">
                  <c:v>2.60668107021274E-6</c:v>
                </c:pt>
                <c:pt idx="175">
                  <c:v>2.65516415796451E-6</c:v>
                </c:pt>
                <c:pt idx="176">
                  <c:v>2.62567598481802E-6</c:v>
                </c:pt>
                <c:pt idx="177">
                  <c:v>2.68476670763558E-6</c:v>
                </c:pt>
                <c:pt idx="178">
                  <c:v>2.69021436576131E-6</c:v>
                </c:pt>
                <c:pt idx="179">
                  <c:v>2.71346652186951E-6</c:v>
                </c:pt>
                <c:pt idx="180">
                  <c:v>2.71235638899736E-6</c:v>
                </c:pt>
                <c:pt idx="181">
                  <c:v>2.69693187950488E-6</c:v>
                </c:pt>
                <c:pt idx="182">
                  <c:v>2.70210461421483E-6</c:v>
                </c:pt>
                <c:pt idx="183">
                  <c:v>2.70981669829676E-6</c:v>
                </c:pt>
                <c:pt idx="184">
                  <c:v>2.7164417922472E-6</c:v>
                </c:pt>
                <c:pt idx="185">
                  <c:v>2.70811741354808E-6</c:v>
                </c:pt>
                <c:pt idx="186">
                  <c:v>2.712342061621E-6</c:v>
                </c:pt>
                <c:pt idx="187">
                  <c:v>2.68033263343121E-6</c:v>
                </c:pt>
                <c:pt idx="188">
                  <c:v>2.67914557719406E-6</c:v>
                </c:pt>
                <c:pt idx="189">
                  <c:v>2.67780788007149E-6</c:v>
                </c:pt>
                <c:pt idx="190">
                  <c:v>2.71677834974633E-6</c:v>
                </c:pt>
                <c:pt idx="191">
                  <c:v>2.70897648819545E-6</c:v>
                </c:pt>
                <c:pt idx="192">
                  <c:v>2.72385258723714E-6</c:v>
                </c:pt>
                <c:pt idx="193">
                  <c:v>2.71369387958734E-6</c:v>
                </c:pt>
                <c:pt idx="194">
                  <c:v>2.76375416842386E-6</c:v>
                </c:pt>
                <c:pt idx="195">
                  <c:v>2.74053370006262E-6</c:v>
                </c:pt>
                <c:pt idx="196">
                  <c:v>2.81473938782914E-6</c:v>
                </c:pt>
                <c:pt idx="197">
                  <c:v>2.87118412447352E-6</c:v>
                </c:pt>
                <c:pt idx="198">
                  <c:v>2.9149734015198E-6</c:v>
                </c:pt>
                <c:pt idx="199">
                  <c:v>2.99150089351786E-6</c:v>
                </c:pt>
                <c:pt idx="200">
                  <c:v>3.06066877416875E-6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69913736"/>
        <c:axId val="-2070930488"/>
      </c:scatterChart>
      <c:valAx>
        <c:axId val="-2069913736"/>
        <c:scaling>
          <c:orientation val="minMax"/>
          <c:max val="6.0E6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 sz="1800"/>
                </a:pPr>
                <a:r>
                  <a:rPr lang="en-US" altLang="ja-JP" sz="1800"/>
                  <a:t>Freq(MHz)</a:t>
                </a:r>
                <a:endParaRPr lang="ja-JP" altLang="en-US" sz="1800"/>
              </a:p>
            </c:rich>
          </c:tx>
          <c:layout/>
          <c:overlay val="0"/>
        </c:title>
        <c:numFmt formatCode="#,##0.0_);[Red]\(#,##0.0\)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ja-JP"/>
          </a:p>
        </c:txPr>
        <c:crossAx val="-2070930488"/>
        <c:crosses val="autoZero"/>
        <c:crossBetween val="midCat"/>
        <c:dispUnits>
          <c:builtInUnit val="millions"/>
        </c:dispUnits>
      </c:valAx>
      <c:valAx>
        <c:axId val="-2070930488"/>
        <c:scaling>
          <c:orientation val="minMax"/>
          <c:max val="6.0E-5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800"/>
                </a:pPr>
                <a:r>
                  <a:rPr lang="en-US" altLang="ja-JP" sz="1800" dirty="0" smtClean="0"/>
                  <a:t>L(</a:t>
                </a:r>
                <a:r>
                  <a:rPr lang="en-US" altLang="ja-JP" sz="1800" dirty="0"/>
                  <a:t>H)</a:t>
                </a:r>
                <a:endParaRPr lang="ja-JP" altLang="en-US" sz="1800" dirty="0"/>
              </a:p>
            </c:rich>
          </c:tx>
          <c:layout/>
          <c:overlay val="0"/>
        </c:title>
        <c:numFmt formatCode="0.0E+00" sourceLinked="0"/>
        <c:majorTickMark val="none"/>
        <c:minorTickMark val="none"/>
        <c:tickLblPos val="nextTo"/>
        <c:txPr>
          <a:bodyPr/>
          <a:lstStyle/>
          <a:p>
            <a:pPr>
              <a:defRPr sz="1500"/>
            </a:pPr>
            <a:endParaRPr lang="ja-JP"/>
          </a:p>
        </c:txPr>
        <c:crossAx val="-2069913736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400"/>
            </a:pPr>
            <a:r>
              <a:rPr lang="en-US" altLang="ja-JP" sz="1800" b="1" i="0" baseline="0" dirty="0" err="1">
                <a:effectLst/>
              </a:rPr>
              <a:t>Freq</a:t>
            </a:r>
            <a:r>
              <a:rPr lang="en-US" altLang="ja-JP" sz="1800" b="1" i="0" baseline="0" dirty="0">
                <a:effectLst/>
              </a:rPr>
              <a:t> </a:t>
            </a:r>
            <a:r>
              <a:rPr lang="en-US" altLang="ja-JP" sz="1800" b="1" i="0" baseline="0" dirty="0" err="1">
                <a:effectLst/>
              </a:rPr>
              <a:t>vs</a:t>
            </a:r>
            <a:r>
              <a:rPr lang="en-US" altLang="ja-JP" sz="1800" b="1" i="0" baseline="0" dirty="0">
                <a:effectLst/>
              </a:rPr>
              <a:t> </a:t>
            </a:r>
            <a:r>
              <a:rPr lang="en-US" altLang="ja-JP" sz="1800" b="1" i="0" baseline="0" dirty="0" smtClean="0">
                <a:effectLst/>
              </a:rPr>
              <a:t>R*</a:t>
            </a:r>
            <a:r>
              <a:rPr lang="ja-JP" altLang="en-US" sz="1800" b="1" i="0" u="none" strike="noStrike" baseline="0" dirty="0" smtClean="0"/>
              <a:t> </a:t>
            </a:r>
            <a:r>
              <a:rPr lang="ja-JP" altLang="en-US" sz="2400" b="1" i="0" u="none" strike="noStrike" baseline="0" dirty="0" smtClean="0"/>
              <a:t> </a:t>
            </a:r>
            <a:endParaRPr lang="ja-JP" altLang="en-US" sz="2400" dirty="0">
              <a:effectLst/>
            </a:endParaRPr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1"/>
          <c:order val="1"/>
          <c:tx>
            <c:v>J-parcRCS</c:v>
          </c:tx>
          <c:marker>
            <c:symbol val="circle"/>
            <c:size val="7"/>
          </c:marker>
          <c:xVal>
            <c:numRef>
              <c:f>'Macintosh HD:Users:minamikawa_tomoya:Desktop:EXP:GAP考察:[【G比較】KE10-8 .xlsx]Book1'!$A$4:$A$153</c:f>
              <c:numCache>
                <c:formatCode>General</c:formatCode>
                <c:ptCount val="150"/>
                <c:pt idx="0">
                  <c:v>200000.0</c:v>
                </c:pt>
                <c:pt idx="1">
                  <c:v>400000.0</c:v>
                </c:pt>
                <c:pt idx="2">
                  <c:v>600000.0</c:v>
                </c:pt>
                <c:pt idx="3">
                  <c:v>800000.0</c:v>
                </c:pt>
                <c:pt idx="4">
                  <c:v>1.0E6</c:v>
                </c:pt>
                <c:pt idx="5">
                  <c:v>1.2E6</c:v>
                </c:pt>
                <c:pt idx="6">
                  <c:v>1.4E6</c:v>
                </c:pt>
                <c:pt idx="7">
                  <c:v>1.6E6</c:v>
                </c:pt>
                <c:pt idx="8">
                  <c:v>1.8E6</c:v>
                </c:pt>
                <c:pt idx="9">
                  <c:v>2.0E6</c:v>
                </c:pt>
                <c:pt idx="10">
                  <c:v>2.2E6</c:v>
                </c:pt>
                <c:pt idx="11">
                  <c:v>2.4E6</c:v>
                </c:pt>
                <c:pt idx="12">
                  <c:v>2.6E6</c:v>
                </c:pt>
                <c:pt idx="13">
                  <c:v>2.8E6</c:v>
                </c:pt>
                <c:pt idx="14">
                  <c:v>3.0E6</c:v>
                </c:pt>
                <c:pt idx="15">
                  <c:v>3.2E6</c:v>
                </c:pt>
                <c:pt idx="16">
                  <c:v>3.4E6</c:v>
                </c:pt>
                <c:pt idx="17">
                  <c:v>3.6E6</c:v>
                </c:pt>
                <c:pt idx="18">
                  <c:v>3.8E6</c:v>
                </c:pt>
                <c:pt idx="19">
                  <c:v>4.0E6</c:v>
                </c:pt>
                <c:pt idx="20">
                  <c:v>4.2E6</c:v>
                </c:pt>
                <c:pt idx="21">
                  <c:v>4.4E6</c:v>
                </c:pt>
                <c:pt idx="22">
                  <c:v>4.6E6</c:v>
                </c:pt>
                <c:pt idx="23">
                  <c:v>4.8E6</c:v>
                </c:pt>
                <c:pt idx="24">
                  <c:v>5.0E6</c:v>
                </c:pt>
                <c:pt idx="25">
                  <c:v>5.2E6</c:v>
                </c:pt>
                <c:pt idx="26">
                  <c:v>5.4E6</c:v>
                </c:pt>
                <c:pt idx="27">
                  <c:v>5.6E6</c:v>
                </c:pt>
                <c:pt idx="28">
                  <c:v>5.8E6</c:v>
                </c:pt>
                <c:pt idx="29">
                  <c:v>6.0E6</c:v>
                </c:pt>
                <c:pt idx="30">
                  <c:v>6.2E6</c:v>
                </c:pt>
                <c:pt idx="31">
                  <c:v>6.4E6</c:v>
                </c:pt>
                <c:pt idx="32">
                  <c:v>6.6E6</c:v>
                </c:pt>
                <c:pt idx="33">
                  <c:v>6.8E6</c:v>
                </c:pt>
                <c:pt idx="34">
                  <c:v>7.0E6</c:v>
                </c:pt>
                <c:pt idx="35">
                  <c:v>7.2E6</c:v>
                </c:pt>
                <c:pt idx="36">
                  <c:v>7.4E6</c:v>
                </c:pt>
                <c:pt idx="37">
                  <c:v>7.6E6</c:v>
                </c:pt>
                <c:pt idx="38">
                  <c:v>7.8E6</c:v>
                </c:pt>
                <c:pt idx="39">
                  <c:v>8.0E6</c:v>
                </c:pt>
                <c:pt idx="40">
                  <c:v>8.2E6</c:v>
                </c:pt>
                <c:pt idx="41">
                  <c:v>8.4E6</c:v>
                </c:pt>
                <c:pt idx="42">
                  <c:v>8.6E6</c:v>
                </c:pt>
                <c:pt idx="43">
                  <c:v>8.8E6</c:v>
                </c:pt>
                <c:pt idx="44">
                  <c:v>9.0E6</c:v>
                </c:pt>
                <c:pt idx="45">
                  <c:v>9.2E6</c:v>
                </c:pt>
                <c:pt idx="46">
                  <c:v>9.4E6</c:v>
                </c:pt>
                <c:pt idx="47">
                  <c:v>9.6E6</c:v>
                </c:pt>
                <c:pt idx="48">
                  <c:v>9.8E6</c:v>
                </c:pt>
                <c:pt idx="49">
                  <c:v>1.0E7</c:v>
                </c:pt>
                <c:pt idx="50">
                  <c:v>1.02E7</c:v>
                </c:pt>
                <c:pt idx="51">
                  <c:v>1.04E7</c:v>
                </c:pt>
                <c:pt idx="52">
                  <c:v>1.06E7</c:v>
                </c:pt>
                <c:pt idx="53">
                  <c:v>1.08E7</c:v>
                </c:pt>
                <c:pt idx="54">
                  <c:v>1.1E7</c:v>
                </c:pt>
                <c:pt idx="55">
                  <c:v>1.12E7</c:v>
                </c:pt>
                <c:pt idx="56">
                  <c:v>1.14E7</c:v>
                </c:pt>
                <c:pt idx="57">
                  <c:v>1.16E7</c:v>
                </c:pt>
                <c:pt idx="58">
                  <c:v>1.18E7</c:v>
                </c:pt>
                <c:pt idx="59">
                  <c:v>1.2E7</c:v>
                </c:pt>
                <c:pt idx="60">
                  <c:v>1.22E7</c:v>
                </c:pt>
                <c:pt idx="61">
                  <c:v>1.24E7</c:v>
                </c:pt>
                <c:pt idx="62">
                  <c:v>1.26E7</c:v>
                </c:pt>
                <c:pt idx="63">
                  <c:v>1.28E7</c:v>
                </c:pt>
                <c:pt idx="64">
                  <c:v>1.3E7</c:v>
                </c:pt>
                <c:pt idx="65">
                  <c:v>1.32E7</c:v>
                </c:pt>
                <c:pt idx="66">
                  <c:v>1.34E7</c:v>
                </c:pt>
                <c:pt idx="67">
                  <c:v>1.36E7</c:v>
                </c:pt>
                <c:pt idx="68">
                  <c:v>1.38E7</c:v>
                </c:pt>
                <c:pt idx="69">
                  <c:v>1.4E7</c:v>
                </c:pt>
                <c:pt idx="70">
                  <c:v>1.42E7</c:v>
                </c:pt>
                <c:pt idx="71">
                  <c:v>1.44E7</c:v>
                </c:pt>
                <c:pt idx="72">
                  <c:v>1.46E7</c:v>
                </c:pt>
                <c:pt idx="73">
                  <c:v>1.48E7</c:v>
                </c:pt>
                <c:pt idx="74">
                  <c:v>1.5E7</c:v>
                </c:pt>
                <c:pt idx="75">
                  <c:v>1.52E7</c:v>
                </c:pt>
                <c:pt idx="76">
                  <c:v>1.54E7</c:v>
                </c:pt>
                <c:pt idx="77">
                  <c:v>1.56E7</c:v>
                </c:pt>
                <c:pt idx="78">
                  <c:v>1.58E7</c:v>
                </c:pt>
                <c:pt idx="79">
                  <c:v>1.6E7</c:v>
                </c:pt>
                <c:pt idx="80">
                  <c:v>1.62E7</c:v>
                </c:pt>
                <c:pt idx="81">
                  <c:v>1.64E7</c:v>
                </c:pt>
                <c:pt idx="82">
                  <c:v>1.66E7</c:v>
                </c:pt>
                <c:pt idx="83">
                  <c:v>1.68E7</c:v>
                </c:pt>
                <c:pt idx="84">
                  <c:v>1.7E7</c:v>
                </c:pt>
                <c:pt idx="85">
                  <c:v>1.72E7</c:v>
                </c:pt>
                <c:pt idx="86">
                  <c:v>1.74E7</c:v>
                </c:pt>
                <c:pt idx="87">
                  <c:v>1.76E7</c:v>
                </c:pt>
                <c:pt idx="88">
                  <c:v>1.78E7</c:v>
                </c:pt>
                <c:pt idx="89">
                  <c:v>1.8E7</c:v>
                </c:pt>
                <c:pt idx="90">
                  <c:v>1.82E7</c:v>
                </c:pt>
                <c:pt idx="91">
                  <c:v>1.84E7</c:v>
                </c:pt>
                <c:pt idx="92">
                  <c:v>1.86E7</c:v>
                </c:pt>
                <c:pt idx="93">
                  <c:v>1.88E7</c:v>
                </c:pt>
                <c:pt idx="94">
                  <c:v>1.9E7</c:v>
                </c:pt>
                <c:pt idx="95">
                  <c:v>1.92E7</c:v>
                </c:pt>
                <c:pt idx="96">
                  <c:v>1.94E7</c:v>
                </c:pt>
                <c:pt idx="97">
                  <c:v>1.96E7</c:v>
                </c:pt>
                <c:pt idx="98">
                  <c:v>1.98E7</c:v>
                </c:pt>
                <c:pt idx="99">
                  <c:v>2.0E7</c:v>
                </c:pt>
                <c:pt idx="100">
                  <c:v>2.02E7</c:v>
                </c:pt>
                <c:pt idx="101">
                  <c:v>2.04E7</c:v>
                </c:pt>
                <c:pt idx="102">
                  <c:v>2.06E7</c:v>
                </c:pt>
                <c:pt idx="103">
                  <c:v>2.08E7</c:v>
                </c:pt>
                <c:pt idx="104">
                  <c:v>2.1E7</c:v>
                </c:pt>
                <c:pt idx="105">
                  <c:v>2.12E7</c:v>
                </c:pt>
                <c:pt idx="106">
                  <c:v>2.14E7</c:v>
                </c:pt>
                <c:pt idx="107">
                  <c:v>2.16E7</c:v>
                </c:pt>
                <c:pt idx="108">
                  <c:v>2.18E7</c:v>
                </c:pt>
                <c:pt idx="109">
                  <c:v>2.2E7</c:v>
                </c:pt>
                <c:pt idx="110">
                  <c:v>2.22E7</c:v>
                </c:pt>
                <c:pt idx="111">
                  <c:v>2.24E7</c:v>
                </c:pt>
                <c:pt idx="112">
                  <c:v>2.26E7</c:v>
                </c:pt>
                <c:pt idx="113">
                  <c:v>2.28E7</c:v>
                </c:pt>
                <c:pt idx="114">
                  <c:v>2.3E7</c:v>
                </c:pt>
                <c:pt idx="115">
                  <c:v>2.32E7</c:v>
                </c:pt>
                <c:pt idx="116">
                  <c:v>2.34E7</c:v>
                </c:pt>
                <c:pt idx="117">
                  <c:v>2.36E7</c:v>
                </c:pt>
                <c:pt idx="118">
                  <c:v>2.38E7</c:v>
                </c:pt>
                <c:pt idx="119">
                  <c:v>2.4E7</c:v>
                </c:pt>
                <c:pt idx="120">
                  <c:v>2.42E7</c:v>
                </c:pt>
                <c:pt idx="121">
                  <c:v>2.44E7</c:v>
                </c:pt>
                <c:pt idx="122">
                  <c:v>2.46E7</c:v>
                </c:pt>
                <c:pt idx="123">
                  <c:v>2.48E7</c:v>
                </c:pt>
                <c:pt idx="124">
                  <c:v>2.5E7</c:v>
                </c:pt>
                <c:pt idx="125">
                  <c:v>2.52E7</c:v>
                </c:pt>
                <c:pt idx="126">
                  <c:v>2.54E7</c:v>
                </c:pt>
                <c:pt idx="127">
                  <c:v>2.56E7</c:v>
                </c:pt>
                <c:pt idx="128">
                  <c:v>2.58E7</c:v>
                </c:pt>
                <c:pt idx="129">
                  <c:v>2.6E7</c:v>
                </c:pt>
                <c:pt idx="130">
                  <c:v>2.62E7</c:v>
                </c:pt>
                <c:pt idx="131">
                  <c:v>2.64E7</c:v>
                </c:pt>
                <c:pt idx="132">
                  <c:v>2.66E7</c:v>
                </c:pt>
                <c:pt idx="133">
                  <c:v>2.68E7</c:v>
                </c:pt>
                <c:pt idx="134">
                  <c:v>2.7E7</c:v>
                </c:pt>
                <c:pt idx="135">
                  <c:v>2.72E7</c:v>
                </c:pt>
                <c:pt idx="136">
                  <c:v>2.74E7</c:v>
                </c:pt>
                <c:pt idx="137">
                  <c:v>2.76E7</c:v>
                </c:pt>
                <c:pt idx="138">
                  <c:v>2.78E7</c:v>
                </c:pt>
                <c:pt idx="139">
                  <c:v>2.8E7</c:v>
                </c:pt>
                <c:pt idx="140">
                  <c:v>2.82E7</c:v>
                </c:pt>
                <c:pt idx="141">
                  <c:v>2.84E7</c:v>
                </c:pt>
                <c:pt idx="142">
                  <c:v>2.86E7</c:v>
                </c:pt>
                <c:pt idx="143">
                  <c:v>2.88E7</c:v>
                </c:pt>
                <c:pt idx="144">
                  <c:v>2.9E7</c:v>
                </c:pt>
                <c:pt idx="145">
                  <c:v>2.92E7</c:v>
                </c:pt>
                <c:pt idx="146">
                  <c:v>2.94E7</c:v>
                </c:pt>
                <c:pt idx="147">
                  <c:v>2.96E7</c:v>
                </c:pt>
                <c:pt idx="148">
                  <c:v>2.98E7</c:v>
                </c:pt>
                <c:pt idx="149">
                  <c:v>3.0E7</c:v>
                </c:pt>
              </c:numCache>
            </c:numRef>
          </c:xVal>
          <c:yVal>
            <c:numRef>
              <c:f>'Macintosh HD:Users:minamikawa_tomoya:Desktop:EXP:GAP考察:[【G比較】KE10-8 .xlsx]Book1'!$I$4:$I$153</c:f>
              <c:numCache>
                <c:formatCode>General</c:formatCode>
                <c:ptCount val="150"/>
                <c:pt idx="0">
                  <c:v>77.64866037777921</c:v>
                </c:pt>
                <c:pt idx="1">
                  <c:v>90.35101554215977</c:v>
                </c:pt>
                <c:pt idx="2">
                  <c:v>99.4467950651086</c:v>
                </c:pt>
                <c:pt idx="3">
                  <c:v>106.4781357644426</c:v>
                </c:pt>
                <c:pt idx="4">
                  <c:v>112.3631583915181</c:v>
                </c:pt>
                <c:pt idx="5">
                  <c:v>117.7800474193326</c:v>
                </c:pt>
                <c:pt idx="6">
                  <c:v>122.655152496939</c:v>
                </c:pt>
                <c:pt idx="7">
                  <c:v>127.3907195196974</c:v>
                </c:pt>
                <c:pt idx="8">
                  <c:v>131.9937438092954</c:v>
                </c:pt>
                <c:pt idx="9">
                  <c:v>136.3556250523767</c:v>
                </c:pt>
                <c:pt idx="10">
                  <c:v>140.515558421846</c:v>
                </c:pt>
                <c:pt idx="11">
                  <c:v>144.426796986183</c:v>
                </c:pt>
                <c:pt idx="12">
                  <c:v>148.092643432386</c:v>
                </c:pt>
                <c:pt idx="13">
                  <c:v>151.554955016047</c:v>
                </c:pt>
                <c:pt idx="14">
                  <c:v>154.8377833138939</c:v>
                </c:pt>
                <c:pt idx="15">
                  <c:v>157.9667348269669</c:v>
                </c:pt>
                <c:pt idx="16">
                  <c:v>160.9640728441816</c:v>
                </c:pt>
                <c:pt idx="17">
                  <c:v>163.913769422233</c:v>
                </c:pt>
                <c:pt idx="18">
                  <c:v>166.963176184942</c:v>
                </c:pt>
                <c:pt idx="19">
                  <c:v>169.7807925433128</c:v>
                </c:pt>
                <c:pt idx="20">
                  <c:v>171.7337593641809</c:v>
                </c:pt>
                <c:pt idx="21">
                  <c:v>173.938765563723</c:v>
                </c:pt>
                <c:pt idx="22">
                  <c:v>176.2474619562962</c:v>
                </c:pt>
                <c:pt idx="23">
                  <c:v>178.5209427176955</c:v>
                </c:pt>
                <c:pt idx="24">
                  <c:v>180.7618028105254</c:v>
                </c:pt>
                <c:pt idx="25">
                  <c:v>182.9180852874231</c:v>
                </c:pt>
                <c:pt idx="26">
                  <c:v>185.0673726593585</c:v>
                </c:pt>
                <c:pt idx="27">
                  <c:v>187.2214127806332</c:v>
                </c:pt>
                <c:pt idx="28">
                  <c:v>189.423344400682</c:v>
                </c:pt>
                <c:pt idx="29">
                  <c:v>191.6005061937125</c:v>
                </c:pt>
                <c:pt idx="30">
                  <c:v>193.8306571324818</c:v>
                </c:pt>
                <c:pt idx="31">
                  <c:v>195.7094351284385</c:v>
                </c:pt>
                <c:pt idx="32">
                  <c:v>197.6424355914691</c:v>
                </c:pt>
                <c:pt idx="33">
                  <c:v>199.62844980549</c:v>
                </c:pt>
                <c:pt idx="34">
                  <c:v>201.6864066527144</c:v>
                </c:pt>
                <c:pt idx="35">
                  <c:v>203.4299701827244</c:v>
                </c:pt>
                <c:pt idx="36">
                  <c:v>204.9918836574687</c:v>
                </c:pt>
                <c:pt idx="37">
                  <c:v>206.6076279399074</c:v>
                </c:pt>
                <c:pt idx="38">
                  <c:v>208.494858157229</c:v>
                </c:pt>
                <c:pt idx="39">
                  <c:v>210.7887925486225</c:v>
                </c:pt>
                <c:pt idx="40">
                  <c:v>212.792331459421</c:v>
                </c:pt>
                <c:pt idx="41">
                  <c:v>214.8100568133685</c:v>
                </c:pt>
                <c:pt idx="42">
                  <c:v>216.8261081602934</c:v>
                </c:pt>
                <c:pt idx="43">
                  <c:v>217.8133998729955</c:v>
                </c:pt>
                <c:pt idx="44">
                  <c:v>218.2877415348286</c:v>
                </c:pt>
                <c:pt idx="45">
                  <c:v>219.1287147850317</c:v>
                </c:pt>
                <c:pt idx="46">
                  <c:v>220.4014475694845</c:v>
                </c:pt>
                <c:pt idx="47">
                  <c:v>221.704179293015</c:v>
                </c:pt>
                <c:pt idx="48">
                  <c:v>222.6314512311763</c:v>
                </c:pt>
                <c:pt idx="49">
                  <c:v>223.5307785193613</c:v>
                </c:pt>
                <c:pt idx="50">
                  <c:v>224.6871804877</c:v>
                </c:pt>
                <c:pt idx="51">
                  <c:v>225.9606279807667</c:v>
                </c:pt>
                <c:pt idx="52">
                  <c:v>227.1128857029803</c:v>
                </c:pt>
                <c:pt idx="53">
                  <c:v>228.1505659980067</c:v>
                </c:pt>
                <c:pt idx="54">
                  <c:v>229.1033325856745</c:v>
                </c:pt>
                <c:pt idx="55">
                  <c:v>230.0382418763907</c:v>
                </c:pt>
                <c:pt idx="56">
                  <c:v>230.902116589808</c:v>
                </c:pt>
                <c:pt idx="57">
                  <c:v>231.8578204929442</c:v>
                </c:pt>
                <c:pt idx="58">
                  <c:v>232.9065337961252</c:v>
                </c:pt>
                <c:pt idx="59">
                  <c:v>234.0465970648333</c:v>
                </c:pt>
                <c:pt idx="60">
                  <c:v>235.1835216271313</c:v>
                </c:pt>
                <c:pt idx="61">
                  <c:v>236.2916897618639</c:v>
                </c:pt>
                <c:pt idx="62">
                  <c:v>237.4316167780767</c:v>
                </c:pt>
                <c:pt idx="63">
                  <c:v>238.6575842027043</c:v>
                </c:pt>
                <c:pt idx="64">
                  <c:v>239.9484612276844</c:v>
                </c:pt>
                <c:pt idx="65">
                  <c:v>241.2562705131711</c:v>
                </c:pt>
                <c:pt idx="66">
                  <c:v>242.5631011499304</c:v>
                </c:pt>
                <c:pt idx="67">
                  <c:v>243.8092743125837</c:v>
                </c:pt>
                <c:pt idx="68">
                  <c:v>245.0780118643716</c:v>
                </c:pt>
                <c:pt idx="69">
                  <c:v>246.4434310508589</c:v>
                </c:pt>
                <c:pt idx="70">
                  <c:v>247.898274249484</c:v>
                </c:pt>
                <c:pt idx="71">
                  <c:v>249.0328502374648</c:v>
                </c:pt>
                <c:pt idx="72">
                  <c:v>250.5114947487317</c:v>
                </c:pt>
                <c:pt idx="73">
                  <c:v>252.0190294827532</c:v>
                </c:pt>
                <c:pt idx="74">
                  <c:v>253.7842026296655</c:v>
                </c:pt>
                <c:pt idx="75">
                  <c:v>255.6667432872417</c:v>
                </c:pt>
                <c:pt idx="76">
                  <c:v>257.5142240382272</c:v>
                </c:pt>
                <c:pt idx="77">
                  <c:v>259.6891782916891</c:v>
                </c:pt>
                <c:pt idx="78">
                  <c:v>261.7228273499188</c:v>
                </c:pt>
                <c:pt idx="79">
                  <c:v>263.679752155404</c:v>
                </c:pt>
                <c:pt idx="80">
                  <c:v>265.1889939676364</c:v>
                </c:pt>
                <c:pt idx="81">
                  <c:v>266.3719987907545</c:v>
                </c:pt>
                <c:pt idx="82">
                  <c:v>267.4430859591878</c:v>
                </c:pt>
                <c:pt idx="83">
                  <c:v>268.2024199645293</c:v>
                </c:pt>
                <c:pt idx="84">
                  <c:v>268.8704264033401</c:v>
                </c:pt>
                <c:pt idx="85">
                  <c:v>269.4904682997392</c:v>
                </c:pt>
                <c:pt idx="86">
                  <c:v>269.8359962177726</c:v>
                </c:pt>
                <c:pt idx="87">
                  <c:v>269.848112328239</c:v>
                </c:pt>
                <c:pt idx="88">
                  <c:v>270.2110292352334</c:v>
                </c:pt>
                <c:pt idx="89">
                  <c:v>270.945861644102</c:v>
                </c:pt>
                <c:pt idx="90">
                  <c:v>271.9601949007792</c:v>
                </c:pt>
                <c:pt idx="91">
                  <c:v>273.1392883174615</c:v>
                </c:pt>
                <c:pt idx="92">
                  <c:v>274.5051791030435</c:v>
                </c:pt>
                <c:pt idx="93">
                  <c:v>276.2017432587121</c:v>
                </c:pt>
                <c:pt idx="94">
                  <c:v>278.2037311588993</c:v>
                </c:pt>
                <c:pt idx="95">
                  <c:v>280.4001740783595</c:v>
                </c:pt>
                <c:pt idx="96">
                  <c:v>282.6067318223576</c:v>
                </c:pt>
                <c:pt idx="97">
                  <c:v>285.8971864027139</c:v>
                </c:pt>
                <c:pt idx="98">
                  <c:v>288.4836218595674</c:v>
                </c:pt>
                <c:pt idx="99">
                  <c:v>291.3230622481956</c:v>
                </c:pt>
                <c:pt idx="100">
                  <c:v>294.2391256395817</c:v>
                </c:pt>
                <c:pt idx="101">
                  <c:v>296.9663321577846</c:v>
                </c:pt>
                <c:pt idx="102">
                  <c:v>299.2609662145116</c:v>
                </c:pt>
                <c:pt idx="103">
                  <c:v>300.9631822910218</c:v>
                </c:pt>
                <c:pt idx="104">
                  <c:v>301.8306359988338</c:v>
                </c:pt>
                <c:pt idx="105">
                  <c:v>301.9017118741893</c:v>
                </c:pt>
                <c:pt idx="106">
                  <c:v>301.0573636228256</c:v>
                </c:pt>
                <c:pt idx="107">
                  <c:v>299.4997310564651</c:v>
                </c:pt>
                <c:pt idx="108">
                  <c:v>297.3337199012415</c:v>
                </c:pt>
                <c:pt idx="109">
                  <c:v>295.0321526476623</c:v>
                </c:pt>
                <c:pt idx="110">
                  <c:v>292.9924446482881</c:v>
                </c:pt>
                <c:pt idx="111">
                  <c:v>291.2340915050399</c:v>
                </c:pt>
                <c:pt idx="112">
                  <c:v>289.8624743347054</c:v>
                </c:pt>
                <c:pt idx="113">
                  <c:v>288.9121917235211</c:v>
                </c:pt>
                <c:pt idx="114">
                  <c:v>288.3262038015791</c:v>
                </c:pt>
                <c:pt idx="115">
                  <c:v>288.1936235792752</c:v>
                </c:pt>
                <c:pt idx="116">
                  <c:v>288.0862408919002</c:v>
                </c:pt>
                <c:pt idx="117">
                  <c:v>287.7268369559143</c:v>
                </c:pt>
                <c:pt idx="118">
                  <c:v>287.2602390722283</c:v>
                </c:pt>
                <c:pt idx="119">
                  <c:v>286.9314284194411</c:v>
                </c:pt>
                <c:pt idx="120">
                  <c:v>286.8597749660717</c:v>
                </c:pt>
                <c:pt idx="121">
                  <c:v>287.0076720813711</c:v>
                </c:pt>
                <c:pt idx="122">
                  <c:v>287.3344771987982</c:v>
                </c:pt>
                <c:pt idx="123">
                  <c:v>287.9152235465951</c:v>
                </c:pt>
                <c:pt idx="124">
                  <c:v>288.7444935328005</c:v>
                </c:pt>
                <c:pt idx="125">
                  <c:v>289.843456255475</c:v>
                </c:pt>
                <c:pt idx="126">
                  <c:v>291.0942572479358</c:v>
                </c:pt>
                <c:pt idx="127">
                  <c:v>292.1223817600837</c:v>
                </c:pt>
                <c:pt idx="128">
                  <c:v>292.8682978976555</c:v>
                </c:pt>
                <c:pt idx="129">
                  <c:v>293.562281496845</c:v>
                </c:pt>
                <c:pt idx="130">
                  <c:v>294.2878706787014</c:v>
                </c:pt>
                <c:pt idx="131">
                  <c:v>294.871446180087</c:v>
                </c:pt>
                <c:pt idx="132">
                  <c:v>296.0586384198561</c:v>
                </c:pt>
                <c:pt idx="133">
                  <c:v>297.2139575371864</c:v>
                </c:pt>
                <c:pt idx="134">
                  <c:v>298.1689601612138</c:v>
                </c:pt>
                <c:pt idx="135">
                  <c:v>299.2730897949551</c:v>
                </c:pt>
                <c:pt idx="136">
                  <c:v>300.5612796418408</c:v>
                </c:pt>
                <c:pt idx="137">
                  <c:v>301.9219660355513</c:v>
                </c:pt>
                <c:pt idx="138">
                  <c:v>303.3366763333703</c:v>
                </c:pt>
                <c:pt idx="139">
                  <c:v>304.6832088512007</c:v>
                </c:pt>
                <c:pt idx="140">
                  <c:v>306.064765759519</c:v>
                </c:pt>
                <c:pt idx="141">
                  <c:v>307.5864602409382</c:v>
                </c:pt>
                <c:pt idx="142">
                  <c:v>309.311758093012</c:v>
                </c:pt>
                <c:pt idx="143">
                  <c:v>311.052280053771</c:v>
                </c:pt>
                <c:pt idx="144">
                  <c:v>312.6075640269135</c:v>
                </c:pt>
                <c:pt idx="145">
                  <c:v>314.2559609360281</c:v>
                </c:pt>
                <c:pt idx="146">
                  <c:v>316.135883976614</c:v>
                </c:pt>
                <c:pt idx="147">
                  <c:v>318.2718186453278</c:v>
                </c:pt>
                <c:pt idx="148">
                  <c:v>320.4974726742912</c:v>
                </c:pt>
                <c:pt idx="149">
                  <c:v>322.6624074107528</c:v>
                </c:pt>
              </c:numCache>
            </c:numRef>
          </c:yVal>
          <c:smooth val="1"/>
        </c:ser>
        <c:ser>
          <c:idx val="2"/>
          <c:order val="2"/>
          <c:tx>
            <c:v>花弁 0mm</c:v>
          </c:tx>
          <c:marker>
            <c:symbol val="circle"/>
            <c:size val="7"/>
          </c:marker>
          <c:xVal>
            <c:numRef>
              <c:f>'Macintosh HD:Users:minamikawa_tomoya:Desktop:EXP:GAP考察:[【G比較】TRACE14(0801 生 中テ).xlsx]Book1'!$A$4:$A$204</c:f>
              <c:numCache>
                <c:formatCode>General</c:formatCode>
                <c:ptCount val="201"/>
                <c:pt idx="0">
                  <c:v>300000.0</c:v>
                </c:pt>
                <c:pt idx="1">
                  <c:v>348500.0</c:v>
                </c:pt>
                <c:pt idx="2">
                  <c:v>397000.0</c:v>
                </c:pt>
                <c:pt idx="3">
                  <c:v>445500.0</c:v>
                </c:pt>
                <c:pt idx="4">
                  <c:v>494000.0</c:v>
                </c:pt>
                <c:pt idx="5">
                  <c:v>542500.0</c:v>
                </c:pt>
                <c:pt idx="6">
                  <c:v>591000.0</c:v>
                </c:pt>
                <c:pt idx="7">
                  <c:v>639500.0</c:v>
                </c:pt>
                <c:pt idx="8">
                  <c:v>688000.0</c:v>
                </c:pt>
                <c:pt idx="9">
                  <c:v>736500.0</c:v>
                </c:pt>
                <c:pt idx="10">
                  <c:v>785000.0</c:v>
                </c:pt>
                <c:pt idx="11">
                  <c:v>833500.0</c:v>
                </c:pt>
                <c:pt idx="12">
                  <c:v>882000.0</c:v>
                </c:pt>
                <c:pt idx="13">
                  <c:v>930500.0</c:v>
                </c:pt>
                <c:pt idx="14">
                  <c:v>979000.0</c:v>
                </c:pt>
                <c:pt idx="15">
                  <c:v>1.0275E6</c:v>
                </c:pt>
                <c:pt idx="16">
                  <c:v>1.076E6</c:v>
                </c:pt>
                <c:pt idx="17">
                  <c:v>1.1245E6</c:v>
                </c:pt>
                <c:pt idx="18">
                  <c:v>1.173E6</c:v>
                </c:pt>
                <c:pt idx="19">
                  <c:v>1.2215E6</c:v>
                </c:pt>
                <c:pt idx="20">
                  <c:v>1.27E6</c:v>
                </c:pt>
                <c:pt idx="21">
                  <c:v>1.3185E6</c:v>
                </c:pt>
                <c:pt idx="22">
                  <c:v>1.367E6</c:v>
                </c:pt>
                <c:pt idx="23">
                  <c:v>1.4155E6</c:v>
                </c:pt>
                <c:pt idx="24">
                  <c:v>1.464E6</c:v>
                </c:pt>
                <c:pt idx="25">
                  <c:v>1.5125E6</c:v>
                </c:pt>
                <c:pt idx="26">
                  <c:v>1.561E6</c:v>
                </c:pt>
                <c:pt idx="27">
                  <c:v>1.6095E6</c:v>
                </c:pt>
                <c:pt idx="28">
                  <c:v>1.658E6</c:v>
                </c:pt>
                <c:pt idx="29">
                  <c:v>1.7065E6</c:v>
                </c:pt>
                <c:pt idx="30">
                  <c:v>1.755E6</c:v>
                </c:pt>
                <c:pt idx="31">
                  <c:v>1.8035E6</c:v>
                </c:pt>
                <c:pt idx="32">
                  <c:v>1.852E6</c:v>
                </c:pt>
                <c:pt idx="33">
                  <c:v>1.9005E6</c:v>
                </c:pt>
                <c:pt idx="34">
                  <c:v>1.949E6</c:v>
                </c:pt>
                <c:pt idx="35">
                  <c:v>1.9975E6</c:v>
                </c:pt>
                <c:pt idx="36">
                  <c:v>2.046E6</c:v>
                </c:pt>
                <c:pt idx="37">
                  <c:v>2.0945E6</c:v>
                </c:pt>
                <c:pt idx="38">
                  <c:v>2.143E6</c:v>
                </c:pt>
                <c:pt idx="39">
                  <c:v>2.1915E6</c:v>
                </c:pt>
                <c:pt idx="40">
                  <c:v>2.24E6</c:v>
                </c:pt>
                <c:pt idx="41">
                  <c:v>2.2885E6</c:v>
                </c:pt>
                <c:pt idx="42">
                  <c:v>2.337E6</c:v>
                </c:pt>
                <c:pt idx="43">
                  <c:v>2.3855E6</c:v>
                </c:pt>
                <c:pt idx="44">
                  <c:v>2.434E6</c:v>
                </c:pt>
                <c:pt idx="45">
                  <c:v>2.4825E6</c:v>
                </c:pt>
                <c:pt idx="46">
                  <c:v>2.531E6</c:v>
                </c:pt>
                <c:pt idx="47">
                  <c:v>2.5795E6</c:v>
                </c:pt>
                <c:pt idx="48">
                  <c:v>2.628E6</c:v>
                </c:pt>
                <c:pt idx="49">
                  <c:v>2.6765E6</c:v>
                </c:pt>
                <c:pt idx="50">
                  <c:v>2.725E6</c:v>
                </c:pt>
                <c:pt idx="51">
                  <c:v>2.7735E6</c:v>
                </c:pt>
                <c:pt idx="52">
                  <c:v>2.822E6</c:v>
                </c:pt>
                <c:pt idx="53">
                  <c:v>2.8705E6</c:v>
                </c:pt>
                <c:pt idx="54">
                  <c:v>2.919E6</c:v>
                </c:pt>
                <c:pt idx="55">
                  <c:v>2.9675E6</c:v>
                </c:pt>
                <c:pt idx="56">
                  <c:v>3.016E6</c:v>
                </c:pt>
                <c:pt idx="57">
                  <c:v>3.0645E6</c:v>
                </c:pt>
                <c:pt idx="58">
                  <c:v>3.113E6</c:v>
                </c:pt>
                <c:pt idx="59">
                  <c:v>3.1615E6</c:v>
                </c:pt>
                <c:pt idx="60">
                  <c:v>3.21E6</c:v>
                </c:pt>
                <c:pt idx="61">
                  <c:v>3.2585E6</c:v>
                </c:pt>
                <c:pt idx="62">
                  <c:v>3.307E6</c:v>
                </c:pt>
                <c:pt idx="63">
                  <c:v>3.3555E6</c:v>
                </c:pt>
                <c:pt idx="64">
                  <c:v>3.404E6</c:v>
                </c:pt>
                <c:pt idx="65">
                  <c:v>3.4525E6</c:v>
                </c:pt>
                <c:pt idx="66">
                  <c:v>3.501E6</c:v>
                </c:pt>
                <c:pt idx="67">
                  <c:v>3.5495E6</c:v>
                </c:pt>
                <c:pt idx="68">
                  <c:v>3.598E6</c:v>
                </c:pt>
                <c:pt idx="69">
                  <c:v>3.6465E6</c:v>
                </c:pt>
                <c:pt idx="70">
                  <c:v>3.695E6</c:v>
                </c:pt>
                <c:pt idx="71">
                  <c:v>3.7435E6</c:v>
                </c:pt>
                <c:pt idx="72">
                  <c:v>3.792E6</c:v>
                </c:pt>
                <c:pt idx="73">
                  <c:v>3.8405E6</c:v>
                </c:pt>
                <c:pt idx="74">
                  <c:v>3.889E6</c:v>
                </c:pt>
                <c:pt idx="75">
                  <c:v>3.9375E6</c:v>
                </c:pt>
                <c:pt idx="76">
                  <c:v>3.986E6</c:v>
                </c:pt>
                <c:pt idx="77">
                  <c:v>4.0345E6</c:v>
                </c:pt>
                <c:pt idx="78">
                  <c:v>4.083E6</c:v>
                </c:pt>
                <c:pt idx="79">
                  <c:v>4.1315E6</c:v>
                </c:pt>
                <c:pt idx="80">
                  <c:v>4.18E6</c:v>
                </c:pt>
                <c:pt idx="81">
                  <c:v>4.2285E6</c:v>
                </c:pt>
                <c:pt idx="82">
                  <c:v>4.277E6</c:v>
                </c:pt>
                <c:pt idx="83">
                  <c:v>4.3255E6</c:v>
                </c:pt>
                <c:pt idx="84">
                  <c:v>4.374E6</c:v>
                </c:pt>
                <c:pt idx="85">
                  <c:v>4.4225E6</c:v>
                </c:pt>
                <c:pt idx="86">
                  <c:v>4.471E6</c:v>
                </c:pt>
                <c:pt idx="87">
                  <c:v>4.5195E6</c:v>
                </c:pt>
                <c:pt idx="88">
                  <c:v>4.568E6</c:v>
                </c:pt>
                <c:pt idx="89">
                  <c:v>4.6165E6</c:v>
                </c:pt>
                <c:pt idx="90">
                  <c:v>4.665E6</c:v>
                </c:pt>
                <c:pt idx="91">
                  <c:v>4.7135E6</c:v>
                </c:pt>
                <c:pt idx="92">
                  <c:v>4.762E6</c:v>
                </c:pt>
                <c:pt idx="93">
                  <c:v>4.8105E6</c:v>
                </c:pt>
                <c:pt idx="94">
                  <c:v>4.859E6</c:v>
                </c:pt>
                <c:pt idx="95">
                  <c:v>4.9075E6</c:v>
                </c:pt>
                <c:pt idx="96">
                  <c:v>4.956E6</c:v>
                </c:pt>
                <c:pt idx="97">
                  <c:v>5.0045E6</c:v>
                </c:pt>
                <c:pt idx="98">
                  <c:v>5.053E6</c:v>
                </c:pt>
                <c:pt idx="99">
                  <c:v>5.1015E6</c:v>
                </c:pt>
                <c:pt idx="100">
                  <c:v>5.15E6</c:v>
                </c:pt>
                <c:pt idx="101">
                  <c:v>5.1985E6</c:v>
                </c:pt>
                <c:pt idx="102">
                  <c:v>5.247E6</c:v>
                </c:pt>
                <c:pt idx="103">
                  <c:v>5.2955E6</c:v>
                </c:pt>
                <c:pt idx="104">
                  <c:v>5.344E6</c:v>
                </c:pt>
                <c:pt idx="105">
                  <c:v>5.3925E6</c:v>
                </c:pt>
                <c:pt idx="106">
                  <c:v>5.441E6</c:v>
                </c:pt>
                <c:pt idx="107">
                  <c:v>5.4895E6</c:v>
                </c:pt>
                <c:pt idx="108">
                  <c:v>5.538E6</c:v>
                </c:pt>
                <c:pt idx="109">
                  <c:v>5.5865E6</c:v>
                </c:pt>
                <c:pt idx="110">
                  <c:v>5.635E6</c:v>
                </c:pt>
                <c:pt idx="111">
                  <c:v>5.6835E6</c:v>
                </c:pt>
                <c:pt idx="112">
                  <c:v>5.732E6</c:v>
                </c:pt>
                <c:pt idx="113">
                  <c:v>5.7805E6</c:v>
                </c:pt>
                <c:pt idx="114">
                  <c:v>5.829E6</c:v>
                </c:pt>
                <c:pt idx="115">
                  <c:v>5.8775E6</c:v>
                </c:pt>
                <c:pt idx="116">
                  <c:v>5.926E6</c:v>
                </c:pt>
                <c:pt idx="117">
                  <c:v>5.9745E6</c:v>
                </c:pt>
                <c:pt idx="118">
                  <c:v>6.023E6</c:v>
                </c:pt>
                <c:pt idx="119">
                  <c:v>6.0715E6</c:v>
                </c:pt>
                <c:pt idx="120">
                  <c:v>6.12E6</c:v>
                </c:pt>
                <c:pt idx="121">
                  <c:v>6.1685E6</c:v>
                </c:pt>
                <c:pt idx="122">
                  <c:v>6.217E6</c:v>
                </c:pt>
                <c:pt idx="123">
                  <c:v>6.2655E6</c:v>
                </c:pt>
                <c:pt idx="124">
                  <c:v>6.314E6</c:v>
                </c:pt>
                <c:pt idx="125">
                  <c:v>6.3625E6</c:v>
                </c:pt>
                <c:pt idx="126">
                  <c:v>6.411E6</c:v>
                </c:pt>
                <c:pt idx="127">
                  <c:v>6.4595E6</c:v>
                </c:pt>
                <c:pt idx="128">
                  <c:v>6.508E6</c:v>
                </c:pt>
                <c:pt idx="129">
                  <c:v>6.5565E6</c:v>
                </c:pt>
                <c:pt idx="130">
                  <c:v>6.605E6</c:v>
                </c:pt>
                <c:pt idx="131">
                  <c:v>6.6535E6</c:v>
                </c:pt>
                <c:pt idx="132">
                  <c:v>6.702E6</c:v>
                </c:pt>
                <c:pt idx="133">
                  <c:v>6.7505E6</c:v>
                </c:pt>
                <c:pt idx="134">
                  <c:v>6.799E6</c:v>
                </c:pt>
                <c:pt idx="135">
                  <c:v>6.8475E6</c:v>
                </c:pt>
                <c:pt idx="136">
                  <c:v>6.896E6</c:v>
                </c:pt>
                <c:pt idx="137">
                  <c:v>6.9445E6</c:v>
                </c:pt>
                <c:pt idx="138">
                  <c:v>6.993E6</c:v>
                </c:pt>
                <c:pt idx="139">
                  <c:v>7.0415E6</c:v>
                </c:pt>
                <c:pt idx="140">
                  <c:v>7.09E6</c:v>
                </c:pt>
                <c:pt idx="141">
                  <c:v>7.1385E6</c:v>
                </c:pt>
                <c:pt idx="142">
                  <c:v>7.187E6</c:v>
                </c:pt>
                <c:pt idx="143">
                  <c:v>7.2355E6</c:v>
                </c:pt>
                <c:pt idx="144">
                  <c:v>7.284E6</c:v>
                </c:pt>
                <c:pt idx="145">
                  <c:v>7.3325E6</c:v>
                </c:pt>
                <c:pt idx="146">
                  <c:v>7.381E6</c:v>
                </c:pt>
                <c:pt idx="147">
                  <c:v>7.4295E6</c:v>
                </c:pt>
                <c:pt idx="148">
                  <c:v>7.478E6</c:v>
                </c:pt>
                <c:pt idx="149">
                  <c:v>7.5265E6</c:v>
                </c:pt>
                <c:pt idx="150">
                  <c:v>7.575E6</c:v>
                </c:pt>
                <c:pt idx="151">
                  <c:v>7.6235E6</c:v>
                </c:pt>
                <c:pt idx="152">
                  <c:v>7.672E6</c:v>
                </c:pt>
                <c:pt idx="153">
                  <c:v>7.7205E6</c:v>
                </c:pt>
                <c:pt idx="154">
                  <c:v>7.769E6</c:v>
                </c:pt>
                <c:pt idx="155">
                  <c:v>7.8175E6</c:v>
                </c:pt>
                <c:pt idx="156">
                  <c:v>7.866E6</c:v>
                </c:pt>
                <c:pt idx="157">
                  <c:v>7.9145E6</c:v>
                </c:pt>
                <c:pt idx="158">
                  <c:v>7.963E6</c:v>
                </c:pt>
                <c:pt idx="159">
                  <c:v>8.0115E6</c:v>
                </c:pt>
                <c:pt idx="160">
                  <c:v>8.06E6</c:v>
                </c:pt>
                <c:pt idx="161">
                  <c:v>8.1085E6</c:v>
                </c:pt>
                <c:pt idx="162">
                  <c:v>8.157E6</c:v>
                </c:pt>
                <c:pt idx="163">
                  <c:v>8.2055E6</c:v>
                </c:pt>
                <c:pt idx="164">
                  <c:v>8.254E6</c:v>
                </c:pt>
                <c:pt idx="165">
                  <c:v>8.3025E6</c:v>
                </c:pt>
                <c:pt idx="166">
                  <c:v>8.351E6</c:v>
                </c:pt>
                <c:pt idx="167">
                  <c:v>8.3995E6</c:v>
                </c:pt>
                <c:pt idx="168">
                  <c:v>8.448E6</c:v>
                </c:pt>
                <c:pt idx="169">
                  <c:v>8.4965E6</c:v>
                </c:pt>
                <c:pt idx="170">
                  <c:v>8.545E6</c:v>
                </c:pt>
                <c:pt idx="171">
                  <c:v>8.5935E6</c:v>
                </c:pt>
                <c:pt idx="172">
                  <c:v>8.642E6</c:v>
                </c:pt>
                <c:pt idx="173">
                  <c:v>8.6905E6</c:v>
                </c:pt>
                <c:pt idx="174">
                  <c:v>8.739E6</c:v>
                </c:pt>
                <c:pt idx="175">
                  <c:v>8.7875E6</c:v>
                </c:pt>
                <c:pt idx="176">
                  <c:v>8.836E6</c:v>
                </c:pt>
                <c:pt idx="177">
                  <c:v>8.8845E6</c:v>
                </c:pt>
                <c:pt idx="178">
                  <c:v>8.933E6</c:v>
                </c:pt>
                <c:pt idx="179">
                  <c:v>8.9815E6</c:v>
                </c:pt>
                <c:pt idx="180">
                  <c:v>9.03E6</c:v>
                </c:pt>
                <c:pt idx="181">
                  <c:v>9.0785E6</c:v>
                </c:pt>
                <c:pt idx="182">
                  <c:v>9.127E6</c:v>
                </c:pt>
                <c:pt idx="183">
                  <c:v>9.1755E6</c:v>
                </c:pt>
                <c:pt idx="184">
                  <c:v>9.224E6</c:v>
                </c:pt>
                <c:pt idx="185">
                  <c:v>9.2725E6</c:v>
                </c:pt>
                <c:pt idx="186">
                  <c:v>9.321E6</c:v>
                </c:pt>
                <c:pt idx="187">
                  <c:v>9.3695E6</c:v>
                </c:pt>
                <c:pt idx="188">
                  <c:v>9.418E6</c:v>
                </c:pt>
                <c:pt idx="189">
                  <c:v>9.4665E6</c:v>
                </c:pt>
                <c:pt idx="190">
                  <c:v>9.515E6</c:v>
                </c:pt>
                <c:pt idx="191">
                  <c:v>9.5635E6</c:v>
                </c:pt>
                <c:pt idx="192">
                  <c:v>9.612E6</c:v>
                </c:pt>
                <c:pt idx="193">
                  <c:v>9.6605E6</c:v>
                </c:pt>
                <c:pt idx="194">
                  <c:v>9.709E6</c:v>
                </c:pt>
                <c:pt idx="195">
                  <c:v>9.7575E6</c:v>
                </c:pt>
                <c:pt idx="196">
                  <c:v>9.806E6</c:v>
                </c:pt>
                <c:pt idx="197">
                  <c:v>9.8545E6</c:v>
                </c:pt>
                <c:pt idx="198">
                  <c:v>9.903E6</c:v>
                </c:pt>
                <c:pt idx="199">
                  <c:v>9.9515E6</c:v>
                </c:pt>
                <c:pt idx="200">
                  <c:v>1.0E7</c:v>
                </c:pt>
              </c:numCache>
            </c:numRef>
          </c:xVal>
          <c:yVal>
            <c:numRef>
              <c:f>'Macintosh HD:Users:minamikawa_tomoya:Desktop:EXP:GAP考察:[【G比較】TRACE14(0801 生 中テ).xlsx]Book1'!$H$4:$H$204</c:f>
              <c:numCache>
                <c:formatCode>General</c:formatCode>
                <c:ptCount val="201"/>
                <c:pt idx="0">
                  <c:v>69.24305498514995</c:v>
                </c:pt>
                <c:pt idx="1">
                  <c:v>70.36771943462243</c:v>
                </c:pt>
                <c:pt idx="2">
                  <c:v>72.00638548423307</c:v>
                </c:pt>
                <c:pt idx="3">
                  <c:v>73.56520144270034</c:v>
                </c:pt>
                <c:pt idx="4">
                  <c:v>75.81790386022213</c:v>
                </c:pt>
                <c:pt idx="5">
                  <c:v>76.17203388018001</c:v>
                </c:pt>
                <c:pt idx="6">
                  <c:v>78.96294748751165</c:v>
                </c:pt>
                <c:pt idx="7">
                  <c:v>79.85846599319312</c:v>
                </c:pt>
                <c:pt idx="8">
                  <c:v>81.17121965535467</c:v>
                </c:pt>
                <c:pt idx="9">
                  <c:v>83.06368057205621</c:v>
                </c:pt>
                <c:pt idx="10">
                  <c:v>83.96923516669463</c:v>
                </c:pt>
                <c:pt idx="11">
                  <c:v>85.803985705654</c:v>
                </c:pt>
                <c:pt idx="12">
                  <c:v>86.93204832133313</c:v>
                </c:pt>
                <c:pt idx="13">
                  <c:v>87.99023232312052</c:v>
                </c:pt>
                <c:pt idx="14">
                  <c:v>89.04555264511553</c:v>
                </c:pt>
                <c:pt idx="15">
                  <c:v>90.51522054033996</c:v>
                </c:pt>
                <c:pt idx="16">
                  <c:v>91.56275661803117</c:v>
                </c:pt>
                <c:pt idx="17">
                  <c:v>92.32177913506045</c:v>
                </c:pt>
                <c:pt idx="18">
                  <c:v>93.13822535199815</c:v>
                </c:pt>
                <c:pt idx="19">
                  <c:v>94.53533948188018</c:v>
                </c:pt>
                <c:pt idx="20">
                  <c:v>96.10056591555373</c:v>
                </c:pt>
                <c:pt idx="21">
                  <c:v>97.20251385729307</c:v>
                </c:pt>
                <c:pt idx="22">
                  <c:v>98.28282607687082</c:v>
                </c:pt>
                <c:pt idx="23">
                  <c:v>98.97004077450948</c:v>
                </c:pt>
                <c:pt idx="24">
                  <c:v>99.6975901353168</c:v>
                </c:pt>
                <c:pt idx="25">
                  <c:v>101.4859293227358</c:v>
                </c:pt>
                <c:pt idx="26">
                  <c:v>102.2485513933854</c:v>
                </c:pt>
                <c:pt idx="27">
                  <c:v>102.6862733927619</c:v>
                </c:pt>
                <c:pt idx="28">
                  <c:v>103.6253302014563</c:v>
                </c:pt>
                <c:pt idx="29">
                  <c:v>105.4490433192414</c:v>
                </c:pt>
                <c:pt idx="30">
                  <c:v>106.0438043985833</c:v>
                </c:pt>
                <c:pt idx="31">
                  <c:v>106.9249550602257</c:v>
                </c:pt>
                <c:pt idx="32">
                  <c:v>108.1466436088696</c:v>
                </c:pt>
                <c:pt idx="33">
                  <c:v>109.3087169505897</c:v>
                </c:pt>
                <c:pt idx="34">
                  <c:v>109.2192488014591</c:v>
                </c:pt>
                <c:pt idx="35">
                  <c:v>110.8744453606078</c:v>
                </c:pt>
                <c:pt idx="36">
                  <c:v>111.55383296139</c:v>
                </c:pt>
                <c:pt idx="37">
                  <c:v>112.2732772579634</c:v>
                </c:pt>
                <c:pt idx="38">
                  <c:v>113.0317735559927</c:v>
                </c:pt>
                <c:pt idx="39">
                  <c:v>114.1742494272006</c:v>
                </c:pt>
                <c:pt idx="40">
                  <c:v>114.3879822122367</c:v>
                </c:pt>
                <c:pt idx="41">
                  <c:v>115.3759144597042</c:v>
                </c:pt>
                <c:pt idx="42">
                  <c:v>116.0985161059952</c:v>
                </c:pt>
                <c:pt idx="43">
                  <c:v>117.8246411590788</c:v>
                </c:pt>
                <c:pt idx="44">
                  <c:v>117.6892133472251</c:v>
                </c:pt>
                <c:pt idx="45">
                  <c:v>118.5214111474182</c:v>
                </c:pt>
                <c:pt idx="46">
                  <c:v>119.3709037477187</c:v>
                </c:pt>
                <c:pt idx="47">
                  <c:v>120.7438020115248</c:v>
                </c:pt>
                <c:pt idx="48">
                  <c:v>120.5086677796873</c:v>
                </c:pt>
                <c:pt idx="49">
                  <c:v>121.4062104459206</c:v>
                </c:pt>
                <c:pt idx="50">
                  <c:v>122.589536409149</c:v>
                </c:pt>
                <c:pt idx="51">
                  <c:v>123.0108986723936</c:v>
                </c:pt>
                <c:pt idx="52">
                  <c:v>123.8519616113384</c:v>
                </c:pt>
                <c:pt idx="53">
                  <c:v>125.3286754498948</c:v>
                </c:pt>
                <c:pt idx="54">
                  <c:v>125.0866162024482</c:v>
                </c:pt>
                <c:pt idx="55">
                  <c:v>125.2404329072707</c:v>
                </c:pt>
                <c:pt idx="56">
                  <c:v>125.3337311514963</c:v>
                </c:pt>
                <c:pt idx="57">
                  <c:v>127.2328368784794</c:v>
                </c:pt>
                <c:pt idx="58">
                  <c:v>126.5688486444997</c:v>
                </c:pt>
                <c:pt idx="59">
                  <c:v>128.9718570705799</c:v>
                </c:pt>
                <c:pt idx="60">
                  <c:v>128.9279642512568</c:v>
                </c:pt>
                <c:pt idx="61">
                  <c:v>128.506106540878</c:v>
                </c:pt>
                <c:pt idx="62">
                  <c:v>128.8729831192951</c:v>
                </c:pt>
                <c:pt idx="63">
                  <c:v>130.9561033441268</c:v>
                </c:pt>
                <c:pt idx="64">
                  <c:v>129.7366409168132</c:v>
                </c:pt>
                <c:pt idx="65">
                  <c:v>130.7938742087599</c:v>
                </c:pt>
                <c:pt idx="66">
                  <c:v>130.5993369026171</c:v>
                </c:pt>
                <c:pt idx="67">
                  <c:v>130.8448706514822</c:v>
                </c:pt>
                <c:pt idx="68">
                  <c:v>131.1881903133379</c:v>
                </c:pt>
                <c:pt idx="69">
                  <c:v>131.1628321283777</c:v>
                </c:pt>
                <c:pt idx="70">
                  <c:v>132.2306683890228</c:v>
                </c:pt>
                <c:pt idx="71">
                  <c:v>131.6615939549997</c:v>
                </c:pt>
                <c:pt idx="72">
                  <c:v>132.1116336566509</c:v>
                </c:pt>
                <c:pt idx="73">
                  <c:v>133.8203934367038</c:v>
                </c:pt>
                <c:pt idx="74">
                  <c:v>134.7273238318944</c:v>
                </c:pt>
                <c:pt idx="75">
                  <c:v>135.1692494117423</c:v>
                </c:pt>
                <c:pt idx="76">
                  <c:v>135.4524669816164</c:v>
                </c:pt>
                <c:pt idx="77">
                  <c:v>136.7220558716337</c:v>
                </c:pt>
                <c:pt idx="78">
                  <c:v>136.2319289006483</c:v>
                </c:pt>
                <c:pt idx="79">
                  <c:v>137.5370289277001</c:v>
                </c:pt>
                <c:pt idx="80">
                  <c:v>138.2947928418734</c:v>
                </c:pt>
                <c:pt idx="81">
                  <c:v>139.8246843120837</c:v>
                </c:pt>
                <c:pt idx="82">
                  <c:v>139.4165490288986</c:v>
                </c:pt>
                <c:pt idx="83">
                  <c:v>140.7587881147872</c:v>
                </c:pt>
                <c:pt idx="84">
                  <c:v>140.7291030902054</c:v>
                </c:pt>
                <c:pt idx="85">
                  <c:v>141.5985339816938</c:v>
                </c:pt>
                <c:pt idx="86">
                  <c:v>142.0843985921281</c:v>
                </c:pt>
                <c:pt idx="87">
                  <c:v>143.1178540429991</c:v>
                </c:pt>
                <c:pt idx="88">
                  <c:v>142.2794050708162</c:v>
                </c:pt>
                <c:pt idx="89">
                  <c:v>143.0692719646188</c:v>
                </c:pt>
                <c:pt idx="90">
                  <c:v>143.3424943140962</c:v>
                </c:pt>
                <c:pt idx="91">
                  <c:v>143.8898687875604</c:v>
                </c:pt>
                <c:pt idx="92">
                  <c:v>144.0114789650908</c:v>
                </c:pt>
                <c:pt idx="93">
                  <c:v>144.1370232962366</c:v>
                </c:pt>
                <c:pt idx="94">
                  <c:v>144.5943674839275</c:v>
                </c:pt>
                <c:pt idx="95">
                  <c:v>145.6800525291852</c:v>
                </c:pt>
                <c:pt idx="96">
                  <c:v>144.095957854499</c:v>
                </c:pt>
                <c:pt idx="97">
                  <c:v>144.5691316126323</c:v>
                </c:pt>
                <c:pt idx="98">
                  <c:v>144.9692759955209</c:v>
                </c:pt>
                <c:pt idx="99">
                  <c:v>145.6275270591057</c:v>
                </c:pt>
                <c:pt idx="100">
                  <c:v>145.4010698833578</c:v>
                </c:pt>
                <c:pt idx="101">
                  <c:v>145.4212893636989</c:v>
                </c:pt>
                <c:pt idx="102">
                  <c:v>145.3853460660887</c:v>
                </c:pt>
                <c:pt idx="103">
                  <c:v>145.2855069116434</c:v>
                </c:pt>
                <c:pt idx="104">
                  <c:v>144.4218247368837</c:v>
                </c:pt>
                <c:pt idx="105">
                  <c:v>144.5316241030528</c:v>
                </c:pt>
                <c:pt idx="106">
                  <c:v>146.0131249254943</c:v>
                </c:pt>
                <c:pt idx="107">
                  <c:v>144.1279414460965</c:v>
                </c:pt>
                <c:pt idx="108">
                  <c:v>144.4207580671892</c:v>
                </c:pt>
                <c:pt idx="109">
                  <c:v>143.3863134160994</c:v>
                </c:pt>
                <c:pt idx="110">
                  <c:v>142.3866450373102</c:v>
                </c:pt>
                <c:pt idx="111">
                  <c:v>142.6051391807486</c:v>
                </c:pt>
                <c:pt idx="112">
                  <c:v>140.8091765743497</c:v>
                </c:pt>
                <c:pt idx="113">
                  <c:v>139.6690480115363</c:v>
                </c:pt>
                <c:pt idx="114">
                  <c:v>140.011430789083</c:v>
                </c:pt>
                <c:pt idx="115">
                  <c:v>138.7628055561314</c:v>
                </c:pt>
                <c:pt idx="116">
                  <c:v>137.183506842939</c:v>
                </c:pt>
                <c:pt idx="117">
                  <c:v>138.0570781361051</c:v>
                </c:pt>
                <c:pt idx="118">
                  <c:v>135.6987799638155</c:v>
                </c:pt>
                <c:pt idx="119">
                  <c:v>135.0372554003665</c:v>
                </c:pt>
                <c:pt idx="120">
                  <c:v>132.9333072514651</c:v>
                </c:pt>
                <c:pt idx="121">
                  <c:v>131.3723979885926</c:v>
                </c:pt>
                <c:pt idx="122">
                  <c:v>129.6115634708077</c:v>
                </c:pt>
                <c:pt idx="123">
                  <c:v>128.3469969854254</c:v>
                </c:pt>
                <c:pt idx="124">
                  <c:v>125.1419766405999</c:v>
                </c:pt>
                <c:pt idx="125">
                  <c:v>125.2210260778963</c:v>
                </c:pt>
                <c:pt idx="126">
                  <c:v>123.1960244084867</c:v>
                </c:pt>
                <c:pt idx="127">
                  <c:v>121.7274256316916</c:v>
                </c:pt>
                <c:pt idx="128">
                  <c:v>121.3196762098369</c:v>
                </c:pt>
                <c:pt idx="129">
                  <c:v>119.5690348882547</c:v>
                </c:pt>
                <c:pt idx="130">
                  <c:v>119.623881742497</c:v>
                </c:pt>
                <c:pt idx="131">
                  <c:v>119.8640793865724</c:v>
                </c:pt>
                <c:pt idx="132">
                  <c:v>120.1198822833456</c:v>
                </c:pt>
                <c:pt idx="133">
                  <c:v>121.4550889168257</c:v>
                </c:pt>
                <c:pt idx="134">
                  <c:v>122.6632099339391</c:v>
                </c:pt>
                <c:pt idx="135">
                  <c:v>122.6805196053994</c:v>
                </c:pt>
                <c:pt idx="136">
                  <c:v>127.3466062008752</c:v>
                </c:pt>
                <c:pt idx="137">
                  <c:v>127.6220257633133</c:v>
                </c:pt>
                <c:pt idx="138">
                  <c:v>129.1408472634974</c:v>
                </c:pt>
                <c:pt idx="139">
                  <c:v>130.8854777458954</c:v>
                </c:pt>
                <c:pt idx="140">
                  <c:v>131.9092984663331</c:v>
                </c:pt>
                <c:pt idx="141">
                  <c:v>135.6870515602136</c:v>
                </c:pt>
                <c:pt idx="142">
                  <c:v>137.1011080249652</c:v>
                </c:pt>
                <c:pt idx="143">
                  <c:v>139.2780907105715</c:v>
                </c:pt>
                <c:pt idx="144">
                  <c:v>141.3680332351814</c:v>
                </c:pt>
                <c:pt idx="145">
                  <c:v>143.0546803789738</c:v>
                </c:pt>
                <c:pt idx="146">
                  <c:v>143.595837808153</c:v>
                </c:pt>
                <c:pt idx="147">
                  <c:v>146.5341234034087</c:v>
                </c:pt>
                <c:pt idx="148">
                  <c:v>145.4151836992261</c:v>
                </c:pt>
                <c:pt idx="149">
                  <c:v>145.258956094833</c:v>
                </c:pt>
                <c:pt idx="150">
                  <c:v>146.5876781986208</c:v>
                </c:pt>
                <c:pt idx="151">
                  <c:v>146.9754095044445</c:v>
                </c:pt>
                <c:pt idx="152">
                  <c:v>149.046577629196</c:v>
                </c:pt>
                <c:pt idx="153">
                  <c:v>147.8069299955788</c:v>
                </c:pt>
                <c:pt idx="154">
                  <c:v>148.4465160274156</c:v>
                </c:pt>
                <c:pt idx="155">
                  <c:v>149.0868098838324</c:v>
                </c:pt>
                <c:pt idx="156">
                  <c:v>150.1153734028503</c:v>
                </c:pt>
                <c:pt idx="157">
                  <c:v>150.1703629709473</c:v>
                </c:pt>
                <c:pt idx="158">
                  <c:v>150.9714434520846</c:v>
                </c:pt>
                <c:pt idx="159">
                  <c:v>150.3599145184965</c:v>
                </c:pt>
                <c:pt idx="160">
                  <c:v>152.4006288608247</c:v>
                </c:pt>
                <c:pt idx="161">
                  <c:v>153.3696694560884</c:v>
                </c:pt>
                <c:pt idx="162">
                  <c:v>153.1796730478728</c:v>
                </c:pt>
                <c:pt idx="163">
                  <c:v>154.8945777150462</c:v>
                </c:pt>
                <c:pt idx="164">
                  <c:v>153.7715481267703</c:v>
                </c:pt>
                <c:pt idx="165">
                  <c:v>153.574476167002</c:v>
                </c:pt>
                <c:pt idx="166">
                  <c:v>154.4718119035133</c:v>
                </c:pt>
                <c:pt idx="167">
                  <c:v>155.9051737361121</c:v>
                </c:pt>
                <c:pt idx="168">
                  <c:v>157.21745632252</c:v>
                </c:pt>
                <c:pt idx="169">
                  <c:v>158.5242670563154</c:v>
                </c:pt>
                <c:pt idx="170">
                  <c:v>160.1132210496962</c:v>
                </c:pt>
                <c:pt idx="171">
                  <c:v>158.9985777673656</c:v>
                </c:pt>
                <c:pt idx="172">
                  <c:v>159.9689727012603</c:v>
                </c:pt>
                <c:pt idx="173">
                  <c:v>159.7255858309343</c:v>
                </c:pt>
                <c:pt idx="174">
                  <c:v>159.7719318078181</c:v>
                </c:pt>
                <c:pt idx="175">
                  <c:v>157.8795954341043</c:v>
                </c:pt>
                <c:pt idx="176">
                  <c:v>155.6473795633303</c:v>
                </c:pt>
                <c:pt idx="177">
                  <c:v>154.6374582577695</c:v>
                </c:pt>
                <c:pt idx="178">
                  <c:v>153.4319750293081</c:v>
                </c:pt>
                <c:pt idx="179">
                  <c:v>153.4630362867196</c:v>
                </c:pt>
                <c:pt idx="180">
                  <c:v>153.1090352763082</c:v>
                </c:pt>
                <c:pt idx="181">
                  <c:v>152.4064382219814</c:v>
                </c:pt>
                <c:pt idx="182">
                  <c:v>152.2556367755691</c:v>
                </c:pt>
                <c:pt idx="183">
                  <c:v>152.3306704591714</c:v>
                </c:pt>
                <c:pt idx="184">
                  <c:v>152.00443685069</c:v>
                </c:pt>
                <c:pt idx="185">
                  <c:v>151.4913277963197</c:v>
                </c:pt>
                <c:pt idx="186">
                  <c:v>151.9202499638094</c:v>
                </c:pt>
                <c:pt idx="187">
                  <c:v>153.8779974291154</c:v>
                </c:pt>
                <c:pt idx="188">
                  <c:v>153.2325150513828</c:v>
                </c:pt>
                <c:pt idx="189">
                  <c:v>154.667052568793</c:v>
                </c:pt>
                <c:pt idx="190">
                  <c:v>154.435882861139</c:v>
                </c:pt>
                <c:pt idx="191">
                  <c:v>155.2883741155746</c:v>
                </c:pt>
                <c:pt idx="192">
                  <c:v>157.0621214238468</c:v>
                </c:pt>
                <c:pt idx="193">
                  <c:v>158.8724819857897</c:v>
                </c:pt>
                <c:pt idx="194">
                  <c:v>158.8628310910859</c:v>
                </c:pt>
                <c:pt idx="195">
                  <c:v>160.1071581648255</c:v>
                </c:pt>
                <c:pt idx="196">
                  <c:v>160.6696123651923</c:v>
                </c:pt>
                <c:pt idx="197">
                  <c:v>161.4724365890323</c:v>
                </c:pt>
                <c:pt idx="198">
                  <c:v>163.7689308630721</c:v>
                </c:pt>
                <c:pt idx="199">
                  <c:v>162.3528053391933</c:v>
                </c:pt>
                <c:pt idx="200">
                  <c:v>159.8899611824602</c:v>
                </c:pt>
              </c:numCache>
            </c:numRef>
          </c:yVal>
          <c:smooth val="1"/>
        </c:ser>
        <c:ser>
          <c:idx val="0"/>
          <c:order val="0"/>
          <c:tx>
            <c:v>花弁 1mm</c:v>
          </c:tx>
          <c:marker>
            <c:symbol val="circle"/>
            <c:size val="7"/>
          </c:marker>
          <c:xVal>
            <c:numRef>
              <c:f>'Macintosh HD:Users:minamikawa_tomoya:Desktop:EXP:GAP考察:[【G比較】TRACE21(0801 生 中テ 1mm).xlsx]Book1'!$A$4:$A$204</c:f>
              <c:numCache>
                <c:formatCode>General</c:formatCode>
                <c:ptCount val="201"/>
                <c:pt idx="0">
                  <c:v>300000.0</c:v>
                </c:pt>
                <c:pt idx="1">
                  <c:v>348500.0</c:v>
                </c:pt>
                <c:pt idx="2">
                  <c:v>397000.0</c:v>
                </c:pt>
                <c:pt idx="3">
                  <c:v>445500.0</c:v>
                </c:pt>
                <c:pt idx="4">
                  <c:v>494000.0</c:v>
                </c:pt>
                <c:pt idx="5">
                  <c:v>542500.0</c:v>
                </c:pt>
                <c:pt idx="6">
                  <c:v>591000.0</c:v>
                </c:pt>
                <c:pt idx="7">
                  <c:v>639500.0</c:v>
                </c:pt>
                <c:pt idx="8">
                  <c:v>688000.0</c:v>
                </c:pt>
                <c:pt idx="9">
                  <c:v>736500.0</c:v>
                </c:pt>
                <c:pt idx="10">
                  <c:v>785000.0</c:v>
                </c:pt>
                <c:pt idx="11">
                  <c:v>833500.0</c:v>
                </c:pt>
                <c:pt idx="12">
                  <c:v>882000.0</c:v>
                </c:pt>
                <c:pt idx="13">
                  <c:v>930500.0</c:v>
                </c:pt>
                <c:pt idx="14">
                  <c:v>979000.0</c:v>
                </c:pt>
                <c:pt idx="15">
                  <c:v>1.0275E6</c:v>
                </c:pt>
                <c:pt idx="16">
                  <c:v>1.076E6</c:v>
                </c:pt>
                <c:pt idx="17">
                  <c:v>1.1245E6</c:v>
                </c:pt>
                <c:pt idx="18">
                  <c:v>1.173E6</c:v>
                </c:pt>
                <c:pt idx="19">
                  <c:v>1.2215E6</c:v>
                </c:pt>
                <c:pt idx="20">
                  <c:v>1.27E6</c:v>
                </c:pt>
                <c:pt idx="21">
                  <c:v>1.3185E6</c:v>
                </c:pt>
                <c:pt idx="22">
                  <c:v>1.367E6</c:v>
                </c:pt>
                <c:pt idx="23">
                  <c:v>1.4155E6</c:v>
                </c:pt>
                <c:pt idx="24">
                  <c:v>1.464E6</c:v>
                </c:pt>
                <c:pt idx="25">
                  <c:v>1.5125E6</c:v>
                </c:pt>
                <c:pt idx="26">
                  <c:v>1.561E6</c:v>
                </c:pt>
                <c:pt idx="27">
                  <c:v>1.6095E6</c:v>
                </c:pt>
                <c:pt idx="28">
                  <c:v>1.658E6</c:v>
                </c:pt>
                <c:pt idx="29">
                  <c:v>1.7065E6</c:v>
                </c:pt>
                <c:pt idx="30">
                  <c:v>1.755E6</c:v>
                </c:pt>
                <c:pt idx="31">
                  <c:v>1.8035E6</c:v>
                </c:pt>
                <c:pt idx="32">
                  <c:v>1.852E6</c:v>
                </c:pt>
                <c:pt idx="33">
                  <c:v>1.9005E6</c:v>
                </c:pt>
                <c:pt idx="34">
                  <c:v>1.949E6</c:v>
                </c:pt>
                <c:pt idx="35">
                  <c:v>1.9975E6</c:v>
                </c:pt>
                <c:pt idx="36">
                  <c:v>2.046E6</c:v>
                </c:pt>
                <c:pt idx="37">
                  <c:v>2.0945E6</c:v>
                </c:pt>
                <c:pt idx="38">
                  <c:v>2.143E6</c:v>
                </c:pt>
                <c:pt idx="39">
                  <c:v>2.1915E6</c:v>
                </c:pt>
                <c:pt idx="40">
                  <c:v>2.24E6</c:v>
                </c:pt>
                <c:pt idx="41">
                  <c:v>2.2885E6</c:v>
                </c:pt>
                <c:pt idx="42">
                  <c:v>2.337E6</c:v>
                </c:pt>
                <c:pt idx="43">
                  <c:v>2.3855E6</c:v>
                </c:pt>
                <c:pt idx="44">
                  <c:v>2.434E6</c:v>
                </c:pt>
                <c:pt idx="45">
                  <c:v>2.4825E6</c:v>
                </c:pt>
                <c:pt idx="46">
                  <c:v>2.531E6</c:v>
                </c:pt>
                <c:pt idx="47">
                  <c:v>2.5795E6</c:v>
                </c:pt>
                <c:pt idx="48">
                  <c:v>2.628E6</c:v>
                </c:pt>
                <c:pt idx="49">
                  <c:v>2.6765E6</c:v>
                </c:pt>
                <c:pt idx="50">
                  <c:v>2.725E6</c:v>
                </c:pt>
                <c:pt idx="51">
                  <c:v>2.7735E6</c:v>
                </c:pt>
                <c:pt idx="52">
                  <c:v>2.822E6</c:v>
                </c:pt>
                <c:pt idx="53">
                  <c:v>2.8705E6</c:v>
                </c:pt>
                <c:pt idx="54">
                  <c:v>2.919E6</c:v>
                </c:pt>
                <c:pt idx="55">
                  <c:v>2.9675E6</c:v>
                </c:pt>
                <c:pt idx="56">
                  <c:v>3.016E6</c:v>
                </c:pt>
                <c:pt idx="57">
                  <c:v>3.0645E6</c:v>
                </c:pt>
                <c:pt idx="58">
                  <c:v>3.113E6</c:v>
                </c:pt>
                <c:pt idx="59">
                  <c:v>3.1615E6</c:v>
                </c:pt>
                <c:pt idx="60">
                  <c:v>3.21E6</c:v>
                </c:pt>
                <c:pt idx="61">
                  <c:v>3.2585E6</c:v>
                </c:pt>
                <c:pt idx="62">
                  <c:v>3.307E6</c:v>
                </c:pt>
                <c:pt idx="63">
                  <c:v>3.3555E6</c:v>
                </c:pt>
                <c:pt idx="64">
                  <c:v>3.404E6</c:v>
                </c:pt>
                <c:pt idx="65">
                  <c:v>3.4525E6</c:v>
                </c:pt>
                <c:pt idx="66">
                  <c:v>3.501E6</c:v>
                </c:pt>
                <c:pt idx="67">
                  <c:v>3.5495E6</c:v>
                </c:pt>
                <c:pt idx="68">
                  <c:v>3.598E6</c:v>
                </c:pt>
                <c:pt idx="69">
                  <c:v>3.6465E6</c:v>
                </c:pt>
                <c:pt idx="70">
                  <c:v>3.695E6</c:v>
                </c:pt>
                <c:pt idx="71">
                  <c:v>3.7435E6</c:v>
                </c:pt>
                <c:pt idx="72">
                  <c:v>3.792E6</c:v>
                </c:pt>
                <c:pt idx="73">
                  <c:v>3.8405E6</c:v>
                </c:pt>
                <c:pt idx="74">
                  <c:v>3.889E6</c:v>
                </c:pt>
                <c:pt idx="75">
                  <c:v>3.9375E6</c:v>
                </c:pt>
                <c:pt idx="76">
                  <c:v>3.986E6</c:v>
                </c:pt>
                <c:pt idx="77">
                  <c:v>4.0345E6</c:v>
                </c:pt>
                <c:pt idx="78">
                  <c:v>4.083E6</c:v>
                </c:pt>
                <c:pt idx="79">
                  <c:v>4.1315E6</c:v>
                </c:pt>
                <c:pt idx="80">
                  <c:v>4.18E6</c:v>
                </c:pt>
                <c:pt idx="81">
                  <c:v>4.2285E6</c:v>
                </c:pt>
                <c:pt idx="82">
                  <c:v>4.277E6</c:v>
                </c:pt>
                <c:pt idx="83">
                  <c:v>4.3255E6</c:v>
                </c:pt>
                <c:pt idx="84">
                  <c:v>4.374E6</c:v>
                </c:pt>
                <c:pt idx="85">
                  <c:v>4.4225E6</c:v>
                </c:pt>
                <c:pt idx="86">
                  <c:v>4.471E6</c:v>
                </c:pt>
                <c:pt idx="87">
                  <c:v>4.5195E6</c:v>
                </c:pt>
                <c:pt idx="88">
                  <c:v>4.568E6</c:v>
                </c:pt>
                <c:pt idx="89">
                  <c:v>4.6165E6</c:v>
                </c:pt>
                <c:pt idx="90">
                  <c:v>4.665E6</c:v>
                </c:pt>
                <c:pt idx="91">
                  <c:v>4.7135E6</c:v>
                </c:pt>
                <c:pt idx="92">
                  <c:v>4.762E6</c:v>
                </c:pt>
                <c:pt idx="93">
                  <c:v>4.8105E6</c:v>
                </c:pt>
                <c:pt idx="94">
                  <c:v>4.859E6</c:v>
                </c:pt>
                <c:pt idx="95">
                  <c:v>4.9075E6</c:v>
                </c:pt>
                <c:pt idx="96">
                  <c:v>4.956E6</c:v>
                </c:pt>
                <c:pt idx="97">
                  <c:v>5.0045E6</c:v>
                </c:pt>
                <c:pt idx="98">
                  <c:v>5.053E6</c:v>
                </c:pt>
                <c:pt idx="99">
                  <c:v>5.1015E6</c:v>
                </c:pt>
                <c:pt idx="100">
                  <c:v>5.15E6</c:v>
                </c:pt>
                <c:pt idx="101">
                  <c:v>5.1985E6</c:v>
                </c:pt>
                <c:pt idx="102">
                  <c:v>5.247E6</c:v>
                </c:pt>
                <c:pt idx="103">
                  <c:v>5.2955E6</c:v>
                </c:pt>
                <c:pt idx="104">
                  <c:v>5.344E6</c:v>
                </c:pt>
                <c:pt idx="105">
                  <c:v>5.3925E6</c:v>
                </c:pt>
                <c:pt idx="106">
                  <c:v>5.441E6</c:v>
                </c:pt>
                <c:pt idx="107">
                  <c:v>5.4895E6</c:v>
                </c:pt>
                <c:pt idx="108">
                  <c:v>5.538E6</c:v>
                </c:pt>
                <c:pt idx="109">
                  <c:v>5.5865E6</c:v>
                </c:pt>
                <c:pt idx="110">
                  <c:v>5.635E6</c:v>
                </c:pt>
                <c:pt idx="111">
                  <c:v>5.6835E6</c:v>
                </c:pt>
                <c:pt idx="112">
                  <c:v>5.732E6</c:v>
                </c:pt>
                <c:pt idx="113">
                  <c:v>5.7805E6</c:v>
                </c:pt>
                <c:pt idx="114">
                  <c:v>5.829E6</c:v>
                </c:pt>
                <c:pt idx="115">
                  <c:v>5.8775E6</c:v>
                </c:pt>
                <c:pt idx="116">
                  <c:v>5.926E6</c:v>
                </c:pt>
                <c:pt idx="117">
                  <c:v>5.9745E6</c:v>
                </c:pt>
                <c:pt idx="118">
                  <c:v>6.023E6</c:v>
                </c:pt>
                <c:pt idx="119">
                  <c:v>6.0715E6</c:v>
                </c:pt>
                <c:pt idx="120">
                  <c:v>6.12E6</c:v>
                </c:pt>
                <c:pt idx="121">
                  <c:v>6.1685E6</c:v>
                </c:pt>
                <c:pt idx="122">
                  <c:v>6.217E6</c:v>
                </c:pt>
                <c:pt idx="123">
                  <c:v>6.2655E6</c:v>
                </c:pt>
                <c:pt idx="124">
                  <c:v>6.314E6</c:v>
                </c:pt>
                <c:pt idx="125">
                  <c:v>6.3625E6</c:v>
                </c:pt>
                <c:pt idx="126">
                  <c:v>6.411E6</c:v>
                </c:pt>
                <c:pt idx="127">
                  <c:v>6.4595E6</c:v>
                </c:pt>
                <c:pt idx="128">
                  <c:v>6.508E6</c:v>
                </c:pt>
                <c:pt idx="129">
                  <c:v>6.5565E6</c:v>
                </c:pt>
                <c:pt idx="130">
                  <c:v>6.605E6</c:v>
                </c:pt>
                <c:pt idx="131">
                  <c:v>6.6535E6</c:v>
                </c:pt>
                <c:pt idx="132">
                  <c:v>6.702E6</c:v>
                </c:pt>
                <c:pt idx="133">
                  <c:v>6.7505E6</c:v>
                </c:pt>
                <c:pt idx="134">
                  <c:v>6.799E6</c:v>
                </c:pt>
                <c:pt idx="135">
                  <c:v>6.8475E6</c:v>
                </c:pt>
                <c:pt idx="136">
                  <c:v>6.896E6</c:v>
                </c:pt>
                <c:pt idx="137">
                  <c:v>6.9445E6</c:v>
                </c:pt>
                <c:pt idx="138">
                  <c:v>6.993E6</c:v>
                </c:pt>
                <c:pt idx="139">
                  <c:v>7.0415E6</c:v>
                </c:pt>
                <c:pt idx="140">
                  <c:v>7.09E6</c:v>
                </c:pt>
                <c:pt idx="141">
                  <c:v>7.1385E6</c:v>
                </c:pt>
                <c:pt idx="142">
                  <c:v>7.187E6</c:v>
                </c:pt>
                <c:pt idx="143">
                  <c:v>7.2355E6</c:v>
                </c:pt>
                <c:pt idx="144">
                  <c:v>7.284E6</c:v>
                </c:pt>
                <c:pt idx="145">
                  <c:v>7.3325E6</c:v>
                </c:pt>
                <c:pt idx="146">
                  <c:v>7.381E6</c:v>
                </c:pt>
                <c:pt idx="147">
                  <c:v>7.4295E6</c:v>
                </c:pt>
                <c:pt idx="148">
                  <c:v>7.478E6</c:v>
                </c:pt>
                <c:pt idx="149">
                  <c:v>7.5265E6</c:v>
                </c:pt>
                <c:pt idx="150">
                  <c:v>7.575E6</c:v>
                </c:pt>
                <c:pt idx="151">
                  <c:v>7.6235E6</c:v>
                </c:pt>
                <c:pt idx="152">
                  <c:v>7.672E6</c:v>
                </c:pt>
                <c:pt idx="153">
                  <c:v>7.7205E6</c:v>
                </c:pt>
                <c:pt idx="154">
                  <c:v>7.769E6</c:v>
                </c:pt>
                <c:pt idx="155">
                  <c:v>7.8175E6</c:v>
                </c:pt>
                <c:pt idx="156">
                  <c:v>7.866E6</c:v>
                </c:pt>
                <c:pt idx="157">
                  <c:v>7.9145E6</c:v>
                </c:pt>
                <c:pt idx="158">
                  <c:v>7.963E6</c:v>
                </c:pt>
                <c:pt idx="159">
                  <c:v>8.0115E6</c:v>
                </c:pt>
                <c:pt idx="160">
                  <c:v>8.06E6</c:v>
                </c:pt>
                <c:pt idx="161">
                  <c:v>8.1085E6</c:v>
                </c:pt>
                <c:pt idx="162">
                  <c:v>8.157E6</c:v>
                </c:pt>
                <c:pt idx="163">
                  <c:v>8.2055E6</c:v>
                </c:pt>
                <c:pt idx="164">
                  <c:v>8.254E6</c:v>
                </c:pt>
                <c:pt idx="165">
                  <c:v>8.3025E6</c:v>
                </c:pt>
                <c:pt idx="166">
                  <c:v>8.351E6</c:v>
                </c:pt>
                <c:pt idx="167">
                  <c:v>8.3995E6</c:v>
                </c:pt>
                <c:pt idx="168">
                  <c:v>8.448E6</c:v>
                </c:pt>
                <c:pt idx="169">
                  <c:v>8.4965E6</c:v>
                </c:pt>
                <c:pt idx="170">
                  <c:v>8.545E6</c:v>
                </c:pt>
                <c:pt idx="171">
                  <c:v>8.5935E6</c:v>
                </c:pt>
                <c:pt idx="172">
                  <c:v>8.642E6</c:v>
                </c:pt>
                <c:pt idx="173">
                  <c:v>8.6905E6</c:v>
                </c:pt>
                <c:pt idx="174">
                  <c:v>8.739E6</c:v>
                </c:pt>
                <c:pt idx="175">
                  <c:v>8.7875E6</c:v>
                </c:pt>
                <c:pt idx="176">
                  <c:v>8.836E6</c:v>
                </c:pt>
                <c:pt idx="177">
                  <c:v>8.8845E6</c:v>
                </c:pt>
                <c:pt idx="178">
                  <c:v>8.933E6</c:v>
                </c:pt>
                <c:pt idx="179">
                  <c:v>8.9815E6</c:v>
                </c:pt>
                <c:pt idx="180">
                  <c:v>9.03E6</c:v>
                </c:pt>
                <c:pt idx="181">
                  <c:v>9.0785E6</c:v>
                </c:pt>
                <c:pt idx="182">
                  <c:v>9.127E6</c:v>
                </c:pt>
                <c:pt idx="183">
                  <c:v>9.1755E6</c:v>
                </c:pt>
                <c:pt idx="184">
                  <c:v>9.224E6</c:v>
                </c:pt>
                <c:pt idx="185">
                  <c:v>9.2725E6</c:v>
                </c:pt>
                <c:pt idx="186">
                  <c:v>9.321E6</c:v>
                </c:pt>
                <c:pt idx="187">
                  <c:v>9.3695E6</c:v>
                </c:pt>
                <c:pt idx="188">
                  <c:v>9.418E6</c:v>
                </c:pt>
                <c:pt idx="189">
                  <c:v>9.4665E6</c:v>
                </c:pt>
                <c:pt idx="190">
                  <c:v>9.515E6</c:v>
                </c:pt>
                <c:pt idx="191">
                  <c:v>9.5635E6</c:v>
                </c:pt>
                <c:pt idx="192">
                  <c:v>9.612E6</c:v>
                </c:pt>
                <c:pt idx="193">
                  <c:v>9.6605E6</c:v>
                </c:pt>
                <c:pt idx="194">
                  <c:v>9.709E6</c:v>
                </c:pt>
                <c:pt idx="195">
                  <c:v>9.7575E6</c:v>
                </c:pt>
                <c:pt idx="196">
                  <c:v>9.806E6</c:v>
                </c:pt>
                <c:pt idx="197">
                  <c:v>9.8545E6</c:v>
                </c:pt>
                <c:pt idx="198">
                  <c:v>9.903E6</c:v>
                </c:pt>
                <c:pt idx="199">
                  <c:v>9.9515E6</c:v>
                </c:pt>
                <c:pt idx="200">
                  <c:v>1.0E7</c:v>
                </c:pt>
              </c:numCache>
            </c:numRef>
          </c:xVal>
          <c:yVal>
            <c:numRef>
              <c:f>'Macintosh HD:Users:minamikawa_tomoya:Desktop:EXP:GAP考察:[【G比較】TRACE21(0801 生 中テ 1mm).xlsx]Book1'!$H$4:$H$204</c:f>
              <c:numCache>
                <c:formatCode>General</c:formatCode>
                <c:ptCount val="201"/>
                <c:pt idx="0">
                  <c:v>83.37022659977797</c:v>
                </c:pt>
                <c:pt idx="1">
                  <c:v>98.58975684319535</c:v>
                </c:pt>
                <c:pt idx="2">
                  <c:v>91.55837857388042</c:v>
                </c:pt>
                <c:pt idx="3">
                  <c:v>91.80726031950231</c:v>
                </c:pt>
                <c:pt idx="4">
                  <c:v>97.32108624410158</c:v>
                </c:pt>
                <c:pt idx="5">
                  <c:v>96.65908683850091</c:v>
                </c:pt>
                <c:pt idx="6">
                  <c:v>99.37602124380521</c:v>
                </c:pt>
                <c:pt idx="7">
                  <c:v>102.1208935981156</c:v>
                </c:pt>
                <c:pt idx="8">
                  <c:v>100.261319768706</c:v>
                </c:pt>
                <c:pt idx="9">
                  <c:v>103.5488225993234</c:v>
                </c:pt>
                <c:pt idx="10">
                  <c:v>105.2028904790817</c:v>
                </c:pt>
                <c:pt idx="11">
                  <c:v>109.3536213675934</c:v>
                </c:pt>
                <c:pt idx="12">
                  <c:v>109.036957697989</c:v>
                </c:pt>
                <c:pt idx="13">
                  <c:v>109.0701399438455</c:v>
                </c:pt>
                <c:pt idx="14">
                  <c:v>112.2787956831056</c:v>
                </c:pt>
                <c:pt idx="15">
                  <c:v>115.107756299942</c:v>
                </c:pt>
                <c:pt idx="16">
                  <c:v>117.4716803195584</c:v>
                </c:pt>
                <c:pt idx="17">
                  <c:v>116.2623432971017</c:v>
                </c:pt>
                <c:pt idx="18">
                  <c:v>119.3595531722404</c:v>
                </c:pt>
                <c:pt idx="19">
                  <c:v>121.7076816446121</c:v>
                </c:pt>
                <c:pt idx="20">
                  <c:v>122.6324598567311</c:v>
                </c:pt>
                <c:pt idx="21">
                  <c:v>124.4813488522233</c:v>
                </c:pt>
                <c:pt idx="22">
                  <c:v>125.3471331356936</c:v>
                </c:pt>
                <c:pt idx="23">
                  <c:v>127.5440667083002</c:v>
                </c:pt>
                <c:pt idx="24">
                  <c:v>127.3373022136636</c:v>
                </c:pt>
                <c:pt idx="25">
                  <c:v>129.880739696128</c:v>
                </c:pt>
                <c:pt idx="26">
                  <c:v>132.6607614990987</c:v>
                </c:pt>
                <c:pt idx="27">
                  <c:v>133.4393149913411</c:v>
                </c:pt>
                <c:pt idx="28">
                  <c:v>134.377123479578</c:v>
                </c:pt>
                <c:pt idx="29">
                  <c:v>136.2866443699831</c:v>
                </c:pt>
                <c:pt idx="30">
                  <c:v>138.0143536030299</c:v>
                </c:pt>
                <c:pt idx="31">
                  <c:v>140.4363881092293</c:v>
                </c:pt>
                <c:pt idx="32">
                  <c:v>140.5889871819737</c:v>
                </c:pt>
                <c:pt idx="33">
                  <c:v>142.2187527739731</c:v>
                </c:pt>
                <c:pt idx="34">
                  <c:v>141.4231297776124</c:v>
                </c:pt>
                <c:pt idx="35">
                  <c:v>143.7260402922725</c:v>
                </c:pt>
                <c:pt idx="36">
                  <c:v>144.2173478209193</c:v>
                </c:pt>
                <c:pt idx="37">
                  <c:v>145.953895363393</c:v>
                </c:pt>
                <c:pt idx="38">
                  <c:v>146.8006999564635</c:v>
                </c:pt>
                <c:pt idx="39">
                  <c:v>149.7825071801679</c:v>
                </c:pt>
                <c:pt idx="40">
                  <c:v>149.5638552700756</c:v>
                </c:pt>
                <c:pt idx="41">
                  <c:v>151.8261140109023</c:v>
                </c:pt>
                <c:pt idx="42">
                  <c:v>152.1772996739617</c:v>
                </c:pt>
                <c:pt idx="43">
                  <c:v>152.6136618926246</c:v>
                </c:pt>
                <c:pt idx="44">
                  <c:v>153.9440497153709</c:v>
                </c:pt>
                <c:pt idx="45">
                  <c:v>156.1927076128242</c:v>
                </c:pt>
                <c:pt idx="46">
                  <c:v>157.76015535336</c:v>
                </c:pt>
                <c:pt idx="47">
                  <c:v>158.5802564415569</c:v>
                </c:pt>
                <c:pt idx="48">
                  <c:v>157.6189209939684</c:v>
                </c:pt>
                <c:pt idx="49">
                  <c:v>158.161390060894</c:v>
                </c:pt>
                <c:pt idx="50">
                  <c:v>160.8219137679971</c:v>
                </c:pt>
                <c:pt idx="51">
                  <c:v>161.453387312503</c:v>
                </c:pt>
                <c:pt idx="52">
                  <c:v>162.5470769360184</c:v>
                </c:pt>
                <c:pt idx="53">
                  <c:v>163.9355205427781</c:v>
                </c:pt>
                <c:pt idx="54">
                  <c:v>164.3833302450843</c:v>
                </c:pt>
                <c:pt idx="55">
                  <c:v>164.2914311475373</c:v>
                </c:pt>
                <c:pt idx="56">
                  <c:v>166.2761070023671</c:v>
                </c:pt>
                <c:pt idx="57">
                  <c:v>167.8289416075033</c:v>
                </c:pt>
                <c:pt idx="58">
                  <c:v>165.8952218412824</c:v>
                </c:pt>
                <c:pt idx="59">
                  <c:v>169.8421200735677</c:v>
                </c:pt>
                <c:pt idx="60">
                  <c:v>169.6375046277056</c:v>
                </c:pt>
                <c:pt idx="61">
                  <c:v>169.523194144437</c:v>
                </c:pt>
                <c:pt idx="62">
                  <c:v>168.3288966932654</c:v>
                </c:pt>
                <c:pt idx="63">
                  <c:v>169.941672372059</c:v>
                </c:pt>
                <c:pt idx="64">
                  <c:v>170.0355202202966</c:v>
                </c:pt>
                <c:pt idx="65">
                  <c:v>171.1059407577823</c:v>
                </c:pt>
                <c:pt idx="66">
                  <c:v>168.8753189031078</c:v>
                </c:pt>
                <c:pt idx="67">
                  <c:v>171.6458657808318</c:v>
                </c:pt>
                <c:pt idx="68">
                  <c:v>169.9412208255117</c:v>
                </c:pt>
                <c:pt idx="69">
                  <c:v>170.2397401846844</c:v>
                </c:pt>
                <c:pt idx="70">
                  <c:v>171.1867204530037</c:v>
                </c:pt>
                <c:pt idx="71">
                  <c:v>170.8031732503906</c:v>
                </c:pt>
                <c:pt idx="72">
                  <c:v>170.7558333311848</c:v>
                </c:pt>
                <c:pt idx="73">
                  <c:v>173.8856579970603</c:v>
                </c:pt>
                <c:pt idx="74">
                  <c:v>173.7668092814141</c:v>
                </c:pt>
                <c:pt idx="75">
                  <c:v>174.1528570787085</c:v>
                </c:pt>
                <c:pt idx="76">
                  <c:v>175.6323887425585</c:v>
                </c:pt>
                <c:pt idx="77">
                  <c:v>176.2135480231113</c:v>
                </c:pt>
                <c:pt idx="78">
                  <c:v>177.4666710659994</c:v>
                </c:pt>
                <c:pt idx="79">
                  <c:v>180.3518933323402</c:v>
                </c:pt>
                <c:pt idx="80">
                  <c:v>181.405650070228</c:v>
                </c:pt>
                <c:pt idx="81">
                  <c:v>184.0214109417126</c:v>
                </c:pt>
                <c:pt idx="82">
                  <c:v>183.1562729173129</c:v>
                </c:pt>
                <c:pt idx="83">
                  <c:v>185.7235617635639</c:v>
                </c:pt>
                <c:pt idx="84">
                  <c:v>183.0283759400434</c:v>
                </c:pt>
                <c:pt idx="85">
                  <c:v>184.9884784445884</c:v>
                </c:pt>
                <c:pt idx="86">
                  <c:v>185.9229342720965</c:v>
                </c:pt>
                <c:pt idx="87">
                  <c:v>187.6619217107962</c:v>
                </c:pt>
                <c:pt idx="88">
                  <c:v>185.4629402873355</c:v>
                </c:pt>
                <c:pt idx="89">
                  <c:v>186.6535179841802</c:v>
                </c:pt>
                <c:pt idx="90">
                  <c:v>189.065378924907</c:v>
                </c:pt>
                <c:pt idx="91">
                  <c:v>188.4124839017867</c:v>
                </c:pt>
                <c:pt idx="92">
                  <c:v>188.6199688401772</c:v>
                </c:pt>
                <c:pt idx="93">
                  <c:v>188.7196102918078</c:v>
                </c:pt>
                <c:pt idx="94">
                  <c:v>188.9226444863523</c:v>
                </c:pt>
                <c:pt idx="95">
                  <c:v>189.5619888515457</c:v>
                </c:pt>
                <c:pt idx="96">
                  <c:v>187.3891774277364</c:v>
                </c:pt>
                <c:pt idx="97">
                  <c:v>191.1247004881052</c:v>
                </c:pt>
                <c:pt idx="98">
                  <c:v>187.9387467805184</c:v>
                </c:pt>
                <c:pt idx="99">
                  <c:v>187.5033173901648</c:v>
                </c:pt>
                <c:pt idx="100">
                  <c:v>186.3976520036734</c:v>
                </c:pt>
                <c:pt idx="101">
                  <c:v>188.1475875928091</c:v>
                </c:pt>
                <c:pt idx="102">
                  <c:v>187.4223191774635</c:v>
                </c:pt>
                <c:pt idx="103">
                  <c:v>186.445565537554</c:v>
                </c:pt>
                <c:pt idx="104">
                  <c:v>183.9451264905666</c:v>
                </c:pt>
                <c:pt idx="105">
                  <c:v>184.2154995878389</c:v>
                </c:pt>
                <c:pt idx="106">
                  <c:v>184.6467292051819</c:v>
                </c:pt>
                <c:pt idx="107">
                  <c:v>183.043715877858</c:v>
                </c:pt>
                <c:pt idx="108">
                  <c:v>181.5784299270942</c:v>
                </c:pt>
                <c:pt idx="109">
                  <c:v>179.9011516582525</c:v>
                </c:pt>
                <c:pt idx="110">
                  <c:v>176.7149129508619</c:v>
                </c:pt>
                <c:pt idx="111">
                  <c:v>174.986292625039</c:v>
                </c:pt>
                <c:pt idx="112">
                  <c:v>172.5875198653874</c:v>
                </c:pt>
                <c:pt idx="113">
                  <c:v>171.0070630968845</c:v>
                </c:pt>
                <c:pt idx="114">
                  <c:v>170.1932608365779</c:v>
                </c:pt>
                <c:pt idx="115">
                  <c:v>167.1522008375935</c:v>
                </c:pt>
                <c:pt idx="116">
                  <c:v>163.8616079183554</c:v>
                </c:pt>
                <c:pt idx="117">
                  <c:v>164.1854910874021</c:v>
                </c:pt>
                <c:pt idx="118">
                  <c:v>159.5930601003513</c:v>
                </c:pt>
                <c:pt idx="119">
                  <c:v>157.8026836527087</c:v>
                </c:pt>
                <c:pt idx="120">
                  <c:v>154.1334327745673</c:v>
                </c:pt>
                <c:pt idx="121">
                  <c:v>150.9711213899892</c:v>
                </c:pt>
                <c:pt idx="122">
                  <c:v>147.2655068265668</c:v>
                </c:pt>
                <c:pt idx="123">
                  <c:v>144.0718386089121</c:v>
                </c:pt>
                <c:pt idx="124">
                  <c:v>140.7394662424679</c:v>
                </c:pt>
                <c:pt idx="125">
                  <c:v>137.12526205088</c:v>
                </c:pt>
                <c:pt idx="126">
                  <c:v>135.6881641590626</c:v>
                </c:pt>
                <c:pt idx="127">
                  <c:v>132.8513238960313</c:v>
                </c:pt>
                <c:pt idx="128">
                  <c:v>130.2308947789697</c:v>
                </c:pt>
                <c:pt idx="129">
                  <c:v>130.0904888001347</c:v>
                </c:pt>
                <c:pt idx="130">
                  <c:v>129.1651368881626</c:v>
                </c:pt>
                <c:pt idx="131">
                  <c:v>129.915969496689</c:v>
                </c:pt>
                <c:pt idx="132">
                  <c:v>130.577025941531</c:v>
                </c:pt>
                <c:pt idx="133">
                  <c:v>132.2574923363246</c:v>
                </c:pt>
                <c:pt idx="134">
                  <c:v>132.8612704359433</c:v>
                </c:pt>
                <c:pt idx="135">
                  <c:v>135.5504446192487</c:v>
                </c:pt>
                <c:pt idx="136">
                  <c:v>139.5308588775144</c:v>
                </c:pt>
                <c:pt idx="137">
                  <c:v>141.9167817031766</c:v>
                </c:pt>
                <c:pt idx="138">
                  <c:v>145.1831116320604</c:v>
                </c:pt>
                <c:pt idx="139">
                  <c:v>148.2707861374541</c:v>
                </c:pt>
                <c:pt idx="140">
                  <c:v>151.4415922521106</c:v>
                </c:pt>
                <c:pt idx="141">
                  <c:v>154.5500244989647</c:v>
                </c:pt>
                <c:pt idx="142">
                  <c:v>159.6369309406413</c:v>
                </c:pt>
                <c:pt idx="143">
                  <c:v>163.2190852537429</c:v>
                </c:pt>
                <c:pt idx="144">
                  <c:v>166.7317408623662</c:v>
                </c:pt>
                <c:pt idx="145">
                  <c:v>168.553239205229</c:v>
                </c:pt>
                <c:pt idx="146">
                  <c:v>171.3868240610748</c:v>
                </c:pt>
                <c:pt idx="147">
                  <c:v>172.1906217910448</c:v>
                </c:pt>
                <c:pt idx="148">
                  <c:v>171.7106341568795</c:v>
                </c:pt>
                <c:pt idx="149">
                  <c:v>171.1175360362738</c:v>
                </c:pt>
                <c:pt idx="150">
                  <c:v>172.9884790717201</c:v>
                </c:pt>
                <c:pt idx="151">
                  <c:v>172.1786106927111</c:v>
                </c:pt>
                <c:pt idx="152">
                  <c:v>175.5846262740269</c:v>
                </c:pt>
                <c:pt idx="153">
                  <c:v>174.442507440463</c:v>
                </c:pt>
                <c:pt idx="154">
                  <c:v>176.9562493603125</c:v>
                </c:pt>
                <c:pt idx="155">
                  <c:v>175.9440283596205</c:v>
                </c:pt>
                <c:pt idx="156">
                  <c:v>179.4656927231183</c:v>
                </c:pt>
                <c:pt idx="157">
                  <c:v>180.1153252247412</c:v>
                </c:pt>
                <c:pt idx="158">
                  <c:v>180.6026717605908</c:v>
                </c:pt>
                <c:pt idx="159">
                  <c:v>181.2863482305993</c:v>
                </c:pt>
                <c:pt idx="160">
                  <c:v>182.0777034179572</c:v>
                </c:pt>
                <c:pt idx="161">
                  <c:v>183.7437743018363</c:v>
                </c:pt>
                <c:pt idx="162">
                  <c:v>184.7888761753048</c:v>
                </c:pt>
                <c:pt idx="163">
                  <c:v>184.9456681235469</c:v>
                </c:pt>
                <c:pt idx="164">
                  <c:v>187.3480618160656</c:v>
                </c:pt>
                <c:pt idx="165">
                  <c:v>185.4932174838231</c:v>
                </c:pt>
                <c:pt idx="166">
                  <c:v>187.8710740428173</c:v>
                </c:pt>
                <c:pt idx="167">
                  <c:v>192.2222853904073</c:v>
                </c:pt>
                <c:pt idx="168">
                  <c:v>191.5812182254401</c:v>
                </c:pt>
                <c:pt idx="169">
                  <c:v>194.0963548024955</c:v>
                </c:pt>
                <c:pt idx="170">
                  <c:v>196.5194924093004</c:v>
                </c:pt>
                <c:pt idx="171">
                  <c:v>195.3899272265585</c:v>
                </c:pt>
                <c:pt idx="172">
                  <c:v>197.4652073707716</c:v>
                </c:pt>
                <c:pt idx="173">
                  <c:v>195.6266560353768</c:v>
                </c:pt>
                <c:pt idx="174">
                  <c:v>194.0173725986586</c:v>
                </c:pt>
                <c:pt idx="175">
                  <c:v>192.5910673493539</c:v>
                </c:pt>
                <c:pt idx="176">
                  <c:v>189.1354561162046</c:v>
                </c:pt>
                <c:pt idx="177">
                  <c:v>188.295659650596</c:v>
                </c:pt>
                <c:pt idx="178">
                  <c:v>182.8564888869367</c:v>
                </c:pt>
                <c:pt idx="179">
                  <c:v>183.2517952834234</c:v>
                </c:pt>
                <c:pt idx="180">
                  <c:v>180.99446806181</c:v>
                </c:pt>
                <c:pt idx="181">
                  <c:v>180.4200498692605</c:v>
                </c:pt>
                <c:pt idx="182">
                  <c:v>182.5978216646711</c:v>
                </c:pt>
                <c:pt idx="183">
                  <c:v>179.2277561418578</c:v>
                </c:pt>
                <c:pt idx="184">
                  <c:v>179.7449204858814</c:v>
                </c:pt>
                <c:pt idx="185">
                  <c:v>177.4310764264817</c:v>
                </c:pt>
                <c:pt idx="186">
                  <c:v>178.0408571919291</c:v>
                </c:pt>
                <c:pt idx="187">
                  <c:v>180.4804328859743</c:v>
                </c:pt>
                <c:pt idx="188">
                  <c:v>179.3958735603954</c:v>
                </c:pt>
                <c:pt idx="189">
                  <c:v>181.1722719229122</c:v>
                </c:pt>
                <c:pt idx="190">
                  <c:v>182.931121426712</c:v>
                </c:pt>
                <c:pt idx="191">
                  <c:v>183.2319880076822</c:v>
                </c:pt>
                <c:pt idx="192">
                  <c:v>184.814147870175</c:v>
                </c:pt>
                <c:pt idx="193">
                  <c:v>189.564763667241</c:v>
                </c:pt>
                <c:pt idx="194">
                  <c:v>189.3364607652878</c:v>
                </c:pt>
                <c:pt idx="195">
                  <c:v>192.6754581085605</c:v>
                </c:pt>
                <c:pt idx="196">
                  <c:v>190.794624120793</c:v>
                </c:pt>
                <c:pt idx="197">
                  <c:v>196.255102223067</c:v>
                </c:pt>
                <c:pt idx="198">
                  <c:v>197.1983511947951</c:v>
                </c:pt>
                <c:pt idx="199">
                  <c:v>195.1749394547636</c:v>
                </c:pt>
                <c:pt idx="200">
                  <c:v>192.5130122842472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68318088"/>
        <c:axId val="-2068310104"/>
      </c:scatterChart>
      <c:valAx>
        <c:axId val="-2068318088"/>
        <c:scaling>
          <c:orientation val="minMax"/>
          <c:max val="6.0E6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 sz="1800"/>
                </a:pPr>
                <a:r>
                  <a:rPr lang="en-US" altLang="ja-JP" sz="1800"/>
                  <a:t>Freq(Hz)</a:t>
                </a:r>
                <a:endParaRPr lang="ja-JP" altLang="en-US" sz="1800"/>
              </a:p>
            </c:rich>
          </c:tx>
          <c:layout/>
          <c:overlay val="0"/>
        </c:title>
        <c:numFmt formatCode="#,##0.0_);[Red]\(#,##0.0\)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ja-JP"/>
          </a:p>
        </c:txPr>
        <c:crossAx val="-2068310104"/>
        <c:crosses val="autoZero"/>
        <c:crossBetween val="midCat"/>
        <c:dispUnits>
          <c:builtInUnit val="millions"/>
        </c:dispUnits>
      </c:valAx>
      <c:valAx>
        <c:axId val="-2068310104"/>
        <c:scaling>
          <c:orientation val="minMax"/>
          <c:max val="250.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800"/>
                </a:pPr>
                <a:r>
                  <a:rPr lang="en-US" altLang="ja-JP" sz="1800" dirty="0" smtClean="0"/>
                  <a:t>R(</a:t>
                </a:r>
                <a:r>
                  <a:rPr lang="en-US" altLang="ja-JP" sz="1800" dirty="0" err="1"/>
                  <a:t>Ω</a:t>
                </a:r>
                <a:r>
                  <a:rPr lang="en-US" altLang="ja-JP" sz="1800" dirty="0"/>
                  <a:t>)</a:t>
                </a:r>
                <a:endParaRPr lang="ja-JP" altLang="en-US" sz="1800" dirty="0"/>
              </a:p>
            </c:rich>
          </c:tx>
          <c:layout/>
          <c:overlay val="0"/>
        </c:title>
        <c:numFmt formatCode="#,##0_);[Red]\(#,##0\)" sourceLinked="0"/>
        <c:majorTickMark val="none"/>
        <c:minorTickMark val="none"/>
        <c:tickLblPos val="nextTo"/>
        <c:txPr>
          <a:bodyPr/>
          <a:lstStyle/>
          <a:p>
            <a:pPr>
              <a:defRPr sz="1500"/>
            </a:pPr>
            <a:endParaRPr lang="ja-JP"/>
          </a:p>
        </c:txPr>
        <c:crossAx val="-2068318088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400"/>
            </a:pPr>
            <a:r>
              <a:rPr lang="en-US" altLang="ja-JP" sz="1800" b="1" i="0" baseline="0" dirty="0" err="1">
                <a:effectLst/>
              </a:rPr>
              <a:t>Freq</a:t>
            </a:r>
            <a:r>
              <a:rPr lang="en-US" altLang="ja-JP" sz="1800" b="1" i="0" baseline="0" dirty="0">
                <a:effectLst/>
              </a:rPr>
              <a:t> </a:t>
            </a:r>
            <a:r>
              <a:rPr lang="en-US" altLang="ja-JP" sz="1800" b="1" i="0" baseline="0" dirty="0" err="1">
                <a:effectLst/>
              </a:rPr>
              <a:t>vs</a:t>
            </a:r>
            <a:r>
              <a:rPr lang="en-US" altLang="ja-JP" sz="1800" b="1" i="0" baseline="0" dirty="0">
                <a:effectLst/>
              </a:rPr>
              <a:t> </a:t>
            </a:r>
            <a:r>
              <a:rPr lang="en-US" altLang="ja-JP" sz="1800" b="1" i="0" baseline="0" dirty="0" smtClean="0">
                <a:effectLst/>
              </a:rPr>
              <a:t>L*</a:t>
            </a:r>
            <a:endParaRPr lang="ja-JP" altLang="en-US" sz="2400" dirty="0">
              <a:effectLst/>
            </a:endParaRPr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2"/>
          <c:order val="1"/>
          <c:tx>
            <c:v>花弁 0mm</c:v>
          </c:tx>
          <c:spPr>
            <a:ln>
              <a:solidFill>
                <a:srgbClr val="98B954"/>
              </a:solidFill>
            </a:ln>
          </c:spPr>
          <c:marker>
            <c:symbol val="circle"/>
            <c:size val="7"/>
            <c:spPr>
              <a:ln>
                <a:noFill/>
              </a:ln>
            </c:spPr>
          </c:marker>
          <c:xVal>
            <c:numRef>
              <c:f>'Macintosh HD:Users:minamikawa_tomoya:Desktop:EXP:GAP考察:[【G比較】TRACE14(0801 生 中テ).xlsx]Book1'!$A$4:$A$204</c:f>
              <c:numCache>
                <c:formatCode>General</c:formatCode>
                <c:ptCount val="201"/>
                <c:pt idx="0">
                  <c:v>300000.0</c:v>
                </c:pt>
                <c:pt idx="1">
                  <c:v>348500.0</c:v>
                </c:pt>
                <c:pt idx="2">
                  <c:v>397000.0</c:v>
                </c:pt>
                <c:pt idx="3">
                  <c:v>445500.0</c:v>
                </c:pt>
                <c:pt idx="4">
                  <c:v>494000.0</c:v>
                </c:pt>
                <c:pt idx="5">
                  <c:v>542500.0</c:v>
                </c:pt>
                <c:pt idx="6">
                  <c:v>591000.0</c:v>
                </c:pt>
                <c:pt idx="7">
                  <c:v>639500.0</c:v>
                </c:pt>
                <c:pt idx="8">
                  <c:v>688000.0</c:v>
                </c:pt>
                <c:pt idx="9">
                  <c:v>736500.0</c:v>
                </c:pt>
                <c:pt idx="10">
                  <c:v>785000.0</c:v>
                </c:pt>
                <c:pt idx="11">
                  <c:v>833500.0</c:v>
                </c:pt>
                <c:pt idx="12">
                  <c:v>882000.0</c:v>
                </c:pt>
                <c:pt idx="13">
                  <c:v>930500.0</c:v>
                </c:pt>
                <c:pt idx="14">
                  <c:v>979000.0</c:v>
                </c:pt>
                <c:pt idx="15">
                  <c:v>1.0275E6</c:v>
                </c:pt>
                <c:pt idx="16">
                  <c:v>1.076E6</c:v>
                </c:pt>
                <c:pt idx="17">
                  <c:v>1.1245E6</c:v>
                </c:pt>
                <c:pt idx="18">
                  <c:v>1.173E6</c:v>
                </c:pt>
                <c:pt idx="19">
                  <c:v>1.2215E6</c:v>
                </c:pt>
                <c:pt idx="20">
                  <c:v>1.27E6</c:v>
                </c:pt>
                <c:pt idx="21">
                  <c:v>1.3185E6</c:v>
                </c:pt>
                <c:pt idx="22">
                  <c:v>1.367E6</c:v>
                </c:pt>
                <c:pt idx="23">
                  <c:v>1.4155E6</c:v>
                </c:pt>
                <c:pt idx="24">
                  <c:v>1.464E6</c:v>
                </c:pt>
                <c:pt idx="25">
                  <c:v>1.5125E6</c:v>
                </c:pt>
                <c:pt idx="26">
                  <c:v>1.561E6</c:v>
                </c:pt>
                <c:pt idx="27">
                  <c:v>1.6095E6</c:v>
                </c:pt>
                <c:pt idx="28">
                  <c:v>1.658E6</c:v>
                </c:pt>
                <c:pt idx="29">
                  <c:v>1.7065E6</c:v>
                </c:pt>
                <c:pt idx="30">
                  <c:v>1.755E6</c:v>
                </c:pt>
                <c:pt idx="31">
                  <c:v>1.8035E6</c:v>
                </c:pt>
                <c:pt idx="32">
                  <c:v>1.852E6</c:v>
                </c:pt>
                <c:pt idx="33">
                  <c:v>1.9005E6</c:v>
                </c:pt>
                <c:pt idx="34">
                  <c:v>1.949E6</c:v>
                </c:pt>
                <c:pt idx="35">
                  <c:v>1.9975E6</c:v>
                </c:pt>
                <c:pt idx="36">
                  <c:v>2.046E6</c:v>
                </c:pt>
                <c:pt idx="37">
                  <c:v>2.0945E6</c:v>
                </c:pt>
                <c:pt idx="38">
                  <c:v>2.143E6</c:v>
                </c:pt>
                <c:pt idx="39">
                  <c:v>2.1915E6</c:v>
                </c:pt>
                <c:pt idx="40">
                  <c:v>2.24E6</c:v>
                </c:pt>
                <c:pt idx="41">
                  <c:v>2.2885E6</c:v>
                </c:pt>
                <c:pt idx="42">
                  <c:v>2.337E6</c:v>
                </c:pt>
                <c:pt idx="43">
                  <c:v>2.3855E6</c:v>
                </c:pt>
                <c:pt idx="44">
                  <c:v>2.434E6</c:v>
                </c:pt>
                <c:pt idx="45">
                  <c:v>2.4825E6</c:v>
                </c:pt>
                <c:pt idx="46">
                  <c:v>2.531E6</c:v>
                </c:pt>
                <c:pt idx="47">
                  <c:v>2.5795E6</c:v>
                </c:pt>
                <c:pt idx="48">
                  <c:v>2.628E6</c:v>
                </c:pt>
                <c:pt idx="49">
                  <c:v>2.6765E6</c:v>
                </c:pt>
                <c:pt idx="50">
                  <c:v>2.725E6</c:v>
                </c:pt>
                <c:pt idx="51">
                  <c:v>2.7735E6</c:v>
                </c:pt>
                <c:pt idx="52">
                  <c:v>2.822E6</c:v>
                </c:pt>
                <c:pt idx="53">
                  <c:v>2.8705E6</c:v>
                </c:pt>
                <c:pt idx="54">
                  <c:v>2.919E6</c:v>
                </c:pt>
                <c:pt idx="55">
                  <c:v>2.9675E6</c:v>
                </c:pt>
                <c:pt idx="56">
                  <c:v>3.016E6</c:v>
                </c:pt>
                <c:pt idx="57">
                  <c:v>3.0645E6</c:v>
                </c:pt>
                <c:pt idx="58">
                  <c:v>3.113E6</c:v>
                </c:pt>
                <c:pt idx="59">
                  <c:v>3.1615E6</c:v>
                </c:pt>
                <c:pt idx="60">
                  <c:v>3.21E6</c:v>
                </c:pt>
                <c:pt idx="61">
                  <c:v>3.2585E6</c:v>
                </c:pt>
                <c:pt idx="62">
                  <c:v>3.307E6</c:v>
                </c:pt>
                <c:pt idx="63">
                  <c:v>3.3555E6</c:v>
                </c:pt>
                <c:pt idx="64">
                  <c:v>3.404E6</c:v>
                </c:pt>
                <c:pt idx="65">
                  <c:v>3.4525E6</c:v>
                </c:pt>
                <c:pt idx="66">
                  <c:v>3.501E6</c:v>
                </c:pt>
                <c:pt idx="67">
                  <c:v>3.5495E6</c:v>
                </c:pt>
                <c:pt idx="68">
                  <c:v>3.598E6</c:v>
                </c:pt>
                <c:pt idx="69">
                  <c:v>3.6465E6</c:v>
                </c:pt>
                <c:pt idx="70">
                  <c:v>3.695E6</c:v>
                </c:pt>
                <c:pt idx="71">
                  <c:v>3.7435E6</c:v>
                </c:pt>
                <c:pt idx="72">
                  <c:v>3.792E6</c:v>
                </c:pt>
                <c:pt idx="73">
                  <c:v>3.8405E6</c:v>
                </c:pt>
                <c:pt idx="74">
                  <c:v>3.889E6</c:v>
                </c:pt>
                <c:pt idx="75">
                  <c:v>3.9375E6</c:v>
                </c:pt>
                <c:pt idx="76">
                  <c:v>3.986E6</c:v>
                </c:pt>
                <c:pt idx="77">
                  <c:v>4.0345E6</c:v>
                </c:pt>
                <c:pt idx="78">
                  <c:v>4.083E6</c:v>
                </c:pt>
                <c:pt idx="79">
                  <c:v>4.1315E6</c:v>
                </c:pt>
                <c:pt idx="80">
                  <c:v>4.18E6</c:v>
                </c:pt>
                <c:pt idx="81">
                  <c:v>4.2285E6</c:v>
                </c:pt>
                <c:pt idx="82">
                  <c:v>4.277E6</c:v>
                </c:pt>
                <c:pt idx="83">
                  <c:v>4.3255E6</c:v>
                </c:pt>
                <c:pt idx="84">
                  <c:v>4.374E6</c:v>
                </c:pt>
                <c:pt idx="85">
                  <c:v>4.4225E6</c:v>
                </c:pt>
                <c:pt idx="86">
                  <c:v>4.471E6</c:v>
                </c:pt>
                <c:pt idx="87">
                  <c:v>4.5195E6</c:v>
                </c:pt>
                <c:pt idx="88">
                  <c:v>4.568E6</c:v>
                </c:pt>
                <c:pt idx="89">
                  <c:v>4.6165E6</c:v>
                </c:pt>
                <c:pt idx="90">
                  <c:v>4.665E6</c:v>
                </c:pt>
                <c:pt idx="91">
                  <c:v>4.7135E6</c:v>
                </c:pt>
                <c:pt idx="92">
                  <c:v>4.762E6</c:v>
                </c:pt>
                <c:pt idx="93">
                  <c:v>4.8105E6</c:v>
                </c:pt>
                <c:pt idx="94">
                  <c:v>4.859E6</c:v>
                </c:pt>
                <c:pt idx="95">
                  <c:v>4.9075E6</c:v>
                </c:pt>
                <c:pt idx="96">
                  <c:v>4.956E6</c:v>
                </c:pt>
                <c:pt idx="97">
                  <c:v>5.0045E6</c:v>
                </c:pt>
                <c:pt idx="98">
                  <c:v>5.053E6</c:v>
                </c:pt>
                <c:pt idx="99">
                  <c:v>5.1015E6</c:v>
                </c:pt>
                <c:pt idx="100">
                  <c:v>5.15E6</c:v>
                </c:pt>
                <c:pt idx="101">
                  <c:v>5.1985E6</c:v>
                </c:pt>
                <c:pt idx="102">
                  <c:v>5.247E6</c:v>
                </c:pt>
                <c:pt idx="103">
                  <c:v>5.2955E6</c:v>
                </c:pt>
                <c:pt idx="104">
                  <c:v>5.344E6</c:v>
                </c:pt>
                <c:pt idx="105">
                  <c:v>5.3925E6</c:v>
                </c:pt>
                <c:pt idx="106">
                  <c:v>5.441E6</c:v>
                </c:pt>
                <c:pt idx="107">
                  <c:v>5.4895E6</c:v>
                </c:pt>
                <c:pt idx="108">
                  <c:v>5.538E6</c:v>
                </c:pt>
                <c:pt idx="109">
                  <c:v>5.5865E6</c:v>
                </c:pt>
                <c:pt idx="110">
                  <c:v>5.635E6</c:v>
                </c:pt>
                <c:pt idx="111">
                  <c:v>5.6835E6</c:v>
                </c:pt>
                <c:pt idx="112">
                  <c:v>5.732E6</c:v>
                </c:pt>
                <c:pt idx="113">
                  <c:v>5.7805E6</c:v>
                </c:pt>
                <c:pt idx="114">
                  <c:v>5.829E6</c:v>
                </c:pt>
                <c:pt idx="115">
                  <c:v>5.8775E6</c:v>
                </c:pt>
                <c:pt idx="116">
                  <c:v>5.926E6</c:v>
                </c:pt>
                <c:pt idx="117">
                  <c:v>5.9745E6</c:v>
                </c:pt>
                <c:pt idx="118">
                  <c:v>6.023E6</c:v>
                </c:pt>
                <c:pt idx="119">
                  <c:v>6.0715E6</c:v>
                </c:pt>
                <c:pt idx="120">
                  <c:v>6.12E6</c:v>
                </c:pt>
                <c:pt idx="121">
                  <c:v>6.1685E6</c:v>
                </c:pt>
                <c:pt idx="122">
                  <c:v>6.217E6</c:v>
                </c:pt>
                <c:pt idx="123">
                  <c:v>6.2655E6</c:v>
                </c:pt>
                <c:pt idx="124">
                  <c:v>6.314E6</c:v>
                </c:pt>
                <c:pt idx="125">
                  <c:v>6.3625E6</c:v>
                </c:pt>
                <c:pt idx="126">
                  <c:v>6.411E6</c:v>
                </c:pt>
                <c:pt idx="127">
                  <c:v>6.4595E6</c:v>
                </c:pt>
                <c:pt idx="128">
                  <c:v>6.508E6</c:v>
                </c:pt>
                <c:pt idx="129">
                  <c:v>6.5565E6</c:v>
                </c:pt>
                <c:pt idx="130">
                  <c:v>6.605E6</c:v>
                </c:pt>
                <c:pt idx="131">
                  <c:v>6.6535E6</c:v>
                </c:pt>
                <c:pt idx="132">
                  <c:v>6.702E6</c:v>
                </c:pt>
                <c:pt idx="133">
                  <c:v>6.7505E6</c:v>
                </c:pt>
                <c:pt idx="134">
                  <c:v>6.799E6</c:v>
                </c:pt>
                <c:pt idx="135">
                  <c:v>6.8475E6</c:v>
                </c:pt>
                <c:pt idx="136">
                  <c:v>6.896E6</c:v>
                </c:pt>
                <c:pt idx="137">
                  <c:v>6.9445E6</c:v>
                </c:pt>
                <c:pt idx="138">
                  <c:v>6.993E6</c:v>
                </c:pt>
                <c:pt idx="139">
                  <c:v>7.0415E6</c:v>
                </c:pt>
                <c:pt idx="140">
                  <c:v>7.09E6</c:v>
                </c:pt>
                <c:pt idx="141">
                  <c:v>7.1385E6</c:v>
                </c:pt>
                <c:pt idx="142">
                  <c:v>7.187E6</c:v>
                </c:pt>
                <c:pt idx="143">
                  <c:v>7.2355E6</c:v>
                </c:pt>
                <c:pt idx="144">
                  <c:v>7.284E6</c:v>
                </c:pt>
                <c:pt idx="145">
                  <c:v>7.3325E6</c:v>
                </c:pt>
                <c:pt idx="146">
                  <c:v>7.381E6</c:v>
                </c:pt>
                <c:pt idx="147">
                  <c:v>7.4295E6</c:v>
                </c:pt>
                <c:pt idx="148">
                  <c:v>7.478E6</c:v>
                </c:pt>
                <c:pt idx="149">
                  <c:v>7.5265E6</c:v>
                </c:pt>
                <c:pt idx="150">
                  <c:v>7.575E6</c:v>
                </c:pt>
                <c:pt idx="151">
                  <c:v>7.6235E6</c:v>
                </c:pt>
                <c:pt idx="152">
                  <c:v>7.672E6</c:v>
                </c:pt>
                <c:pt idx="153">
                  <c:v>7.7205E6</c:v>
                </c:pt>
                <c:pt idx="154">
                  <c:v>7.769E6</c:v>
                </c:pt>
                <c:pt idx="155">
                  <c:v>7.8175E6</c:v>
                </c:pt>
                <c:pt idx="156">
                  <c:v>7.866E6</c:v>
                </c:pt>
                <c:pt idx="157">
                  <c:v>7.9145E6</c:v>
                </c:pt>
                <c:pt idx="158">
                  <c:v>7.963E6</c:v>
                </c:pt>
                <c:pt idx="159">
                  <c:v>8.0115E6</c:v>
                </c:pt>
                <c:pt idx="160">
                  <c:v>8.06E6</c:v>
                </c:pt>
                <c:pt idx="161">
                  <c:v>8.1085E6</c:v>
                </c:pt>
                <c:pt idx="162">
                  <c:v>8.157E6</c:v>
                </c:pt>
                <c:pt idx="163">
                  <c:v>8.2055E6</c:v>
                </c:pt>
                <c:pt idx="164">
                  <c:v>8.254E6</c:v>
                </c:pt>
                <c:pt idx="165">
                  <c:v>8.3025E6</c:v>
                </c:pt>
                <c:pt idx="166">
                  <c:v>8.351E6</c:v>
                </c:pt>
                <c:pt idx="167">
                  <c:v>8.3995E6</c:v>
                </c:pt>
                <c:pt idx="168">
                  <c:v>8.448E6</c:v>
                </c:pt>
                <c:pt idx="169">
                  <c:v>8.4965E6</c:v>
                </c:pt>
                <c:pt idx="170">
                  <c:v>8.545E6</c:v>
                </c:pt>
                <c:pt idx="171">
                  <c:v>8.5935E6</c:v>
                </c:pt>
                <c:pt idx="172">
                  <c:v>8.642E6</c:v>
                </c:pt>
                <c:pt idx="173">
                  <c:v>8.6905E6</c:v>
                </c:pt>
                <c:pt idx="174">
                  <c:v>8.739E6</c:v>
                </c:pt>
                <c:pt idx="175">
                  <c:v>8.7875E6</c:v>
                </c:pt>
                <c:pt idx="176">
                  <c:v>8.836E6</c:v>
                </c:pt>
                <c:pt idx="177">
                  <c:v>8.8845E6</c:v>
                </c:pt>
                <c:pt idx="178">
                  <c:v>8.933E6</c:v>
                </c:pt>
                <c:pt idx="179">
                  <c:v>8.9815E6</c:v>
                </c:pt>
                <c:pt idx="180">
                  <c:v>9.03E6</c:v>
                </c:pt>
                <c:pt idx="181">
                  <c:v>9.0785E6</c:v>
                </c:pt>
                <c:pt idx="182">
                  <c:v>9.127E6</c:v>
                </c:pt>
                <c:pt idx="183">
                  <c:v>9.1755E6</c:v>
                </c:pt>
                <c:pt idx="184">
                  <c:v>9.224E6</c:v>
                </c:pt>
                <c:pt idx="185">
                  <c:v>9.2725E6</c:v>
                </c:pt>
                <c:pt idx="186">
                  <c:v>9.321E6</c:v>
                </c:pt>
                <c:pt idx="187">
                  <c:v>9.3695E6</c:v>
                </c:pt>
                <c:pt idx="188">
                  <c:v>9.418E6</c:v>
                </c:pt>
                <c:pt idx="189">
                  <c:v>9.4665E6</c:v>
                </c:pt>
                <c:pt idx="190">
                  <c:v>9.515E6</c:v>
                </c:pt>
                <c:pt idx="191">
                  <c:v>9.5635E6</c:v>
                </c:pt>
                <c:pt idx="192">
                  <c:v>9.612E6</c:v>
                </c:pt>
                <c:pt idx="193">
                  <c:v>9.6605E6</c:v>
                </c:pt>
                <c:pt idx="194">
                  <c:v>9.709E6</c:v>
                </c:pt>
                <c:pt idx="195">
                  <c:v>9.7575E6</c:v>
                </c:pt>
                <c:pt idx="196">
                  <c:v>9.806E6</c:v>
                </c:pt>
                <c:pt idx="197">
                  <c:v>9.8545E6</c:v>
                </c:pt>
                <c:pt idx="198">
                  <c:v>9.903E6</c:v>
                </c:pt>
                <c:pt idx="199">
                  <c:v>9.9515E6</c:v>
                </c:pt>
                <c:pt idx="200">
                  <c:v>1.0E7</c:v>
                </c:pt>
              </c:numCache>
            </c:numRef>
          </c:xVal>
          <c:yVal>
            <c:numRef>
              <c:f>'Macintosh HD:Users:minamikawa_tomoya:Desktop:EXP:GAP考察:[【G比較】TRACE14(0801 生 中テ).xlsx]Book1'!$I$4:$I$204</c:f>
              <c:numCache>
                <c:formatCode>General</c:formatCode>
                <c:ptCount val="201"/>
                <c:pt idx="0">
                  <c:v>5.63370070680408E-6</c:v>
                </c:pt>
                <c:pt idx="1">
                  <c:v>5.61560621194023E-6</c:v>
                </c:pt>
                <c:pt idx="2">
                  <c:v>5.54328019061084E-6</c:v>
                </c:pt>
                <c:pt idx="3">
                  <c:v>5.49555390341069E-6</c:v>
                </c:pt>
                <c:pt idx="4">
                  <c:v>5.4678964176611E-6</c:v>
                </c:pt>
                <c:pt idx="5">
                  <c:v>5.41801358165785E-6</c:v>
                </c:pt>
                <c:pt idx="6">
                  <c:v>5.37968371977553E-6</c:v>
                </c:pt>
                <c:pt idx="7">
                  <c:v>5.35197596633653E-6</c:v>
                </c:pt>
                <c:pt idx="8">
                  <c:v>5.31907571034763E-6</c:v>
                </c:pt>
                <c:pt idx="9">
                  <c:v>5.29273252415083E-6</c:v>
                </c:pt>
                <c:pt idx="10">
                  <c:v>5.25485945058822E-6</c:v>
                </c:pt>
                <c:pt idx="11">
                  <c:v>5.23125848937148E-6</c:v>
                </c:pt>
                <c:pt idx="12">
                  <c:v>5.20919433708486E-6</c:v>
                </c:pt>
                <c:pt idx="13">
                  <c:v>5.17014821413731E-6</c:v>
                </c:pt>
                <c:pt idx="14">
                  <c:v>5.13805304866168E-6</c:v>
                </c:pt>
                <c:pt idx="15">
                  <c:v>5.11520497595092E-6</c:v>
                </c:pt>
                <c:pt idx="16">
                  <c:v>5.08052163160627E-6</c:v>
                </c:pt>
                <c:pt idx="17">
                  <c:v>5.05415158922361E-6</c:v>
                </c:pt>
                <c:pt idx="18">
                  <c:v>5.02405078412612E-6</c:v>
                </c:pt>
                <c:pt idx="19">
                  <c:v>5.00861345942975E-6</c:v>
                </c:pt>
                <c:pt idx="20">
                  <c:v>4.97865694610554E-6</c:v>
                </c:pt>
                <c:pt idx="21">
                  <c:v>4.9703298913018E-6</c:v>
                </c:pt>
                <c:pt idx="22">
                  <c:v>4.92358524329283E-6</c:v>
                </c:pt>
                <c:pt idx="23">
                  <c:v>4.92462592164556E-6</c:v>
                </c:pt>
                <c:pt idx="24">
                  <c:v>4.90156496696781E-6</c:v>
                </c:pt>
                <c:pt idx="25">
                  <c:v>4.87623546759468E-6</c:v>
                </c:pt>
                <c:pt idx="26">
                  <c:v>4.85133298845395E-6</c:v>
                </c:pt>
                <c:pt idx="27">
                  <c:v>4.82126374521003E-6</c:v>
                </c:pt>
                <c:pt idx="28">
                  <c:v>4.81147706373533E-6</c:v>
                </c:pt>
                <c:pt idx="29">
                  <c:v>4.80558749161417E-6</c:v>
                </c:pt>
                <c:pt idx="30">
                  <c:v>4.7797183636051E-6</c:v>
                </c:pt>
                <c:pt idx="31">
                  <c:v>4.76974440750152E-6</c:v>
                </c:pt>
                <c:pt idx="32">
                  <c:v>4.74847089179072E-6</c:v>
                </c:pt>
                <c:pt idx="33">
                  <c:v>4.7492400513804E-6</c:v>
                </c:pt>
                <c:pt idx="34">
                  <c:v>4.73084932279154E-6</c:v>
                </c:pt>
                <c:pt idx="35">
                  <c:v>4.69956491229004E-6</c:v>
                </c:pt>
                <c:pt idx="36">
                  <c:v>4.68316233721259E-6</c:v>
                </c:pt>
                <c:pt idx="37">
                  <c:v>4.67233238097513E-6</c:v>
                </c:pt>
                <c:pt idx="38">
                  <c:v>4.67251018337738E-6</c:v>
                </c:pt>
                <c:pt idx="39">
                  <c:v>4.6737132346847E-6</c:v>
                </c:pt>
                <c:pt idx="40">
                  <c:v>4.64097674244115E-6</c:v>
                </c:pt>
                <c:pt idx="41">
                  <c:v>4.6456151675735E-6</c:v>
                </c:pt>
                <c:pt idx="42">
                  <c:v>4.63664897625964E-6</c:v>
                </c:pt>
                <c:pt idx="43">
                  <c:v>4.63346705852794E-6</c:v>
                </c:pt>
                <c:pt idx="44">
                  <c:v>4.62057663658093E-6</c:v>
                </c:pt>
                <c:pt idx="45">
                  <c:v>4.61174108225582E-6</c:v>
                </c:pt>
                <c:pt idx="46">
                  <c:v>4.6175376787956E-6</c:v>
                </c:pt>
                <c:pt idx="47">
                  <c:v>4.60941257416026E-6</c:v>
                </c:pt>
                <c:pt idx="48">
                  <c:v>4.58659689008438E-6</c:v>
                </c:pt>
                <c:pt idx="49">
                  <c:v>4.59839758325946E-6</c:v>
                </c:pt>
                <c:pt idx="50">
                  <c:v>4.59342383402144E-6</c:v>
                </c:pt>
                <c:pt idx="51">
                  <c:v>4.59737794725279E-6</c:v>
                </c:pt>
                <c:pt idx="52">
                  <c:v>4.58807573840841E-6</c:v>
                </c:pt>
                <c:pt idx="53">
                  <c:v>4.56536891785055E-6</c:v>
                </c:pt>
                <c:pt idx="54">
                  <c:v>4.54837571576475E-6</c:v>
                </c:pt>
                <c:pt idx="55">
                  <c:v>4.56706553791209E-6</c:v>
                </c:pt>
                <c:pt idx="56">
                  <c:v>4.58938804867759E-6</c:v>
                </c:pt>
                <c:pt idx="57">
                  <c:v>4.57494688107321E-6</c:v>
                </c:pt>
                <c:pt idx="58">
                  <c:v>4.55540058610714E-6</c:v>
                </c:pt>
                <c:pt idx="59">
                  <c:v>4.56532851574532E-6</c:v>
                </c:pt>
                <c:pt idx="60">
                  <c:v>4.56087766846447E-6</c:v>
                </c:pt>
                <c:pt idx="61">
                  <c:v>4.58330954618853E-6</c:v>
                </c:pt>
                <c:pt idx="62">
                  <c:v>4.58220074537325E-6</c:v>
                </c:pt>
                <c:pt idx="63">
                  <c:v>4.57393492278664E-6</c:v>
                </c:pt>
                <c:pt idx="64">
                  <c:v>4.58271079670532E-6</c:v>
                </c:pt>
                <c:pt idx="65">
                  <c:v>4.58713836580698E-6</c:v>
                </c:pt>
                <c:pt idx="66">
                  <c:v>4.58968382977569E-6</c:v>
                </c:pt>
                <c:pt idx="67">
                  <c:v>4.57061552807988E-6</c:v>
                </c:pt>
                <c:pt idx="68">
                  <c:v>4.56484264135855E-6</c:v>
                </c:pt>
                <c:pt idx="69">
                  <c:v>4.57624680033636E-6</c:v>
                </c:pt>
                <c:pt idx="70">
                  <c:v>4.58105152587755E-6</c:v>
                </c:pt>
                <c:pt idx="71">
                  <c:v>4.57263464084556E-6</c:v>
                </c:pt>
                <c:pt idx="72">
                  <c:v>4.5658714083105E-6</c:v>
                </c:pt>
                <c:pt idx="73">
                  <c:v>4.52869268959367E-6</c:v>
                </c:pt>
                <c:pt idx="74">
                  <c:v>4.55992791676664E-6</c:v>
                </c:pt>
                <c:pt idx="75">
                  <c:v>4.53619264301511E-6</c:v>
                </c:pt>
                <c:pt idx="76">
                  <c:v>4.50906373216299E-6</c:v>
                </c:pt>
                <c:pt idx="77">
                  <c:v>4.5461742145998E-6</c:v>
                </c:pt>
                <c:pt idx="78">
                  <c:v>4.56571107467219E-6</c:v>
                </c:pt>
                <c:pt idx="79">
                  <c:v>4.55939165286241E-6</c:v>
                </c:pt>
                <c:pt idx="80">
                  <c:v>4.55578800246946E-6</c:v>
                </c:pt>
                <c:pt idx="81">
                  <c:v>4.58266760701916E-6</c:v>
                </c:pt>
                <c:pt idx="82">
                  <c:v>4.60162026700725E-6</c:v>
                </c:pt>
                <c:pt idx="83">
                  <c:v>4.6200369872275E-6</c:v>
                </c:pt>
                <c:pt idx="84">
                  <c:v>4.61668275095771E-6</c:v>
                </c:pt>
                <c:pt idx="85">
                  <c:v>4.65240841186359E-6</c:v>
                </c:pt>
                <c:pt idx="86">
                  <c:v>4.66681877363609E-6</c:v>
                </c:pt>
                <c:pt idx="87">
                  <c:v>4.68684734257258E-6</c:v>
                </c:pt>
                <c:pt idx="88">
                  <c:v>4.66856239127419E-6</c:v>
                </c:pt>
                <c:pt idx="89">
                  <c:v>4.71440165959286E-6</c:v>
                </c:pt>
                <c:pt idx="90">
                  <c:v>4.7280535873505E-6</c:v>
                </c:pt>
                <c:pt idx="91">
                  <c:v>4.76215398691501E-6</c:v>
                </c:pt>
                <c:pt idx="92">
                  <c:v>4.75510070876398E-6</c:v>
                </c:pt>
                <c:pt idx="93">
                  <c:v>4.81122501454042E-6</c:v>
                </c:pt>
                <c:pt idx="94">
                  <c:v>4.80197724421549E-6</c:v>
                </c:pt>
                <c:pt idx="95">
                  <c:v>4.84106177773833E-6</c:v>
                </c:pt>
                <c:pt idx="96">
                  <c:v>4.86572561984466E-6</c:v>
                </c:pt>
                <c:pt idx="97">
                  <c:v>4.91345416437871E-6</c:v>
                </c:pt>
                <c:pt idx="98">
                  <c:v>4.93029218059117E-6</c:v>
                </c:pt>
                <c:pt idx="99">
                  <c:v>4.95871605833902E-6</c:v>
                </c:pt>
                <c:pt idx="100">
                  <c:v>5.01385108170023E-6</c:v>
                </c:pt>
                <c:pt idx="101">
                  <c:v>5.03077450277522E-6</c:v>
                </c:pt>
                <c:pt idx="102">
                  <c:v>5.09803931480686E-6</c:v>
                </c:pt>
                <c:pt idx="103">
                  <c:v>5.11238603923902E-6</c:v>
                </c:pt>
                <c:pt idx="104">
                  <c:v>5.19466464283642E-6</c:v>
                </c:pt>
                <c:pt idx="105">
                  <c:v>5.21524389365406E-6</c:v>
                </c:pt>
                <c:pt idx="106">
                  <c:v>5.26243331959606E-6</c:v>
                </c:pt>
                <c:pt idx="107">
                  <c:v>5.27730384367787E-6</c:v>
                </c:pt>
                <c:pt idx="108">
                  <c:v>5.31039032626852E-6</c:v>
                </c:pt>
                <c:pt idx="109">
                  <c:v>5.38123420763149E-6</c:v>
                </c:pt>
                <c:pt idx="110">
                  <c:v>5.42719128881588E-6</c:v>
                </c:pt>
                <c:pt idx="111">
                  <c:v>5.50929272316236E-6</c:v>
                </c:pt>
                <c:pt idx="112">
                  <c:v>5.50742265472875E-6</c:v>
                </c:pt>
                <c:pt idx="113">
                  <c:v>5.54162717987485E-6</c:v>
                </c:pt>
                <c:pt idx="114">
                  <c:v>5.58296753529137E-6</c:v>
                </c:pt>
                <c:pt idx="115">
                  <c:v>5.66064024227892E-6</c:v>
                </c:pt>
                <c:pt idx="116">
                  <c:v>5.64742450054284E-6</c:v>
                </c:pt>
                <c:pt idx="117">
                  <c:v>5.78973986091335E-6</c:v>
                </c:pt>
                <c:pt idx="118">
                  <c:v>5.84521689245124E-6</c:v>
                </c:pt>
                <c:pt idx="119">
                  <c:v>5.85739736971627E-6</c:v>
                </c:pt>
                <c:pt idx="120">
                  <c:v>5.85762647694614E-6</c:v>
                </c:pt>
                <c:pt idx="121">
                  <c:v>5.92687986697298E-6</c:v>
                </c:pt>
                <c:pt idx="122">
                  <c:v>5.97959972840464E-6</c:v>
                </c:pt>
                <c:pt idx="123">
                  <c:v>5.95481131769164E-6</c:v>
                </c:pt>
                <c:pt idx="124">
                  <c:v>5.94372674633605E-6</c:v>
                </c:pt>
                <c:pt idx="125">
                  <c:v>5.7711753345283E-6</c:v>
                </c:pt>
                <c:pt idx="126">
                  <c:v>5.69776410701083E-6</c:v>
                </c:pt>
                <c:pt idx="127">
                  <c:v>5.63621704954339E-6</c:v>
                </c:pt>
                <c:pt idx="128">
                  <c:v>5.42029555826357E-6</c:v>
                </c:pt>
                <c:pt idx="129">
                  <c:v>5.27574318603325E-6</c:v>
                </c:pt>
                <c:pt idx="130">
                  <c:v>5.16953779036518E-6</c:v>
                </c:pt>
                <c:pt idx="131">
                  <c:v>4.95378893035333E-6</c:v>
                </c:pt>
                <c:pt idx="132">
                  <c:v>4.77998273487778E-6</c:v>
                </c:pt>
                <c:pt idx="133">
                  <c:v>4.66699888120433E-6</c:v>
                </c:pt>
                <c:pt idx="134">
                  <c:v>4.56871641767964E-6</c:v>
                </c:pt>
                <c:pt idx="135">
                  <c:v>4.47142861970259E-6</c:v>
                </c:pt>
                <c:pt idx="136">
                  <c:v>4.38896984598913E-6</c:v>
                </c:pt>
                <c:pt idx="137">
                  <c:v>4.32957996054775E-6</c:v>
                </c:pt>
                <c:pt idx="138">
                  <c:v>4.34019948901883E-6</c:v>
                </c:pt>
                <c:pt idx="139">
                  <c:v>4.27874362269753E-6</c:v>
                </c:pt>
                <c:pt idx="140">
                  <c:v>4.24072660551054E-6</c:v>
                </c:pt>
                <c:pt idx="141">
                  <c:v>4.25912747400355E-6</c:v>
                </c:pt>
                <c:pt idx="142">
                  <c:v>4.26141705909027E-6</c:v>
                </c:pt>
                <c:pt idx="143">
                  <c:v>4.27768095626096E-6</c:v>
                </c:pt>
                <c:pt idx="144">
                  <c:v>4.32994226395241E-6</c:v>
                </c:pt>
                <c:pt idx="145">
                  <c:v>4.31607779600343E-6</c:v>
                </c:pt>
                <c:pt idx="146">
                  <c:v>4.44860303938404E-6</c:v>
                </c:pt>
                <c:pt idx="147">
                  <c:v>4.45285641668986E-6</c:v>
                </c:pt>
                <c:pt idx="148">
                  <c:v>4.5128906159985E-6</c:v>
                </c:pt>
                <c:pt idx="149">
                  <c:v>4.52812327311029E-6</c:v>
                </c:pt>
                <c:pt idx="150">
                  <c:v>4.59047812637935E-6</c:v>
                </c:pt>
                <c:pt idx="151">
                  <c:v>4.63612228950495E-6</c:v>
                </c:pt>
                <c:pt idx="152">
                  <c:v>4.66601663529985E-6</c:v>
                </c:pt>
                <c:pt idx="153">
                  <c:v>4.65616852932432E-6</c:v>
                </c:pt>
                <c:pt idx="154">
                  <c:v>4.67136511915327E-6</c:v>
                </c:pt>
                <c:pt idx="155">
                  <c:v>4.71951758235558E-6</c:v>
                </c:pt>
                <c:pt idx="156">
                  <c:v>4.7569921869663E-6</c:v>
                </c:pt>
                <c:pt idx="157">
                  <c:v>4.73368027989462E-6</c:v>
                </c:pt>
                <c:pt idx="158">
                  <c:v>4.76970757615496E-6</c:v>
                </c:pt>
                <c:pt idx="159">
                  <c:v>4.81604050386428E-6</c:v>
                </c:pt>
                <c:pt idx="160">
                  <c:v>4.8145343935118E-6</c:v>
                </c:pt>
                <c:pt idx="161">
                  <c:v>4.82050896676597E-6</c:v>
                </c:pt>
                <c:pt idx="162">
                  <c:v>4.99643849322095E-6</c:v>
                </c:pt>
                <c:pt idx="163">
                  <c:v>4.94998488882217E-6</c:v>
                </c:pt>
                <c:pt idx="164">
                  <c:v>5.00709883327919E-6</c:v>
                </c:pt>
                <c:pt idx="165">
                  <c:v>4.9999453158453E-6</c:v>
                </c:pt>
                <c:pt idx="166">
                  <c:v>5.07516865012411E-6</c:v>
                </c:pt>
                <c:pt idx="167">
                  <c:v>5.10911179234704E-6</c:v>
                </c:pt>
                <c:pt idx="168">
                  <c:v>5.17647264845165E-6</c:v>
                </c:pt>
                <c:pt idx="169">
                  <c:v>5.28324884890937E-6</c:v>
                </c:pt>
                <c:pt idx="170">
                  <c:v>5.25070037284736E-6</c:v>
                </c:pt>
                <c:pt idx="171">
                  <c:v>5.44693802066455E-6</c:v>
                </c:pt>
                <c:pt idx="172">
                  <c:v>5.58580709214252E-6</c:v>
                </c:pt>
                <c:pt idx="173">
                  <c:v>5.74056910786729E-6</c:v>
                </c:pt>
                <c:pt idx="174">
                  <c:v>5.85438330102428E-6</c:v>
                </c:pt>
                <c:pt idx="175">
                  <c:v>6.08322154765365E-6</c:v>
                </c:pt>
                <c:pt idx="176">
                  <c:v>5.98809224892287E-6</c:v>
                </c:pt>
                <c:pt idx="177">
                  <c:v>6.13405164909079E-6</c:v>
                </c:pt>
                <c:pt idx="178">
                  <c:v>6.06937774263626E-6</c:v>
                </c:pt>
                <c:pt idx="179">
                  <c:v>6.23284448560448E-6</c:v>
                </c:pt>
                <c:pt idx="180">
                  <c:v>6.03611964883478E-6</c:v>
                </c:pt>
                <c:pt idx="181">
                  <c:v>5.94842771700413E-6</c:v>
                </c:pt>
                <c:pt idx="182">
                  <c:v>6.07416163205017E-6</c:v>
                </c:pt>
                <c:pt idx="183">
                  <c:v>6.04515603720339E-6</c:v>
                </c:pt>
                <c:pt idx="184">
                  <c:v>6.00871663378021E-6</c:v>
                </c:pt>
                <c:pt idx="185">
                  <c:v>5.92764395934336E-6</c:v>
                </c:pt>
                <c:pt idx="186">
                  <c:v>5.97612857784183E-6</c:v>
                </c:pt>
                <c:pt idx="187">
                  <c:v>5.88476703012483E-6</c:v>
                </c:pt>
                <c:pt idx="188">
                  <c:v>5.84958869838473E-6</c:v>
                </c:pt>
                <c:pt idx="189">
                  <c:v>5.9518076274617E-6</c:v>
                </c:pt>
                <c:pt idx="190">
                  <c:v>5.96325607735529E-6</c:v>
                </c:pt>
                <c:pt idx="191">
                  <c:v>5.90647720981466E-6</c:v>
                </c:pt>
                <c:pt idx="192">
                  <c:v>6.04468334868435E-6</c:v>
                </c:pt>
                <c:pt idx="193">
                  <c:v>6.04606975060299E-6</c:v>
                </c:pt>
                <c:pt idx="194">
                  <c:v>6.1164634152519E-6</c:v>
                </c:pt>
                <c:pt idx="195">
                  <c:v>6.05780176859711E-6</c:v>
                </c:pt>
                <c:pt idx="196">
                  <c:v>6.39409267387723E-6</c:v>
                </c:pt>
                <c:pt idx="197">
                  <c:v>6.4828708960278E-6</c:v>
                </c:pt>
                <c:pt idx="198">
                  <c:v>6.89210607531355E-6</c:v>
                </c:pt>
                <c:pt idx="199">
                  <c:v>6.90010051722882E-6</c:v>
                </c:pt>
                <c:pt idx="200">
                  <c:v>7.21461299334656E-6</c:v>
                </c:pt>
              </c:numCache>
            </c:numRef>
          </c:yVal>
          <c:smooth val="1"/>
        </c:ser>
        <c:ser>
          <c:idx val="0"/>
          <c:order val="0"/>
          <c:tx>
            <c:v>花弁 1mm</c:v>
          </c:tx>
          <c:spPr>
            <a:ln>
              <a:solidFill>
                <a:srgbClr val="4A7EBB"/>
              </a:solidFill>
            </a:ln>
          </c:spPr>
          <c:marker>
            <c:symbol val="circle"/>
            <c:size val="7"/>
            <c:spPr>
              <a:solidFill>
                <a:srgbClr val="4A7EBB"/>
              </a:solidFill>
              <a:ln>
                <a:noFill/>
              </a:ln>
            </c:spPr>
          </c:marker>
          <c:xVal>
            <c:numRef>
              <c:f>'Macintosh HD:Users:minamikawa_tomoya:Desktop:EXP:GAP考察:[【G比較】TRACE21(0801 生 中テ 1mm).xlsx]Book1'!$A$4:$A$204</c:f>
              <c:numCache>
                <c:formatCode>General</c:formatCode>
                <c:ptCount val="201"/>
                <c:pt idx="0">
                  <c:v>300000.0</c:v>
                </c:pt>
                <c:pt idx="1">
                  <c:v>348500.0</c:v>
                </c:pt>
                <c:pt idx="2">
                  <c:v>397000.0</c:v>
                </c:pt>
                <c:pt idx="3">
                  <c:v>445500.0</c:v>
                </c:pt>
                <c:pt idx="4">
                  <c:v>494000.0</c:v>
                </c:pt>
                <c:pt idx="5">
                  <c:v>542500.0</c:v>
                </c:pt>
                <c:pt idx="6">
                  <c:v>591000.0</c:v>
                </c:pt>
                <c:pt idx="7">
                  <c:v>639500.0</c:v>
                </c:pt>
                <c:pt idx="8">
                  <c:v>688000.0</c:v>
                </c:pt>
                <c:pt idx="9">
                  <c:v>736500.0</c:v>
                </c:pt>
                <c:pt idx="10">
                  <c:v>785000.0</c:v>
                </c:pt>
                <c:pt idx="11">
                  <c:v>833500.0</c:v>
                </c:pt>
                <c:pt idx="12">
                  <c:v>882000.0</c:v>
                </c:pt>
                <c:pt idx="13">
                  <c:v>930500.0</c:v>
                </c:pt>
                <c:pt idx="14">
                  <c:v>979000.0</c:v>
                </c:pt>
                <c:pt idx="15">
                  <c:v>1.0275E6</c:v>
                </c:pt>
                <c:pt idx="16">
                  <c:v>1.076E6</c:v>
                </c:pt>
                <c:pt idx="17">
                  <c:v>1.1245E6</c:v>
                </c:pt>
                <c:pt idx="18">
                  <c:v>1.173E6</c:v>
                </c:pt>
                <c:pt idx="19">
                  <c:v>1.2215E6</c:v>
                </c:pt>
                <c:pt idx="20">
                  <c:v>1.27E6</c:v>
                </c:pt>
                <c:pt idx="21">
                  <c:v>1.3185E6</c:v>
                </c:pt>
                <c:pt idx="22">
                  <c:v>1.367E6</c:v>
                </c:pt>
                <c:pt idx="23">
                  <c:v>1.4155E6</c:v>
                </c:pt>
                <c:pt idx="24">
                  <c:v>1.464E6</c:v>
                </c:pt>
                <c:pt idx="25">
                  <c:v>1.5125E6</c:v>
                </c:pt>
                <c:pt idx="26">
                  <c:v>1.561E6</c:v>
                </c:pt>
                <c:pt idx="27">
                  <c:v>1.6095E6</c:v>
                </c:pt>
                <c:pt idx="28">
                  <c:v>1.658E6</c:v>
                </c:pt>
                <c:pt idx="29">
                  <c:v>1.7065E6</c:v>
                </c:pt>
                <c:pt idx="30">
                  <c:v>1.755E6</c:v>
                </c:pt>
                <c:pt idx="31">
                  <c:v>1.8035E6</c:v>
                </c:pt>
                <c:pt idx="32">
                  <c:v>1.852E6</c:v>
                </c:pt>
                <c:pt idx="33">
                  <c:v>1.9005E6</c:v>
                </c:pt>
                <c:pt idx="34">
                  <c:v>1.949E6</c:v>
                </c:pt>
                <c:pt idx="35">
                  <c:v>1.9975E6</c:v>
                </c:pt>
                <c:pt idx="36">
                  <c:v>2.046E6</c:v>
                </c:pt>
                <c:pt idx="37">
                  <c:v>2.0945E6</c:v>
                </c:pt>
                <c:pt idx="38">
                  <c:v>2.143E6</c:v>
                </c:pt>
                <c:pt idx="39">
                  <c:v>2.1915E6</c:v>
                </c:pt>
                <c:pt idx="40">
                  <c:v>2.24E6</c:v>
                </c:pt>
                <c:pt idx="41">
                  <c:v>2.2885E6</c:v>
                </c:pt>
                <c:pt idx="42">
                  <c:v>2.337E6</c:v>
                </c:pt>
                <c:pt idx="43">
                  <c:v>2.3855E6</c:v>
                </c:pt>
                <c:pt idx="44">
                  <c:v>2.434E6</c:v>
                </c:pt>
                <c:pt idx="45">
                  <c:v>2.4825E6</c:v>
                </c:pt>
                <c:pt idx="46">
                  <c:v>2.531E6</c:v>
                </c:pt>
                <c:pt idx="47">
                  <c:v>2.5795E6</c:v>
                </c:pt>
                <c:pt idx="48">
                  <c:v>2.628E6</c:v>
                </c:pt>
                <c:pt idx="49">
                  <c:v>2.6765E6</c:v>
                </c:pt>
                <c:pt idx="50">
                  <c:v>2.725E6</c:v>
                </c:pt>
                <c:pt idx="51">
                  <c:v>2.7735E6</c:v>
                </c:pt>
                <c:pt idx="52">
                  <c:v>2.822E6</c:v>
                </c:pt>
                <c:pt idx="53">
                  <c:v>2.8705E6</c:v>
                </c:pt>
                <c:pt idx="54">
                  <c:v>2.919E6</c:v>
                </c:pt>
                <c:pt idx="55">
                  <c:v>2.9675E6</c:v>
                </c:pt>
                <c:pt idx="56">
                  <c:v>3.016E6</c:v>
                </c:pt>
                <c:pt idx="57">
                  <c:v>3.0645E6</c:v>
                </c:pt>
                <c:pt idx="58">
                  <c:v>3.113E6</c:v>
                </c:pt>
                <c:pt idx="59">
                  <c:v>3.1615E6</c:v>
                </c:pt>
                <c:pt idx="60">
                  <c:v>3.21E6</c:v>
                </c:pt>
                <c:pt idx="61">
                  <c:v>3.2585E6</c:v>
                </c:pt>
                <c:pt idx="62">
                  <c:v>3.307E6</c:v>
                </c:pt>
                <c:pt idx="63">
                  <c:v>3.3555E6</c:v>
                </c:pt>
                <c:pt idx="64">
                  <c:v>3.404E6</c:v>
                </c:pt>
                <c:pt idx="65">
                  <c:v>3.4525E6</c:v>
                </c:pt>
                <c:pt idx="66">
                  <c:v>3.501E6</c:v>
                </c:pt>
                <c:pt idx="67">
                  <c:v>3.5495E6</c:v>
                </c:pt>
                <c:pt idx="68">
                  <c:v>3.598E6</c:v>
                </c:pt>
                <c:pt idx="69">
                  <c:v>3.6465E6</c:v>
                </c:pt>
                <c:pt idx="70">
                  <c:v>3.695E6</c:v>
                </c:pt>
                <c:pt idx="71">
                  <c:v>3.7435E6</c:v>
                </c:pt>
                <c:pt idx="72">
                  <c:v>3.792E6</c:v>
                </c:pt>
                <c:pt idx="73">
                  <c:v>3.8405E6</c:v>
                </c:pt>
                <c:pt idx="74">
                  <c:v>3.889E6</c:v>
                </c:pt>
                <c:pt idx="75">
                  <c:v>3.9375E6</c:v>
                </c:pt>
                <c:pt idx="76">
                  <c:v>3.986E6</c:v>
                </c:pt>
                <c:pt idx="77">
                  <c:v>4.0345E6</c:v>
                </c:pt>
                <c:pt idx="78">
                  <c:v>4.083E6</c:v>
                </c:pt>
                <c:pt idx="79">
                  <c:v>4.1315E6</c:v>
                </c:pt>
                <c:pt idx="80">
                  <c:v>4.18E6</c:v>
                </c:pt>
                <c:pt idx="81">
                  <c:v>4.2285E6</c:v>
                </c:pt>
                <c:pt idx="82">
                  <c:v>4.277E6</c:v>
                </c:pt>
                <c:pt idx="83">
                  <c:v>4.3255E6</c:v>
                </c:pt>
                <c:pt idx="84">
                  <c:v>4.374E6</c:v>
                </c:pt>
                <c:pt idx="85">
                  <c:v>4.4225E6</c:v>
                </c:pt>
                <c:pt idx="86">
                  <c:v>4.471E6</c:v>
                </c:pt>
                <c:pt idx="87">
                  <c:v>4.5195E6</c:v>
                </c:pt>
                <c:pt idx="88">
                  <c:v>4.568E6</c:v>
                </c:pt>
                <c:pt idx="89">
                  <c:v>4.6165E6</c:v>
                </c:pt>
                <c:pt idx="90">
                  <c:v>4.665E6</c:v>
                </c:pt>
                <c:pt idx="91">
                  <c:v>4.7135E6</c:v>
                </c:pt>
                <c:pt idx="92">
                  <c:v>4.762E6</c:v>
                </c:pt>
                <c:pt idx="93">
                  <c:v>4.8105E6</c:v>
                </c:pt>
                <c:pt idx="94">
                  <c:v>4.859E6</c:v>
                </c:pt>
                <c:pt idx="95">
                  <c:v>4.9075E6</c:v>
                </c:pt>
                <c:pt idx="96">
                  <c:v>4.956E6</c:v>
                </c:pt>
                <c:pt idx="97">
                  <c:v>5.0045E6</c:v>
                </c:pt>
                <c:pt idx="98">
                  <c:v>5.053E6</c:v>
                </c:pt>
                <c:pt idx="99">
                  <c:v>5.1015E6</c:v>
                </c:pt>
                <c:pt idx="100">
                  <c:v>5.15E6</c:v>
                </c:pt>
                <c:pt idx="101">
                  <c:v>5.1985E6</c:v>
                </c:pt>
                <c:pt idx="102">
                  <c:v>5.247E6</c:v>
                </c:pt>
                <c:pt idx="103">
                  <c:v>5.2955E6</c:v>
                </c:pt>
                <c:pt idx="104">
                  <c:v>5.344E6</c:v>
                </c:pt>
                <c:pt idx="105">
                  <c:v>5.3925E6</c:v>
                </c:pt>
                <c:pt idx="106">
                  <c:v>5.441E6</c:v>
                </c:pt>
                <c:pt idx="107">
                  <c:v>5.4895E6</c:v>
                </c:pt>
                <c:pt idx="108">
                  <c:v>5.538E6</c:v>
                </c:pt>
                <c:pt idx="109">
                  <c:v>5.5865E6</c:v>
                </c:pt>
                <c:pt idx="110">
                  <c:v>5.635E6</c:v>
                </c:pt>
                <c:pt idx="111">
                  <c:v>5.6835E6</c:v>
                </c:pt>
                <c:pt idx="112">
                  <c:v>5.732E6</c:v>
                </c:pt>
                <c:pt idx="113">
                  <c:v>5.7805E6</c:v>
                </c:pt>
                <c:pt idx="114">
                  <c:v>5.829E6</c:v>
                </c:pt>
                <c:pt idx="115">
                  <c:v>5.8775E6</c:v>
                </c:pt>
                <c:pt idx="116">
                  <c:v>5.926E6</c:v>
                </c:pt>
                <c:pt idx="117">
                  <c:v>5.9745E6</c:v>
                </c:pt>
                <c:pt idx="118">
                  <c:v>6.023E6</c:v>
                </c:pt>
                <c:pt idx="119">
                  <c:v>6.0715E6</c:v>
                </c:pt>
                <c:pt idx="120">
                  <c:v>6.12E6</c:v>
                </c:pt>
                <c:pt idx="121">
                  <c:v>6.1685E6</c:v>
                </c:pt>
                <c:pt idx="122">
                  <c:v>6.217E6</c:v>
                </c:pt>
                <c:pt idx="123">
                  <c:v>6.2655E6</c:v>
                </c:pt>
                <c:pt idx="124">
                  <c:v>6.314E6</c:v>
                </c:pt>
                <c:pt idx="125">
                  <c:v>6.3625E6</c:v>
                </c:pt>
                <c:pt idx="126">
                  <c:v>6.411E6</c:v>
                </c:pt>
                <c:pt idx="127">
                  <c:v>6.4595E6</c:v>
                </c:pt>
                <c:pt idx="128">
                  <c:v>6.508E6</c:v>
                </c:pt>
                <c:pt idx="129">
                  <c:v>6.5565E6</c:v>
                </c:pt>
                <c:pt idx="130">
                  <c:v>6.605E6</c:v>
                </c:pt>
                <c:pt idx="131">
                  <c:v>6.6535E6</c:v>
                </c:pt>
                <c:pt idx="132">
                  <c:v>6.702E6</c:v>
                </c:pt>
                <c:pt idx="133">
                  <c:v>6.7505E6</c:v>
                </c:pt>
                <c:pt idx="134">
                  <c:v>6.799E6</c:v>
                </c:pt>
                <c:pt idx="135">
                  <c:v>6.8475E6</c:v>
                </c:pt>
                <c:pt idx="136">
                  <c:v>6.896E6</c:v>
                </c:pt>
                <c:pt idx="137">
                  <c:v>6.9445E6</c:v>
                </c:pt>
                <c:pt idx="138">
                  <c:v>6.993E6</c:v>
                </c:pt>
                <c:pt idx="139">
                  <c:v>7.0415E6</c:v>
                </c:pt>
                <c:pt idx="140">
                  <c:v>7.09E6</c:v>
                </c:pt>
                <c:pt idx="141">
                  <c:v>7.1385E6</c:v>
                </c:pt>
                <c:pt idx="142">
                  <c:v>7.187E6</c:v>
                </c:pt>
                <c:pt idx="143">
                  <c:v>7.2355E6</c:v>
                </c:pt>
                <c:pt idx="144">
                  <c:v>7.284E6</c:v>
                </c:pt>
                <c:pt idx="145">
                  <c:v>7.3325E6</c:v>
                </c:pt>
                <c:pt idx="146">
                  <c:v>7.381E6</c:v>
                </c:pt>
                <c:pt idx="147">
                  <c:v>7.4295E6</c:v>
                </c:pt>
                <c:pt idx="148">
                  <c:v>7.478E6</c:v>
                </c:pt>
                <c:pt idx="149">
                  <c:v>7.5265E6</c:v>
                </c:pt>
                <c:pt idx="150">
                  <c:v>7.575E6</c:v>
                </c:pt>
                <c:pt idx="151">
                  <c:v>7.6235E6</c:v>
                </c:pt>
                <c:pt idx="152">
                  <c:v>7.672E6</c:v>
                </c:pt>
                <c:pt idx="153">
                  <c:v>7.7205E6</c:v>
                </c:pt>
                <c:pt idx="154">
                  <c:v>7.769E6</c:v>
                </c:pt>
                <c:pt idx="155">
                  <c:v>7.8175E6</c:v>
                </c:pt>
                <c:pt idx="156">
                  <c:v>7.866E6</c:v>
                </c:pt>
                <c:pt idx="157">
                  <c:v>7.9145E6</c:v>
                </c:pt>
                <c:pt idx="158">
                  <c:v>7.963E6</c:v>
                </c:pt>
                <c:pt idx="159">
                  <c:v>8.0115E6</c:v>
                </c:pt>
                <c:pt idx="160">
                  <c:v>8.06E6</c:v>
                </c:pt>
                <c:pt idx="161">
                  <c:v>8.1085E6</c:v>
                </c:pt>
                <c:pt idx="162">
                  <c:v>8.157E6</c:v>
                </c:pt>
                <c:pt idx="163">
                  <c:v>8.2055E6</c:v>
                </c:pt>
                <c:pt idx="164">
                  <c:v>8.254E6</c:v>
                </c:pt>
                <c:pt idx="165">
                  <c:v>8.3025E6</c:v>
                </c:pt>
                <c:pt idx="166">
                  <c:v>8.351E6</c:v>
                </c:pt>
                <c:pt idx="167">
                  <c:v>8.3995E6</c:v>
                </c:pt>
                <c:pt idx="168">
                  <c:v>8.448E6</c:v>
                </c:pt>
                <c:pt idx="169">
                  <c:v>8.4965E6</c:v>
                </c:pt>
                <c:pt idx="170">
                  <c:v>8.545E6</c:v>
                </c:pt>
                <c:pt idx="171">
                  <c:v>8.5935E6</c:v>
                </c:pt>
                <c:pt idx="172">
                  <c:v>8.642E6</c:v>
                </c:pt>
                <c:pt idx="173">
                  <c:v>8.6905E6</c:v>
                </c:pt>
                <c:pt idx="174">
                  <c:v>8.739E6</c:v>
                </c:pt>
                <c:pt idx="175">
                  <c:v>8.7875E6</c:v>
                </c:pt>
                <c:pt idx="176">
                  <c:v>8.836E6</c:v>
                </c:pt>
                <c:pt idx="177">
                  <c:v>8.8845E6</c:v>
                </c:pt>
                <c:pt idx="178">
                  <c:v>8.933E6</c:v>
                </c:pt>
                <c:pt idx="179">
                  <c:v>8.9815E6</c:v>
                </c:pt>
                <c:pt idx="180">
                  <c:v>9.03E6</c:v>
                </c:pt>
                <c:pt idx="181">
                  <c:v>9.0785E6</c:v>
                </c:pt>
                <c:pt idx="182">
                  <c:v>9.127E6</c:v>
                </c:pt>
                <c:pt idx="183">
                  <c:v>9.1755E6</c:v>
                </c:pt>
                <c:pt idx="184">
                  <c:v>9.224E6</c:v>
                </c:pt>
                <c:pt idx="185">
                  <c:v>9.2725E6</c:v>
                </c:pt>
                <c:pt idx="186">
                  <c:v>9.321E6</c:v>
                </c:pt>
                <c:pt idx="187">
                  <c:v>9.3695E6</c:v>
                </c:pt>
                <c:pt idx="188">
                  <c:v>9.418E6</c:v>
                </c:pt>
                <c:pt idx="189">
                  <c:v>9.4665E6</c:v>
                </c:pt>
                <c:pt idx="190">
                  <c:v>9.515E6</c:v>
                </c:pt>
                <c:pt idx="191">
                  <c:v>9.5635E6</c:v>
                </c:pt>
                <c:pt idx="192">
                  <c:v>9.612E6</c:v>
                </c:pt>
                <c:pt idx="193">
                  <c:v>9.6605E6</c:v>
                </c:pt>
                <c:pt idx="194">
                  <c:v>9.709E6</c:v>
                </c:pt>
                <c:pt idx="195">
                  <c:v>9.7575E6</c:v>
                </c:pt>
                <c:pt idx="196">
                  <c:v>9.806E6</c:v>
                </c:pt>
                <c:pt idx="197">
                  <c:v>9.8545E6</c:v>
                </c:pt>
                <c:pt idx="198">
                  <c:v>9.903E6</c:v>
                </c:pt>
                <c:pt idx="199">
                  <c:v>9.9515E6</c:v>
                </c:pt>
                <c:pt idx="200">
                  <c:v>1.0E7</c:v>
                </c:pt>
              </c:numCache>
            </c:numRef>
          </c:xVal>
          <c:yVal>
            <c:numRef>
              <c:f>'Macintosh HD:Users:minamikawa_tomoya:Desktop:EXP:GAP考察:[【G比較】TRACE21(0801 生 中テ 1mm).xlsx]Book1'!$I$4:$I$204</c:f>
              <c:numCache>
                <c:formatCode>General</c:formatCode>
                <c:ptCount val="201"/>
                <c:pt idx="0">
                  <c:v>2.011538353117E-6</c:v>
                </c:pt>
                <c:pt idx="1">
                  <c:v>2.00087444567193E-6</c:v>
                </c:pt>
                <c:pt idx="2">
                  <c:v>1.99450089296048E-6</c:v>
                </c:pt>
                <c:pt idx="3">
                  <c:v>1.99271319772547E-6</c:v>
                </c:pt>
                <c:pt idx="4">
                  <c:v>1.9876514585615E-6</c:v>
                </c:pt>
                <c:pt idx="5">
                  <c:v>1.97918355912486E-6</c:v>
                </c:pt>
                <c:pt idx="6">
                  <c:v>1.97039263697618E-6</c:v>
                </c:pt>
                <c:pt idx="7">
                  <c:v>1.97038051054263E-6</c:v>
                </c:pt>
                <c:pt idx="8">
                  <c:v>1.96464062520839E-6</c:v>
                </c:pt>
                <c:pt idx="9">
                  <c:v>1.96582524032811E-6</c:v>
                </c:pt>
                <c:pt idx="10">
                  <c:v>1.96224603393251E-6</c:v>
                </c:pt>
                <c:pt idx="11">
                  <c:v>1.95964742642862E-6</c:v>
                </c:pt>
                <c:pt idx="12">
                  <c:v>1.95749413677969E-6</c:v>
                </c:pt>
                <c:pt idx="13">
                  <c:v>1.95250333431629E-6</c:v>
                </c:pt>
                <c:pt idx="14">
                  <c:v>1.94625932186031E-6</c:v>
                </c:pt>
                <c:pt idx="15">
                  <c:v>1.94814523022722E-6</c:v>
                </c:pt>
                <c:pt idx="16">
                  <c:v>1.94134133463038E-6</c:v>
                </c:pt>
                <c:pt idx="17">
                  <c:v>1.93680861756967E-6</c:v>
                </c:pt>
                <c:pt idx="18">
                  <c:v>1.93541768602977E-6</c:v>
                </c:pt>
                <c:pt idx="19">
                  <c:v>1.93297025118902E-6</c:v>
                </c:pt>
                <c:pt idx="20">
                  <c:v>1.93303796504951E-6</c:v>
                </c:pt>
                <c:pt idx="21">
                  <c:v>1.92970099281243E-6</c:v>
                </c:pt>
                <c:pt idx="22">
                  <c:v>1.9250797741735E-6</c:v>
                </c:pt>
                <c:pt idx="23">
                  <c:v>1.92668866450292E-6</c:v>
                </c:pt>
                <c:pt idx="24">
                  <c:v>1.92426634188689E-6</c:v>
                </c:pt>
                <c:pt idx="25">
                  <c:v>1.92233398732098E-6</c:v>
                </c:pt>
                <c:pt idx="26">
                  <c:v>1.92136735111153E-6</c:v>
                </c:pt>
                <c:pt idx="27">
                  <c:v>1.91587927559911E-6</c:v>
                </c:pt>
                <c:pt idx="28">
                  <c:v>1.91920944394794E-6</c:v>
                </c:pt>
                <c:pt idx="29">
                  <c:v>1.91588353072398E-6</c:v>
                </c:pt>
                <c:pt idx="30">
                  <c:v>1.91416062435729E-6</c:v>
                </c:pt>
                <c:pt idx="31">
                  <c:v>1.91531465382112E-6</c:v>
                </c:pt>
                <c:pt idx="32">
                  <c:v>1.91483096277559E-6</c:v>
                </c:pt>
                <c:pt idx="33">
                  <c:v>1.91409767335727E-6</c:v>
                </c:pt>
                <c:pt idx="34">
                  <c:v>1.91030483356588E-6</c:v>
                </c:pt>
                <c:pt idx="35">
                  <c:v>1.90807095099899E-6</c:v>
                </c:pt>
                <c:pt idx="36">
                  <c:v>1.91233959886441E-6</c:v>
                </c:pt>
                <c:pt idx="37">
                  <c:v>1.90897918341829E-6</c:v>
                </c:pt>
                <c:pt idx="38">
                  <c:v>1.90862623881651E-6</c:v>
                </c:pt>
                <c:pt idx="39">
                  <c:v>1.91345196336427E-6</c:v>
                </c:pt>
                <c:pt idx="40">
                  <c:v>1.90853356549056E-6</c:v>
                </c:pt>
                <c:pt idx="41">
                  <c:v>1.91067054635974E-6</c:v>
                </c:pt>
                <c:pt idx="42">
                  <c:v>1.91179638870547E-6</c:v>
                </c:pt>
                <c:pt idx="43">
                  <c:v>1.9098429074347E-6</c:v>
                </c:pt>
                <c:pt idx="44">
                  <c:v>1.90847157737757E-6</c:v>
                </c:pt>
                <c:pt idx="45">
                  <c:v>1.91213374033832E-6</c:v>
                </c:pt>
                <c:pt idx="46">
                  <c:v>1.91271092675828E-6</c:v>
                </c:pt>
                <c:pt idx="47">
                  <c:v>1.91733273795056E-6</c:v>
                </c:pt>
                <c:pt idx="48">
                  <c:v>1.91677486526878E-6</c:v>
                </c:pt>
                <c:pt idx="49">
                  <c:v>1.91907668098151E-6</c:v>
                </c:pt>
                <c:pt idx="50">
                  <c:v>1.92156753354017E-6</c:v>
                </c:pt>
                <c:pt idx="51">
                  <c:v>1.92375747757618E-6</c:v>
                </c:pt>
                <c:pt idx="52">
                  <c:v>1.91944313593831E-6</c:v>
                </c:pt>
                <c:pt idx="53">
                  <c:v>1.92220575876299E-6</c:v>
                </c:pt>
                <c:pt idx="54">
                  <c:v>1.91845838481554E-6</c:v>
                </c:pt>
                <c:pt idx="55">
                  <c:v>1.93112306858868E-6</c:v>
                </c:pt>
                <c:pt idx="56">
                  <c:v>1.93248324814794E-6</c:v>
                </c:pt>
                <c:pt idx="57">
                  <c:v>1.93067663913956E-6</c:v>
                </c:pt>
                <c:pt idx="58">
                  <c:v>1.93032332068496E-6</c:v>
                </c:pt>
                <c:pt idx="59">
                  <c:v>1.93737787961015E-6</c:v>
                </c:pt>
                <c:pt idx="60">
                  <c:v>1.93451704306473E-6</c:v>
                </c:pt>
                <c:pt idx="61">
                  <c:v>1.9469265666467E-6</c:v>
                </c:pt>
                <c:pt idx="62">
                  <c:v>1.94609434584841E-6</c:v>
                </c:pt>
                <c:pt idx="63">
                  <c:v>1.95123448464212E-6</c:v>
                </c:pt>
                <c:pt idx="64">
                  <c:v>1.95304372936262E-6</c:v>
                </c:pt>
                <c:pt idx="65">
                  <c:v>1.9520132996948E-6</c:v>
                </c:pt>
                <c:pt idx="66">
                  <c:v>1.9589153674602E-6</c:v>
                </c:pt>
                <c:pt idx="67">
                  <c:v>1.95148895224204E-6</c:v>
                </c:pt>
                <c:pt idx="68">
                  <c:v>1.9555751413289E-6</c:v>
                </c:pt>
                <c:pt idx="69">
                  <c:v>1.95804542988528E-6</c:v>
                </c:pt>
                <c:pt idx="70">
                  <c:v>1.96476140979971E-6</c:v>
                </c:pt>
                <c:pt idx="71">
                  <c:v>1.96108533904839E-6</c:v>
                </c:pt>
                <c:pt idx="72">
                  <c:v>1.96931203630428E-6</c:v>
                </c:pt>
                <c:pt idx="73">
                  <c:v>1.9623896173487E-6</c:v>
                </c:pt>
                <c:pt idx="74">
                  <c:v>1.96617460887716E-6</c:v>
                </c:pt>
                <c:pt idx="75">
                  <c:v>1.97096940212405E-6</c:v>
                </c:pt>
                <c:pt idx="76">
                  <c:v>1.96692069709098E-6</c:v>
                </c:pt>
                <c:pt idx="77">
                  <c:v>1.96788762204989E-6</c:v>
                </c:pt>
                <c:pt idx="78">
                  <c:v>1.97529989829381E-6</c:v>
                </c:pt>
                <c:pt idx="79">
                  <c:v>1.97645804404902E-6</c:v>
                </c:pt>
                <c:pt idx="80">
                  <c:v>1.98566789302522E-6</c:v>
                </c:pt>
                <c:pt idx="81">
                  <c:v>1.99223240377363E-6</c:v>
                </c:pt>
                <c:pt idx="82">
                  <c:v>1.99232574156764E-6</c:v>
                </c:pt>
                <c:pt idx="83">
                  <c:v>2.00349035625049E-6</c:v>
                </c:pt>
                <c:pt idx="84">
                  <c:v>2.01455490860966E-6</c:v>
                </c:pt>
                <c:pt idx="85">
                  <c:v>2.01567765411296E-6</c:v>
                </c:pt>
                <c:pt idx="86">
                  <c:v>2.02466067327526E-6</c:v>
                </c:pt>
                <c:pt idx="87">
                  <c:v>2.03924702428787E-6</c:v>
                </c:pt>
                <c:pt idx="88">
                  <c:v>2.03736990355821E-6</c:v>
                </c:pt>
                <c:pt idx="89">
                  <c:v>2.04706152921434E-6</c:v>
                </c:pt>
                <c:pt idx="90">
                  <c:v>2.05195904249168E-6</c:v>
                </c:pt>
                <c:pt idx="91">
                  <c:v>2.06384055079914E-6</c:v>
                </c:pt>
                <c:pt idx="92">
                  <c:v>2.07118691557672E-6</c:v>
                </c:pt>
                <c:pt idx="93">
                  <c:v>2.07441523257422E-6</c:v>
                </c:pt>
                <c:pt idx="94">
                  <c:v>2.08371874938097E-6</c:v>
                </c:pt>
                <c:pt idx="95">
                  <c:v>2.08784636136385E-6</c:v>
                </c:pt>
                <c:pt idx="96">
                  <c:v>2.10548912715178E-6</c:v>
                </c:pt>
                <c:pt idx="97">
                  <c:v>2.12197186202081E-6</c:v>
                </c:pt>
                <c:pt idx="98">
                  <c:v>2.11775527394544E-6</c:v>
                </c:pt>
                <c:pt idx="99">
                  <c:v>2.1337509726705E-6</c:v>
                </c:pt>
                <c:pt idx="100">
                  <c:v>2.14857254553182E-6</c:v>
                </c:pt>
                <c:pt idx="101">
                  <c:v>2.16416372646452E-6</c:v>
                </c:pt>
                <c:pt idx="102">
                  <c:v>2.17844031236702E-6</c:v>
                </c:pt>
                <c:pt idx="103">
                  <c:v>2.18410976432469E-6</c:v>
                </c:pt>
                <c:pt idx="104">
                  <c:v>2.21100706460839E-6</c:v>
                </c:pt>
                <c:pt idx="105">
                  <c:v>2.21289288371053E-6</c:v>
                </c:pt>
                <c:pt idx="106">
                  <c:v>2.22746538170201E-6</c:v>
                </c:pt>
                <c:pt idx="107">
                  <c:v>2.24657802957848E-6</c:v>
                </c:pt>
                <c:pt idx="108">
                  <c:v>2.25197899595997E-6</c:v>
                </c:pt>
                <c:pt idx="109">
                  <c:v>2.27144617369211E-6</c:v>
                </c:pt>
                <c:pt idx="110">
                  <c:v>2.29991422622821E-6</c:v>
                </c:pt>
                <c:pt idx="111">
                  <c:v>2.31383747120967E-6</c:v>
                </c:pt>
                <c:pt idx="112">
                  <c:v>2.31557940852993E-6</c:v>
                </c:pt>
                <c:pt idx="113">
                  <c:v>2.3239969874184E-6</c:v>
                </c:pt>
                <c:pt idx="114">
                  <c:v>2.34605744469278E-6</c:v>
                </c:pt>
                <c:pt idx="115">
                  <c:v>2.36395409634316E-6</c:v>
                </c:pt>
                <c:pt idx="116">
                  <c:v>2.3687007500218E-6</c:v>
                </c:pt>
                <c:pt idx="117">
                  <c:v>2.39529774002752E-6</c:v>
                </c:pt>
                <c:pt idx="118">
                  <c:v>2.40814920656692E-6</c:v>
                </c:pt>
                <c:pt idx="119">
                  <c:v>2.42484807728781E-6</c:v>
                </c:pt>
                <c:pt idx="120">
                  <c:v>2.42805872472963E-6</c:v>
                </c:pt>
                <c:pt idx="121">
                  <c:v>2.43717152992639E-6</c:v>
                </c:pt>
                <c:pt idx="122">
                  <c:v>2.43751000038757E-6</c:v>
                </c:pt>
                <c:pt idx="123">
                  <c:v>2.43577673989592E-6</c:v>
                </c:pt>
                <c:pt idx="124">
                  <c:v>2.42653544520441E-6</c:v>
                </c:pt>
                <c:pt idx="125">
                  <c:v>2.4178522563489E-6</c:v>
                </c:pt>
                <c:pt idx="126">
                  <c:v>2.378339958698E-6</c:v>
                </c:pt>
                <c:pt idx="127">
                  <c:v>2.36856137936957E-6</c:v>
                </c:pt>
                <c:pt idx="128">
                  <c:v>2.32760816850834E-6</c:v>
                </c:pt>
                <c:pt idx="129">
                  <c:v>2.29688530760468E-6</c:v>
                </c:pt>
                <c:pt idx="130">
                  <c:v>2.26488285963889E-6</c:v>
                </c:pt>
                <c:pt idx="131">
                  <c:v>2.20854093273555E-6</c:v>
                </c:pt>
                <c:pt idx="132">
                  <c:v>2.17047504176298E-6</c:v>
                </c:pt>
                <c:pt idx="133">
                  <c:v>2.13117963561924E-6</c:v>
                </c:pt>
                <c:pt idx="134">
                  <c:v>2.10515976773975E-6</c:v>
                </c:pt>
                <c:pt idx="135">
                  <c:v>2.07680010488888E-6</c:v>
                </c:pt>
                <c:pt idx="136">
                  <c:v>2.06589595794093E-6</c:v>
                </c:pt>
                <c:pt idx="137">
                  <c:v>2.04194562006355E-6</c:v>
                </c:pt>
                <c:pt idx="138">
                  <c:v>2.0445153871604E-6</c:v>
                </c:pt>
                <c:pt idx="139">
                  <c:v>2.0262811734713E-6</c:v>
                </c:pt>
                <c:pt idx="140">
                  <c:v>2.02216733096687E-6</c:v>
                </c:pt>
                <c:pt idx="141">
                  <c:v>2.02588653696795E-6</c:v>
                </c:pt>
                <c:pt idx="142">
                  <c:v>2.04895490606221E-6</c:v>
                </c:pt>
                <c:pt idx="143">
                  <c:v>2.0583177729194E-6</c:v>
                </c:pt>
                <c:pt idx="144">
                  <c:v>2.08238313466794E-6</c:v>
                </c:pt>
                <c:pt idx="145">
                  <c:v>2.08896972472842E-6</c:v>
                </c:pt>
                <c:pt idx="146">
                  <c:v>2.1183727156941E-6</c:v>
                </c:pt>
                <c:pt idx="147">
                  <c:v>2.14118354070155E-6</c:v>
                </c:pt>
                <c:pt idx="148">
                  <c:v>2.15957915617112E-6</c:v>
                </c:pt>
                <c:pt idx="149">
                  <c:v>2.15271807360567E-6</c:v>
                </c:pt>
                <c:pt idx="150">
                  <c:v>2.1728444575313E-6</c:v>
                </c:pt>
                <c:pt idx="151">
                  <c:v>2.1839934037509E-6</c:v>
                </c:pt>
                <c:pt idx="152">
                  <c:v>2.19974831988815E-6</c:v>
                </c:pt>
                <c:pt idx="153">
                  <c:v>2.20111844130736E-6</c:v>
                </c:pt>
                <c:pt idx="154">
                  <c:v>2.18985862633453E-6</c:v>
                </c:pt>
                <c:pt idx="155">
                  <c:v>2.20053534057733E-6</c:v>
                </c:pt>
                <c:pt idx="156">
                  <c:v>2.22153494327312E-6</c:v>
                </c:pt>
                <c:pt idx="157">
                  <c:v>2.2136013145765E-6</c:v>
                </c:pt>
                <c:pt idx="158">
                  <c:v>2.24016261243685E-6</c:v>
                </c:pt>
                <c:pt idx="159">
                  <c:v>2.23972805801024E-6</c:v>
                </c:pt>
                <c:pt idx="160">
                  <c:v>2.26451050856247E-6</c:v>
                </c:pt>
                <c:pt idx="161">
                  <c:v>2.28421950896898E-6</c:v>
                </c:pt>
                <c:pt idx="162">
                  <c:v>2.29705887025724E-6</c:v>
                </c:pt>
                <c:pt idx="163">
                  <c:v>2.31334237573951E-6</c:v>
                </c:pt>
                <c:pt idx="164">
                  <c:v>2.30614332380916E-6</c:v>
                </c:pt>
                <c:pt idx="165">
                  <c:v>2.32551924899631E-6</c:v>
                </c:pt>
                <c:pt idx="166">
                  <c:v>2.34510449527767E-6</c:v>
                </c:pt>
                <c:pt idx="167">
                  <c:v>2.37692285202125E-6</c:v>
                </c:pt>
                <c:pt idx="168">
                  <c:v>2.38507412396961E-6</c:v>
                </c:pt>
                <c:pt idx="169">
                  <c:v>2.39709284023839E-6</c:v>
                </c:pt>
                <c:pt idx="170">
                  <c:v>2.4378951981853E-6</c:v>
                </c:pt>
                <c:pt idx="171">
                  <c:v>2.45818578092601E-6</c:v>
                </c:pt>
                <c:pt idx="172">
                  <c:v>2.51070399620077E-6</c:v>
                </c:pt>
                <c:pt idx="173">
                  <c:v>2.55263157507583E-6</c:v>
                </c:pt>
                <c:pt idx="174">
                  <c:v>2.60668107021274E-6</c:v>
                </c:pt>
                <c:pt idx="175">
                  <c:v>2.65516415796451E-6</c:v>
                </c:pt>
                <c:pt idx="176">
                  <c:v>2.62567598481802E-6</c:v>
                </c:pt>
                <c:pt idx="177">
                  <c:v>2.68476670763558E-6</c:v>
                </c:pt>
                <c:pt idx="178">
                  <c:v>2.69021436576131E-6</c:v>
                </c:pt>
                <c:pt idx="179">
                  <c:v>2.71346652186951E-6</c:v>
                </c:pt>
                <c:pt idx="180">
                  <c:v>2.71235638899736E-6</c:v>
                </c:pt>
                <c:pt idx="181">
                  <c:v>2.69693187950488E-6</c:v>
                </c:pt>
                <c:pt idx="182">
                  <c:v>2.70210461421483E-6</c:v>
                </c:pt>
                <c:pt idx="183">
                  <c:v>2.70981669829676E-6</c:v>
                </c:pt>
                <c:pt idx="184">
                  <c:v>2.7164417922472E-6</c:v>
                </c:pt>
                <c:pt idx="185">
                  <c:v>2.70811741354808E-6</c:v>
                </c:pt>
                <c:pt idx="186">
                  <c:v>2.712342061621E-6</c:v>
                </c:pt>
                <c:pt idx="187">
                  <c:v>2.68033263343121E-6</c:v>
                </c:pt>
                <c:pt idx="188">
                  <c:v>2.67914557719406E-6</c:v>
                </c:pt>
                <c:pt idx="189">
                  <c:v>2.67780788007149E-6</c:v>
                </c:pt>
                <c:pt idx="190">
                  <c:v>2.71677834974633E-6</c:v>
                </c:pt>
                <c:pt idx="191">
                  <c:v>2.70897648819545E-6</c:v>
                </c:pt>
                <c:pt idx="192">
                  <c:v>2.72385258723714E-6</c:v>
                </c:pt>
                <c:pt idx="193">
                  <c:v>2.71369387958734E-6</c:v>
                </c:pt>
                <c:pt idx="194">
                  <c:v>2.76375416842386E-6</c:v>
                </c:pt>
                <c:pt idx="195">
                  <c:v>2.74053370006262E-6</c:v>
                </c:pt>
                <c:pt idx="196">
                  <c:v>2.81473938782914E-6</c:v>
                </c:pt>
                <c:pt idx="197">
                  <c:v>2.87118412447352E-6</c:v>
                </c:pt>
                <c:pt idx="198">
                  <c:v>2.9149734015198E-6</c:v>
                </c:pt>
                <c:pt idx="199">
                  <c:v>2.99150089351786E-6</c:v>
                </c:pt>
                <c:pt idx="200">
                  <c:v>3.06066877416875E-6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29310904"/>
        <c:axId val="2118559688"/>
      </c:scatterChart>
      <c:valAx>
        <c:axId val="-2129310904"/>
        <c:scaling>
          <c:orientation val="minMax"/>
          <c:max val="6.0E6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 sz="1800"/>
                </a:pPr>
                <a:r>
                  <a:rPr lang="en-US" altLang="ja-JP" sz="1800"/>
                  <a:t>Freq(MHz)</a:t>
                </a:r>
                <a:endParaRPr lang="ja-JP" altLang="en-US" sz="1800"/>
              </a:p>
            </c:rich>
          </c:tx>
          <c:layout/>
          <c:overlay val="0"/>
        </c:title>
        <c:numFmt formatCode="#,##0.0_);[Red]\(#,##0.0\)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ja-JP"/>
          </a:p>
        </c:txPr>
        <c:crossAx val="2118559688"/>
        <c:crosses val="autoZero"/>
        <c:crossBetween val="midCat"/>
        <c:dispUnits>
          <c:builtInUnit val="millions"/>
        </c:dispUnits>
      </c:valAx>
      <c:valAx>
        <c:axId val="2118559688"/>
        <c:scaling>
          <c:orientation val="minMax"/>
          <c:max val="6.0E-6"/>
          <c:min val="1.0E-6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800"/>
                </a:pPr>
                <a:r>
                  <a:rPr lang="en-US" altLang="ja-JP" sz="1800" dirty="0" smtClean="0"/>
                  <a:t>L(</a:t>
                </a:r>
                <a:r>
                  <a:rPr lang="en-US" altLang="ja-JP" sz="1800" dirty="0"/>
                  <a:t>H)</a:t>
                </a:r>
                <a:endParaRPr lang="ja-JP" altLang="en-US" sz="1800" dirty="0"/>
              </a:p>
            </c:rich>
          </c:tx>
          <c:layout/>
          <c:overlay val="0"/>
        </c:title>
        <c:numFmt formatCode="0.0E+00" sourceLinked="0"/>
        <c:majorTickMark val="none"/>
        <c:minorTickMark val="none"/>
        <c:tickLblPos val="nextTo"/>
        <c:txPr>
          <a:bodyPr/>
          <a:lstStyle/>
          <a:p>
            <a:pPr>
              <a:defRPr sz="1500"/>
            </a:pPr>
            <a:endParaRPr lang="ja-JP"/>
          </a:p>
        </c:txPr>
        <c:crossAx val="-2129310904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400"/>
            </a:pPr>
            <a:r>
              <a:rPr lang="en-US" altLang="ja-JP" sz="2400" dirty="0" smtClean="0"/>
              <a:t>Frequency </a:t>
            </a:r>
            <a:r>
              <a:rPr lang="en-US" altLang="ja-JP" sz="2400" dirty="0" err="1"/>
              <a:t>vs</a:t>
            </a:r>
            <a:r>
              <a:rPr lang="en-US" altLang="ja-JP" sz="2400" dirty="0"/>
              <a:t> </a:t>
            </a:r>
            <a:r>
              <a:rPr lang="en-US" altLang="ja-JP" sz="2400" dirty="0" smtClean="0"/>
              <a:t>R</a:t>
            </a:r>
            <a:endParaRPr lang="ja-JP" altLang="en-US" sz="2400" dirty="0"/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Rp</c:v>
          </c:tx>
          <c:xVal>
            <c:numRef>
              <c:f>Book1!$A$4:$A$204</c:f>
              <c:numCache>
                <c:formatCode>0.00E+00</c:formatCode>
                <c:ptCount val="201"/>
                <c:pt idx="0">
                  <c:v>300000.0</c:v>
                </c:pt>
                <c:pt idx="1">
                  <c:v>348500.0</c:v>
                </c:pt>
                <c:pt idx="2">
                  <c:v>397000.0</c:v>
                </c:pt>
                <c:pt idx="3">
                  <c:v>445500.0</c:v>
                </c:pt>
                <c:pt idx="4">
                  <c:v>494000.0</c:v>
                </c:pt>
                <c:pt idx="5">
                  <c:v>542500.0</c:v>
                </c:pt>
                <c:pt idx="6">
                  <c:v>591000.0</c:v>
                </c:pt>
                <c:pt idx="7">
                  <c:v>639500.0</c:v>
                </c:pt>
                <c:pt idx="8">
                  <c:v>688000.0</c:v>
                </c:pt>
                <c:pt idx="9">
                  <c:v>736500.0</c:v>
                </c:pt>
                <c:pt idx="10">
                  <c:v>785000.0</c:v>
                </c:pt>
                <c:pt idx="11">
                  <c:v>833500.0</c:v>
                </c:pt>
                <c:pt idx="12">
                  <c:v>882000.0</c:v>
                </c:pt>
                <c:pt idx="13">
                  <c:v>930500.0</c:v>
                </c:pt>
                <c:pt idx="14">
                  <c:v>979000.0</c:v>
                </c:pt>
                <c:pt idx="15">
                  <c:v>1.0275E6</c:v>
                </c:pt>
                <c:pt idx="16">
                  <c:v>1.076E6</c:v>
                </c:pt>
                <c:pt idx="17">
                  <c:v>1.1245E6</c:v>
                </c:pt>
                <c:pt idx="18">
                  <c:v>1.173E6</c:v>
                </c:pt>
                <c:pt idx="19">
                  <c:v>1.2215E6</c:v>
                </c:pt>
                <c:pt idx="20">
                  <c:v>1.27E6</c:v>
                </c:pt>
                <c:pt idx="21">
                  <c:v>1.3185E6</c:v>
                </c:pt>
                <c:pt idx="22">
                  <c:v>1.367E6</c:v>
                </c:pt>
                <c:pt idx="23">
                  <c:v>1.4155E6</c:v>
                </c:pt>
                <c:pt idx="24">
                  <c:v>1.464E6</c:v>
                </c:pt>
                <c:pt idx="25">
                  <c:v>1.5125E6</c:v>
                </c:pt>
                <c:pt idx="26">
                  <c:v>1.561E6</c:v>
                </c:pt>
                <c:pt idx="27">
                  <c:v>1.6095E6</c:v>
                </c:pt>
                <c:pt idx="28">
                  <c:v>1.658E6</c:v>
                </c:pt>
                <c:pt idx="29">
                  <c:v>1.7065E6</c:v>
                </c:pt>
                <c:pt idx="30">
                  <c:v>1.755E6</c:v>
                </c:pt>
                <c:pt idx="31">
                  <c:v>1.8035E6</c:v>
                </c:pt>
                <c:pt idx="32">
                  <c:v>1.852E6</c:v>
                </c:pt>
                <c:pt idx="33">
                  <c:v>1.9005E6</c:v>
                </c:pt>
                <c:pt idx="34">
                  <c:v>1.949E6</c:v>
                </c:pt>
                <c:pt idx="35">
                  <c:v>1.9975E6</c:v>
                </c:pt>
                <c:pt idx="36">
                  <c:v>2.046E6</c:v>
                </c:pt>
                <c:pt idx="37">
                  <c:v>2.0945E6</c:v>
                </c:pt>
                <c:pt idx="38">
                  <c:v>2.143E6</c:v>
                </c:pt>
                <c:pt idx="39">
                  <c:v>2.1915E6</c:v>
                </c:pt>
                <c:pt idx="40">
                  <c:v>2.24E6</c:v>
                </c:pt>
                <c:pt idx="41">
                  <c:v>2.2885E6</c:v>
                </c:pt>
                <c:pt idx="42">
                  <c:v>2.337E6</c:v>
                </c:pt>
                <c:pt idx="43">
                  <c:v>2.3855E6</c:v>
                </c:pt>
                <c:pt idx="44">
                  <c:v>2.434E6</c:v>
                </c:pt>
                <c:pt idx="45">
                  <c:v>2.4825E6</c:v>
                </c:pt>
                <c:pt idx="46">
                  <c:v>2.531E6</c:v>
                </c:pt>
                <c:pt idx="47">
                  <c:v>2.5795E6</c:v>
                </c:pt>
                <c:pt idx="48">
                  <c:v>2.628E6</c:v>
                </c:pt>
                <c:pt idx="49">
                  <c:v>2.6765E6</c:v>
                </c:pt>
                <c:pt idx="50">
                  <c:v>2.725E6</c:v>
                </c:pt>
                <c:pt idx="51">
                  <c:v>2.7735E6</c:v>
                </c:pt>
                <c:pt idx="52">
                  <c:v>2.822E6</c:v>
                </c:pt>
                <c:pt idx="53">
                  <c:v>2.8705E6</c:v>
                </c:pt>
                <c:pt idx="54">
                  <c:v>2.919E6</c:v>
                </c:pt>
                <c:pt idx="55">
                  <c:v>2.9675E6</c:v>
                </c:pt>
                <c:pt idx="56">
                  <c:v>3.016E6</c:v>
                </c:pt>
                <c:pt idx="57">
                  <c:v>3.0645E6</c:v>
                </c:pt>
                <c:pt idx="58">
                  <c:v>3.113E6</c:v>
                </c:pt>
                <c:pt idx="59">
                  <c:v>3.1615E6</c:v>
                </c:pt>
                <c:pt idx="60">
                  <c:v>3.21E6</c:v>
                </c:pt>
                <c:pt idx="61">
                  <c:v>3.2585E6</c:v>
                </c:pt>
                <c:pt idx="62">
                  <c:v>3.307E6</c:v>
                </c:pt>
                <c:pt idx="63">
                  <c:v>3.3555E6</c:v>
                </c:pt>
                <c:pt idx="64">
                  <c:v>3.404E6</c:v>
                </c:pt>
                <c:pt idx="65">
                  <c:v>3.4525E6</c:v>
                </c:pt>
                <c:pt idx="66">
                  <c:v>3.501E6</c:v>
                </c:pt>
                <c:pt idx="67">
                  <c:v>3.5495E6</c:v>
                </c:pt>
                <c:pt idx="68">
                  <c:v>3.598E6</c:v>
                </c:pt>
                <c:pt idx="69">
                  <c:v>3.6465E6</c:v>
                </c:pt>
                <c:pt idx="70">
                  <c:v>3.695E6</c:v>
                </c:pt>
                <c:pt idx="71">
                  <c:v>3.7435E6</c:v>
                </c:pt>
                <c:pt idx="72">
                  <c:v>3.792E6</c:v>
                </c:pt>
                <c:pt idx="73">
                  <c:v>3.8405E6</c:v>
                </c:pt>
                <c:pt idx="74">
                  <c:v>3.889E6</c:v>
                </c:pt>
                <c:pt idx="75">
                  <c:v>3.9375E6</c:v>
                </c:pt>
                <c:pt idx="76">
                  <c:v>3.986E6</c:v>
                </c:pt>
                <c:pt idx="77">
                  <c:v>4.0345E6</c:v>
                </c:pt>
                <c:pt idx="78">
                  <c:v>4.083E6</c:v>
                </c:pt>
                <c:pt idx="79">
                  <c:v>4.1315E6</c:v>
                </c:pt>
                <c:pt idx="80">
                  <c:v>4.18E6</c:v>
                </c:pt>
                <c:pt idx="81">
                  <c:v>4.2285E6</c:v>
                </c:pt>
                <c:pt idx="82">
                  <c:v>4.277E6</c:v>
                </c:pt>
                <c:pt idx="83">
                  <c:v>4.3255E6</c:v>
                </c:pt>
                <c:pt idx="84">
                  <c:v>4.374E6</c:v>
                </c:pt>
                <c:pt idx="85">
                  <c:v>4.4225E6</c:v>
                </c:pt>
                <c:pt idx="86">
                  <c:v>4.471E6</c:v>
                </c:pt>
                <c:pt idx="87">
                  <c:v>4.5195E6</c:v>
                </c:pt>
                <c:pt idx="88">
                  <c:v>4.568E6</c:v>
                </c:pt>
                <c:pt idx="89">
                  <c:v>4.6165E6</c:v>
                </c:pt>
                <c:pt idx="90">
                  <c:v>4.665E6</c:v>
                </c:pt>
                <c:pt idx="91">
                  <c:v>4.7135E6</c:v>
                </c:pt>
                <c:pt idx="92">
                  <c:v>4.762E6</c:v>
                </c:pt>
                <c:pt idx="93">
                  <c:v>4.8105E6</c:v>
                </c:pt>
                <c:pt idx="94">
                  <c:v>4.859E6</c:v>
                </c:pt>
                <c:pt idx="95">
                  <c:v>4.9075E6</c:v>
                </c:pt>
                <c:pt idx="96">
                  <c:v>4.956E6</c:v>
                </c:pt>
                <c:pt idx="97">
                  <c:v>5.0045E6</c:v>
                </c:pt>
                <c:pt idx="98">
                  <c:v>5.053E6</c:v>
                </c:pt>
                <c:pt idx="99">
                  <c:v>5.1015E6</c:v>
                </c:pt>
                <c:pt idx="100">
                  <c:v>5.15E6</c:v>
                </c:pt>
                <c:pt idx="101">
                  <c:v>5.1985E6</c:v>
                </c:pt>
                <c:pt idx="102">
                  <c:v>5.247E6</c:v>
                </c:pt>
                <c:pt idx="103">
                  <c:v>5.2955E6</c:v>
                </c:pt>
                <c:pt idx="104">
                  <c:v>5.344E6</c:v>
                </c:pt>
                <c:pt idx="105">
                  <c:v>5.3925E6</c:v>
                </c:pt>
                <c:pt idx="106">
                  <c:v>5.441E6</c:v>
                </c:pt>
                <c:pt idx="107">
                  <c:v>5.4895E6</c:v>
                </c:pt>
                <c:pt idx="108">
                  <c:v>5.538E6</c:v>
                </c:pt>
                <c:pt idx="109">
                  <c:v>5.5865E6</c:v>
                </c:pt>
                <c:pt idx="110">
                  <c:v>5.635E6</c:v>
                </c:pt>
                <c:pt idx="111">
                  <c:v>5.6835E6</c:v>
                </c:pt>
                <c:pt idx="112">
                  <c:v>5.732E6</c:v>
                </c:pt>
                <c:pt idx="113">
                  <c:v>5.7805E6</c:v>
                </c:pt>
                <c:pt idx="114">
                  <c:v>5.829E6</c:v>
                </c:pt>
                <c:pt idx="115">
                  <c:v>5.8775E6</c:v>
                </c:pt>
                <c:pt idx="116">
                  <c:v>5.926E6</c:v>
                </c:pt>
                <c:pt idx="117">
                  <c:v>5.9745E6</c:v>
                </c:pt>
                <c:pt idx="118">
                  <c:v>6.023E6</c:v>
                </c:pt>
                <c:pt idx="119">
                  <c:v>6.0715E6</c:v>
                </c:pt>
                <c:pt idx="120">
                  <c:v>6.12E6</c:v>
                </c:pt>
                <c:pt idx="121">
                  <c:v>6.1685E6</c:v>
                </c:pt>
                <c:pt idx="122">
                  <c:v>6.217E6</c:v>
                </c:pt>
                <c:pt idx="123">
                  <c:v>6.2655E6</c:v>
                </c:pt>
                <c:pt idx="124">
                  <c:v>6.314E6</c:v>
                </c:pt>
                <c:pt idx="125">
                  <c:v>6.3625E6</c:v>
                </c:pt>
                <c:pt idx="126">
                  <c:v>6.411E6</c:v>
                </c:pt>
                <c:pt idx="127">
                  <c:v>6.4595E6</c:v>
                </c:pt>
                <c:pt idx="128">
                  <c:v>6.508E6</c:v>
                </c:pt>
                <c:pt idx="129">
                  <c:v>6.5565E6</c:v>
                </c:pt>
                <c:pt idx="130">
                  <c:v>6.605E6</c:v>
                </c:pt>
                <c:pt idx="131">
                  <c:v>6.6535E6</c:v>
                </c:pt>
                <c:pt idx="132">
                  <c:v>6.702E6</c:v>
                </c:pt>
                <c:pt idx="133">
                  <c:v>6.7505E6</c:v>
                </c:pt>
                <c:pt idx="134">
                  <c:v>6.799E6</c:v>
                </c:pt>
                <c:pt idx="135">
                  <c:v>6.8475E6</c:v>
                </c:pt>
                <c:pt idx="136">
                  <c:v>6.896E6</c:v>
                </c:pt>
                <c:pt idx="137">
                  <c:v>6.9445E6</c:v>
                </c:pt>
                <c:pt idx="138">
                  <c:v>6.993E6</c:v>
                </c:pt>
                <c:pt idx="139">
                  <c:v>7.0415E6</c:v>
                </c:pt>
                <c:pt idx="140">
                  <c:v>7.09E6</c:v>
                </c:pt>
                <c:pt idx="141">
                  <c:v>7.1385E6</c:v>
                </c:pt>
                <c:pt idx="142">
                  <c:v>7.187E6</c:v>
                </c:pt>
                <c:pt idx="143">
                  <c:v>7.2355E6</c:v>
                </c:pt>
                <c:pt idx="144">
                  <c:v>7.284E6</c:v>
                </c:pt>
                <c:pt idx="145">
                  <c:v>7.3325E6</c:v>
                </c:pt>
                <c:pt idx="146">
                  <c:v>7.381E6</c:v>
                </c:pt>
                <c:pt idx="147">
                  <c:v>7.4295E6</c:v>
                </c:pt>
                <c:pt idx="148">
                  <c:v>7.478E6</c:v>
                </c:pt>
                <c:pt idx="149">
                  <c:v>7.5265E6</c:v>
                </c:pt>
                <c:pt idx="150">
                  <c:v>7.575E6</c:v>
                </c:pt>
                <c:pt idx="151">
                  <c:v>7.6235E6</c:v>
                </c:pt>
                <c:pt idx="152">
                  <c:v>7.672E6</c:v>
                </c:pt>
                <c:pt idx="153">
                  <c:v>7.7205E6</c:v>
                </c:pt>
                <c:pt idx="154">
                  <c:v>7.769E6</c:v>
                </c:pt>
                <c:pt idx="155">
                  <c:v>7.8175E6</c:v>
                </c:pt>
                <c:pt idx="156">
                  <c:v>7.866E6</c:v>
                </c:pt>
                <c:pt idx="157">
                  <c:v>7.9145E6</c:v>
                </c:pt>
                <c:pt idx="158">
                  <c:v>7.963E6</c:v>
                </c:pt>
                <c:pt idx="159">
                  <c:v>8.0115E6</c:v>
                </c:pt>
                <c:pt idx="160">
                  <c:v>8.06E6</c:v>
                </c:pt>
                <c:pt idx="161">
                  <c:v>8.1085E6</c:v>
                </c:pt>
                <c:pt idx="162">
                  <c:v>8.157E6</c:v>
                </c:pt>
                <c:pt idx="163">
                  <c:v>8.2055E6</c:v>
                </c:pt>
                <c:pt idx="164">
                  <c:v>8.254E6</c:v>
                </c:pt>
                <c:pt idx="165">
                  <c:v>8.3025E6</c:v>
                </c:pt>
                <c:pt idx="166">
                  <c:v>8.351E6</c:v>
                </c:pt>
                <c:pt idx="167">
                  <c:v>8.3995E6</c:v>
                </c:pt>
                <c:pt idx="168">
                  <c:v>8.448E6</c:v>
                </c:pt>
                <c:pt idx="169">
                  <c:v>8.4965E6</c:v>
                </c:pt>
                <c:pt idx="170">
                  <c:v>8.545E6</c:v>
                </c:pt>
                <c:pt idx="171">
                  <c:v>8.5935E6</c:v>
                </c:pt>
                <c:pt idx="172">
                  <c:v>8.642E6</c:v>
                </c:pt>
                <c:pt idx="173">
                  <c:v>8.6905E6</c:v>
                </c:pt>
                <c:pt idx="174">
                  <c:v>8.739E6</c:v>
                </c:pt>
                <c:pt idx="175">
                  <c:v>8.7875E6</c:v>
                </c:pt>
                <c:pt idx="176">
                  <c:v>8.836E6</c:v>
                </c:pt>
                <c:pt idx="177">
                  <c:v>8.8845E6</c:v>
                </c:pt>
                <c:pt idx="178">
                  <c:v>8.933E6</c:v>
                </c:pt>
                <c:pt idx="179">
                  <c:v>8.9815E6</c:v>
                </c:pt>
                <c:pt idx="180">
                  <c:v>9.03E6</c:v>
                </c:pt>
                <c:pt idx="181">
                  <c:v>9.0785E6</c:v>
                </c:pt>
                <c:pt idx="182">
                  <c:v>9.127E6</c:v>
                </c:pt>
                <c:pt idx="183">
                  <c:v>9.1755E6</c:v>
                </c:pt>
                <c:pt idx="184">
                  <c:v>9.224E6</c:v>
                </c:pt>
                <c:pt idx="185">
                  <c:v>9.2725E6</c:v>
                </c:pt>
                <c:pt idx="186">
                  <c:v>9.321E6</c:v>
                </c:pt>
                <c:pt idx="187">
                  <c:v>9.3695E6</c:v>
                </c:pt>
                <c:pt idx="188">
                  <c:v>9.418E6</c:v>
                </c:pt>
                <c:pt idx="189">
                  <c:v>9.4665E6</c:v>
                </c:pt>
                <c:pt idx="190">
                  <c:v>9.515E6</c:v>
                </c:pt>
                <c:pt idx="191">
                  <c:v>9.5635E6</c:v>
                </c:pt>
                <c:pt idx="192">
                  <c:v>9.612E6</c:v>
                </c:pt>
                <c:pt idx="193">
                  <c:v>9.6605E6</c:v>
                </c:pt>
                <c:pt idx="194">
                  <c:v>9.709E6</c:v>
                </c:pt>
                <c:pt idx="195">
                  <c:v>9.7575E6</c:v>
                </c:pt>
                <c:pt idx="196">
                  <c:v>9.806E6</c:v>
                </c:pt>
                <c:pt idx="197">
                  <c:v>9.8545E6</c:v>
                </c:pt>
                <c:pt idx="198">
                  <c:v>9.903E6</c:v>
                </c:pt>
                <c:pt idx="199">
                  <c:v>9.9515E6</c:v>
                </c:pt>
                <c:pt idx="200">
                  <c:v>1.0E7</c:v>
                </c:pt>
              </c:numCache>
            </c:numRef>
          </c:xVal>
          <c:yVal>
            <c:numRef>
              <c:f>Book1!$F$4:$F$204</c:f>
              <c:numCache>
                <c:formatCode>0.00E+00</c:formatCode>
                <c:ptCount val="201"/>
                <c:pt idx="0">
                  <c:v>89.75437276567455</c:v>
                </c:pt>
                <c:pt idx="1">
                  <c:v>91.07855977668515</c:v>
                </c:pt>
                <c:pt idx="2">
                  <c:v>91.69149755380889</c:v>
                </c:pt>
                <c:pt idx="3">
                  <c:v>94.76029639936142</c:v>
                </c:pt>
                <c:pt idx="4">
                  <c:v>96.95637881452637</c:v>
                </c:pt>
                <c:pt idx="5">
                  <c:v>98.27175513188588</c:v>
                </c:pt>
                <c:pt idx="6">
                  <c:v>100.7954610728572</c:v>
                </c:pt>
                <c:pt idx="7">
                  <c:v>102.1753087184027</c:v>
                </c:pt>
                <c:pt idx="8">
                  <c:v>103.373709701428</c:v>
                </c:pt>
                <c:pt idx="9">
                  <c:v>105.7921869665322</c:v>
                </c:pt>
                <c:pt idx="10">
                  <c:v>107.1987663354078</c:v>
                </c:pt>
                <c:pt idx="11">
                  <c:v>109.2069071879304</c:v>
                </c:pt>
                <c:pt idx="12">
                  <c:v>110.462311368209</c:v>
                </c:pt>
                <c:pt idx="13">
                  <c:v>111.1560962910538</c:v>
                </c:pt>
                <c:pt idx="14">
                  <c:v>112.5247319221155</c:v>
                </c:pt>
                <c:pt idx="15">
                  <c:v>114.1985613147243</c:v>
                </c:pt>
                <c:pt idx="16">
                  <c:v>115.3666447318604</c:v>
                </c:pt>
                <c:pt idx="17">
                  <c:v>116.7270919494119</c:v>
                </c:pt>
                <c:pt idx="18">
                  <c:v>117.698320791339</c:v>
                </c:pt>
                <c:pt idx="19">
                  <c:v>119.3988469121855</c:v>
                </c:pt>
                <c:pt idx="20">
                  <c:v>120.5078824838586</c:v>
                </c:pt>
                <c:pt idx="21">
                  <c:v>121.4383163824775</c:v>
                </c:pt>
                <c:pt idx="22">
                  <c:v>122.8112391287348</c:v>
                </c:pt>
                <c:pt idx="23">
                  <c:v>123.4505296856032</c:v>
                </c:pt>
                <c:pt idx="24">
                  <c:v>124.7520028364129</c:v>
                </c:pt>
                <c:pt idx="25">
                  <c:v>125.7370342989364</c:v>
                </c:pt>
                <c:pt idx="26">
                  <c:v>127.1033799880754</c:v>
                </c:pt>
                <c:pt idx="27">
                  <c:v>127.4875682154772</c:v>
                </c:pt>
                <c:pt idx="28">
                  <c:v>128.5798341884829</c:v>
                </c:pt>
                <c:pt idx="29">
                  <c:v>129.5629588253851</c:v>
                </c:pt>
                <c:pt idx="30">
                  <c:v>130.4245555882195</c:v>
                </c:pt>
                <c:pt idx="31">
                  <c:v>131.1147201770426</c:v>
                </c:pt>
                <c:pt idx="32">
                  <c:v>131.9588497639877</c:v>
                </c:pt>
                <c:pt idx="33">
                  <c:v>132.8571324126507</c:v>
                </c:pt>
                <c:pt idx="34">
                  <c:v>133.318199198595</c:v>
                </c:pt>
                <c:pt idx="35">
                  <c:v>134.027686754394</c:v>
                </c:pt>
                <c:pt idx="36">
                  <c:v>134.6918922514228</c:v>
                </c:pt>
                <c:pt idx="37">
                  <c:v>135.1054605161203</c:v>
                </c:pt>
                <c:pt idx="38">
                  <c:v>135.9996686701827</c:v>
                </c:pt>
                <c:pt idx="39">
                  <c:v>136.4948471637662</c:v>
                </c:pt>
                <c:pt idx="40">
                  <c:v>136.7731556033012</c:v>
                </c:pt>
                <c:pt idx="41">
                  <c:v>137.2197620528252</c:v>
                </c:pt>
                <c:pt idx="42">
                  <c:v>137.8685495085683</c:v>
                </c:pt>
                <c:pt idx="43">
                  <c:v>138.3298930881658</c:v>
                </c:pt>
                <c:pt idx="44">
                  <c:v>138.7991613048202</c:v>
                </c:pt>
                <c:pt idx="45">
                  <c:v>138.808244102894</c:v>
                </c:pt>
                <c:pt idx="46">
                  <c:v>139.1723967874678</c:v>
                </c:pt>
                <c:pt idx="47">
                  <c:v>139.454650360212</c:v>
                </c:pt>
                <c:pt idx="48">
                  <c:v>139.8753029515302</c:v>
                </c:pt>
                <c:pt idx="49">
                  <c:v>139.90394907515</c:v>
                </c:pt>
                <c:pt idx="50">
                  <c:v>140.0125551932339</c:v>
                </c:pt>
                <c:pt idx="51">
                  <c:v>140.4748232857499</c:v>
                </c:pt>
                <c:pt idx="52">
                  <c:v>140.6127576348357</c:v>
                </c:pt>
                <c:pt idx="53">
                  <c:v>140.5342356915996</c:v>
                </c:pt>
                <c:pt idx="54">
                  <c:v>140.9093327276154</c:v>
                </c:pt>
                <c:pt idx="55">
                  <c:v>140.6462974715496</c:v>
                </c:pt>
                <c:pt idx="56">
                  <c:v>140.8426030650817</c:v>
                </c:pt>
                <c:pt idx="57">
                  <c:v>141.0548509405411</c:v>
                </c:pt>
                <c:pt idx="58">
                  <c:v>141.2366848466554</c:v>
                </c:pt>
                <c:pt idx="59">
                  <c:v>141.019637902124</c:v>
                </c:pt>
                <c:pt idx="60">
                  <c:v>141.0624628638214</c:v>
                </c:pt>
                <c:pt idx="61">
                  <c:v>140.8062113367924</c:v>
                </c:pt>
                <c:pt idx="62">
                  <c:v>140.7522710626924</c:v>
                </c:pt>
                <c:pt idx="63">
                  <c:v>140.8117366339531</c:v>
                </c:pt>
                <c:pt idx="64">
                  <c:v>140.5208528172675</c:v>
                </c:pt>
                <c:pt idx="65">
                  <c:v>140.3958177936337</c:v>
                </c:pt>
                <c:pt idx="66">
                  <c:v>139.9760075124875</c:v>
                </c:pt>
                <c:pt idx="67">
                  <c:v>139.9613482482261</c:v>
                </c:pt>
                <c:pt idx="68">
                  <c:v>139.7308118463848</c:v>
                </c:pt>
                <c:pt idx="69">
                  <c:v>139.62239575868</c:v>
                </c:pt>
                <c:pt idx="70">
                  <c:v>139.4993387340086</c:v>
                </c:pt>
                <c:pt idx="71">
                  <c:v>139.4088087725368</c:v>
                </c:pt>
                <c:pt idx="72">
                  <c:v>138.4543598908024</c:v>
                </c:pt>
                <c:pt idx="73">
                  <c:v>138.6286323662553</c:v>
                </c:pt>
                <c:pt idx="74">
                  <c:v>138.2153455693116</c:v>
                </c:pt>
                <c:pt idx="75">
                  <c:v>138.1304824204185</c:v>
                </c:pt>
                <c:pt idx="76">
                  <c:v>137.354957489976</c:v>
                </c:pt>
                <c:pt idx="77">
                  <c:v>136.9788341418086</c:v>
                </c:pt>
                <c:pt idx="78">
                  <c:v>137.0252251801102</c:v>
                </c:pt>
                <c:pt idx="79">
                  <c:v>136.6561690400931</c:v>
                </c:pt>
                <c:pt idx="80">
                  <c:v>136.3248864055398</c:v>
                </c:pt>
                <c:pt idx="81">
                  <c:v>136.4134120921228</c:v>
                </c:pt>
                <c:pt idx="82">
                  <c:v>135.2676457018541</c:v>
                </c:pt>
                <c:pt idx="83">
                  <c:v>135.4841608665378</c:v>
                </c:pt>
                <c:pt idx="84">
                  <c:v>135.1264793443098</c:v>
                </c:pt>
                <c:pt idx="85">
                  <c:v>134.4565772331277</c:v>
                </c:pt>
                <c:pt idx="86">
                  <c:v>133.935606091376</c:v>
                </c:pt>
                <c:pt idx="87">
                  <c:v>133.4404979822835</c:v>
                </c:pt>
                <c:pt idx="88">
                  <c:v>133.3369097271733</c:v>
                </c:pt>
                <c:pt idx="89">
                  <c:v>132.6991152489857</c:v>
                </c:pt>
                <c:pt idx="90">
                  <c:v>132.4418734999585</c:v>
                </c:pt>
                <c:pt idx="91">
                  <c:v>131.9384836040686</c:v>
                </c:pt>
                <c:pt idx="92">
                  <c:v>131.6072271955165</c:v>
                </c:pt>
                <c:pt idx="93">
                  <c:v>130.322453742088</c:v>
                </c:pt>
                <c:pt idx="94">
                  <c:v>130.8025403751401</c:v>
                </c:pt>
                <c:pt idx="95">
                  <c:v>129.720436688371</c:v>
                </c:pt>
                <c:pt idx="96">
                  <c:v>128.9703412309804</c:v>
                </c:pt>
                <c:pt idx="97">
                  <c:v>129.0201065137141</c:v>
                </c:pt>
                <c:pt idx="98">
                  <c:v>127.9445009748044</c:v>
                </c:pt>
                <c:pt idx="99">
                  <c:v>128.0892371596577</c:v>
                </c:pt>
                <c:pt idx="100">
                  <c:v>127.190457351429</c:v>
                </c:pt>
                <c:pt idx="101">
                  <c:v>126.7650452475483</c:v>
                </c:pt>
                <c:pt idx="102">
                  <c:v>126.1077256829157</c:v>
                </c:pt>
                <c:pt idx="103">
                  <c:v>125.84096348396</c:v>
                </c:pt>
                <c:pt idx="104">
                  <c:v>124.4687566469234</c:v>
                </c:pt>
                <c:pt idx="105">
                  <c:v>124.2438750564412</c:v>
                </c:pt>
                <c:pt idx="106">
                  <c:v>124.0055549781915</c:v>
                </c:pt>
                <c:pt idx="107">
                  <c:v>122.6533714409116</c:v>
                </c:pt>
                <c:pt idx="108">
                  <c:v>122.9092989441784</c:v>
                </c:pt>
                <c:pt idx="109">
                  <c:v>121.8867205513713</c:v>
                </c:pt>
                <c:pt idx="110">
                  <c:v>121.5467557986817</c:v>
                </c:pt>
                <c:pt idx="111">
                  <c:v>120.5604548440919</c:v>
                </c:pt>
                <c:pt idx="112">
                  <c:v>120.3870117530928</c:v>
                </c:pt>
                <c:pt idx="113">
                  <c:v>119.7392759232615</c:v>
                </c:pt>
                <c:pt idx="114">
                  <c:v>118.9670962698656</c:v>
                </c:pt>
                <c:pt idx="115">
                  <c:v>118.3472817013714</c:v>
                </c:pt>
                <c:pt idx="116">
                  <c:v>117.9970129304618</c:v>
                </c:pt>
                <c:pt idx="117">
                  <c:v>117.1256640549871</c:v>
                </c:pt>
                <c:pt idx="118">
                  <c:v>116.5970467146916</c:v>
                </c:pt>
                <c:pt idx="119">
                  <c:v>116.3736915894517</c:v>
                </c:pt>
                <c:pt idx="120">
                  <c:v>115.3201603861606</c:v>
                </c:pt>
                <c:pt idx="121">
                  <c:v>115.0812021359857</c:v>
                </c:pt>
                <c:pt idx="122">
                  <c:v>113.569192648197</c:v>
                </c:pt>
                <c:pt idx="123">
                  <c:v>113.821960155672</c:v>
                </c:pt>
                <c:pt idx="124">
                  <c:v>113.2674564348132</c:v>
                </c:pt>
                <c:pt idx="125">
                  <c:v>111.9826907584249</c:v>
                </c:pt>
                <c:pt idx="126">
                  <c:v>112.1799009851153</c:v>
                </c:pt>
                <c:pt idx="127">
                  <c:v>111.2567437977703</c:v>
                </c:pt>
                <c:pt idx="128">
                  <c:v>110.6514088956702</c:v>
                </c:pt>
                <c:pt idx="129">
                  <c:v>109.3020490796223</c:v>
                </c:pt>
                <c:pt idx="130">
                  <c:v>108.8922544676904</c:v>
                </c:pt>
                <c:pt idx="131">
                  <c:v>108.3830793754676</c:v>
                </c:pt>
                <c:pt idx="132">
                  <c:v>108.1757390199867</c:v>
                </c:pt>
                <c:pt idx="133">
                  <c:v>107.8575719338596</c:v>
                </c:pt>
                <c:pt idx="134">
                  <c:v>107.3518945795118</c:v>
                </c:pt>
                <c:pt idx="135">
                  <c:v>106.8954396634715</c:v>
                </c:pt>
                <c:pt idx="136">
                  <c:v>106.0846377180688</c:v>
                </c:pt>
                <c:pt idx="137">
                  <c:v>105.5651386280951</c:v>
                </c:pt>
                <c:pt idx="138">
                  <c:v>104.6950797519308</c:v>
                </c:pt>
                <c:pt idx="139">
                  <c:v>104.5485772190946</c:v>
                </c:pt>
                <c:pt idx="140">
                  <c:v>104.0830024840777</c:v>
                </c:pt>
                <c:pt idx="141">
                  <c:v>103.0922701372591</c:v>
                </c:pt>
                <c:pt idx="142">
                  <c:v>102.475235583902</c:v>
                </c:pt>
                <c:pt idx="143">
                  <c:v>102.2272098431102</c:v>
                </c:pt>
                <c:pt idx="144">
                  <c:v>101.2413959409281</c:v>
                </c:pt>
                <c:pt idx="145">
                  <c:v>101.39507330375</c:v>
                </c:pt>
                <c:pt idx="146">
                  <c:v>100.2515967691735</c:v>
                </c:pt>
                <c:pt idx="147">
                  <c:v>99.5218467388159</c:v>
                </c:pt>
                <c:pt idx="148">
                  <c:v>99.85824859313124</c:v>
                </c:pt>
                <c:pt idx="149">
                  <c:v>97.65230051610013</c:v>
                </c:pt>
                <c:pt idx="150">
                  <c:v>98.33076162577783</c:v>
                </c:pt>
                <c:pt idx="151">
                  <c:v>97.63256092827593</c:v>
                </c:pt>
                <c:pt idx="152">
                  <c:v>97.52496128445465</c:v>
                </c:pt>
                <c:pt idx="153">
                  <c:v>96.36173200694994</c:v>
                </c:pt>
                <c:pt idx="154">
                  <c:v>96.3320837238505</c:v>
                </c:pt>
                <c:pt idx="155">
                  <c:v>95.84114226518155</c:v>
                </c:pt>
                <c:pt idx="156">
                  <c:v>95.3471674822198</c:v>
                </c:pt>
                <c:pt idx="157">
                  <c:v>95.42494009520953</c:v>
                </c:pt>
                <c:pt idx="158">
                  <c:v>93.55791851735678</c:v>
                </c:pt>
                <c:pt idx="159">
                  <c:v>93.03147623803125</c:v>
                </c:pt>
                <c:pt idx="160">
                  <c:v>92.79352759199907</c:v>
                </c:pt>
                <c:pt idx="161">
                  <c:v>91.44369834817992</c:v>
                </c:pt>
                <c:pt idx="162">
                  <c:v>91.7578679412686</c:v>
                </c:pt>
                <c:pt idx="163">
                  <c:v>90.97495065840174</c:v>
                </c:pt>
                <c:pt idx="164">
                  <c:v>90.7720782841981</c:v>
                </c:pt>
                <c:pt idx="165">
                  <c:v>89.99117793649798</c:v>
                </c:pt>
                <c:pt idx="166">
                  <c:v>90.07785091777919</c:v>
                </c:pt>
                <c:pt idx="167">
                  <c:v>88.43999031852711</c:v>
                </c:pt>
                <c:pt idx="168">
                  <c:v>88.630603418316</c:v>
                </c:pt>
                <c:pt idx="169">
                  <c:v>87.68031057914985</c:v>
                </c:pt>
                <c:pt idx="170">
                  <c:v>87.5883995097055</c:v>
                </c:pt>
                <c:pt idx="171">
                  <c:v>87.45820923733553</c:v>
                </c:pt>
                <c:pt idx="172">
                  <c:v>87.05258763440077</c:v>
                </c:pt>
                <c:pt idx="173">
                  <c:v>86.24590258824974</c:v>
                </c:pt>
                <c:pt idx="174">
                  <c:v>85.5356245674404</c:v>
                </c:pt>
                <c:pt idx="175">
                  <c:v>85.43295339330477</c:v>
                </c:pt>
                <c:pt idx="176">
                  <c:v>84.85488900054374</c:v>
                </c:pt>
                <c:pt idx="177">
                  <c:v>84.57693347183158</c:v>
                </c:pt>
                <c:pt idx="178">
                  <c:v>83.68685261209166</c:v>
                </c:pt>
                <c:pt idx="179">
                  <c:v>82.99552299260668</c:v>
                </c:pt>
                <c:pt idx="180">
                  <c:v>82.4983389677856</c:v>
                </c:pt>
                <c:pt idx="181">
                  <c:v>81.88977639579292</c:v>
                </c:pt>
                <c:pt idx="182">
                  <c:v>81.86820724244221</c:v>
                </c:pt>
                <c:pt idx="183">
                  <c:v>81.60812211996327</c:v>
                </c:pt>
                <c:pt idx="184">
                  <c:v>81.72965397442288</c:v>
                </c:pt>
                <c:pt idx="185">
                  <c:v>80.68860420799162</c:v>
                </c:pt>
                <c:pt idx="186">
                  <c:v>80.05007896334038</c:v>
                </c:pt>
                <c:pt idx="187">
                  <c:v>79.31058319570551</c:v>
                </c:pt>
                <c:pt idx="188">
                  <c:v>78.88954959657268</c:v>
                </c:pt>
                <c:pt idx="189">
                  <c:v>78.3511291511741</c:v>
                </c:pt>
                <c:pt idx="190">
                  <c:v>77.29321812463804</c:v>
                </c:pt>
                <c:pt idx="191">
                  <c:v>77.3468140940477</c:v>
                </c:pt>
                <c:pt idx="192">
                  <c:v>77.11830828659311</c:v>
                </c:pt>
                <c:pt idx="193">
                  <c:v>77.67916372629204</c:v>
                </c:pt>
                <c:pt idx="194">
                  <c:v>77.32794917156815</c:v>
                </c:pt>
                <c:pt idx="195">
                  <c:v>76.02387861259723</c:v>
                </c:pt>
                <c:pt idx="196">
                  <c:v>75.24182583215834</c:v>
                </c:pt>
                <c:pt idx="197">
                  <c:v>75.06210972891173</c:v>
                </c:pt>
                <c:pt idx="198">
                  <c:v>75.26568291657976</c:v>
                </c:pt>
                <c:pt idx="199">
                  <c:v>73.45365679947256</c:v>
                </c:pt>
                <c:pt idx="200">
                  <c:v>73.7659260813477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84959688"/>
        <c:axId val="2084967544"/>
      </c:scatterChart>
      <c:valAx>
        <c:axId val="2084959688"/>
        <c:scaling>
          <c:orientation val="minMax"/>
          <c:max val="1.0E7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 sz="1800"/>
                </a:pPr>
                <a:r>
                  <a:rPr lang="en-US" altLang="ja-JP" sz="1800" dirty="0" smtClean="0"/>
                  <a:t>Frequency(</a:t>
                </a:r>
                <a:r>
                  <a:rPr lang="en-US" altLang="ja-JP" sz="1800" dirty="0" smtClean="0"/>
                  <a:t>MHz)</a:t>
                </a:r>
                <a:endParaRPr lang="ja-JP" altLang="en-US" sz="1800" dirty="0"/>
              </a:p>
            </c:rich>
          </c:tx>
          <c:layout/>
          <c:overlay val="0"/>
        </c:title>
        <c:numFmt formatCode="#,##0.0_);[Red]\(#,##0.0\)" sourceLinked="0"/>
        <c:majorTickMark val="none"/>
        <c:minorTickMark val="none"/>
        <c:tickLblPos val="nextTo"/>
        <c:txPr>
          <a:bodyPr/>
          <a:lstStyle/>
          <a:p>
            <a:pPr>
              <a:defRPr sz="1800"/>
            </a:pPr>
            <a:endParaRPr lang="ja-JP"/>
          </a:p>
        </c:txPr>
        <c:crossAx val="2084967544"/>
        <c:crosses val="autoZero"/>
        <c:crossBetween val="midCat"/>
        <c:dispUnits>
          <c:builtInUnit val="millions"/>
        </c:dispUnits>
      </c:valAx>
      <c:valAx>
        <c:axId val="2084967544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800"/>
                </a:pPr>
                <a:r>
                  <a:rPr lang="en-US" altLang="ja-JP" sz="1800"/>
                  <a:t>Rp(Ω)</a:t>
                </a:r>
                <a:endParaRPr lang="ja-JP" altLang="en-US" sz="1800"/>
              </a:p>
            </c:rich>
          </c:tx>
          <c:layout/>
          <c:overlay val="0"/>
        </c:title>
        <c:numFmt formatCode="#,##0_);[Red]\(#,##0\)" sourceLinked="0"/>
        <c:majorTickMark val="none"/>
        <c:minorTickMark val="none"/>
        <c:tickLblPos val="nextTo"/>
        <c:txPr>
          <a:bodyPr/>
          <a:lstStyle/>
          <a:p>
            <a:pPr>
              <a:defRPr sz="1500"/>
            </a:pPr>
            <a:endParaRPr lang="ja-JP"/>
          </a:p>
        </c:txPr>
        <c:crossAx val="2084959688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4" Type="http://schemas.openxmlformats.org/officeDocument/2006/relationships/image" Target="../media/image17.emf"/><Relationship Id="rId1" Type="http://schemas.openxmlformats.org/officeDocument/2006/relationships/image" Target="../media/image11.emf"/><Relationship Id="rId2" Type="http://schemas.openxmlformats.org/officeDocument/2006/relationships/image" Target="../media/image15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0.37931</cdr:x>
      <cdr:y>0.3551</cdr:y>
    </cdr:from>
    <cdr:to>
      <cdr:x>0.49415</cdr:x>
      <cdr:y>0.66246</cdr:y>
    </cdr:to>
    <cdr:sp macro="" textlink="">
      <cdr:nvSpPr>
        <cdr:cNvPr id="4" name="下矢印 3"/>
        <cdr:cNvSpPr/>
      </cdr:nvSpPr>
      <cdr:spPr>
        <a:xfrm xmlns:a="http://schemas.openxmlformats.org/drawingml/2006/main">
          <a:off x="2472041" y="1467426"/>
          <a:ext cx="748416" cy="1270105"/>
        </a:xfrm>
        <a:prstGeom xmlns:a="http://schemas.openxmlformats.org/drawingml/2006/main" prst="downArrow">
          <a:avLst/>
        </a:prstGeom>
        <a:solidFill xmlns:a="http://schemas.openxmlformats.org/drawingml/2006/main">
          <a:srgbClr val="FF0000"/>
        </a:solidFill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ja-JP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0.16154</cdr:x>
      <cdr:y>0.12808</cdr:y>
    </cdr:from>
    <cdr:to>
      <cdr:x>0.39683</cdr:x>
      <cdr:y>0.20546</cdr:y>
    </cdr:to>
    <cdr:sp macro="" textlink="">
      <cdr:nvSpPr>
        <cdr:cNvPr id="5" name="テキスト ボックス 4"/>
        <cdr:cNvSpPr txBox="1"/>
      </cdr:nvSpPr>
      <cdr:spPr>
        <a:xfrm xmlns:a="http://schemas.openxmlformats.org/drawingml/2006/main">
          <a:off x="1068871" y="560376"/>
          <a:ext cx="1556836" cy="33855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ja-JP"/>
          </a:defPPr>
          <a:lvl1pPr marL="0" algn="l" defTabSz="4572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ja-JP" sz="1600" dirty="0" smtClean="0"/>
            <a:t>In</a:t>
          </a:r>
          <a:r>
            <a:rPr kumimoji="1" lang="en-US" altLang="ja-JP" sz="1600" dirty="0" smtClean="0"/>
            <a:t>jection1.6MHz</a:t>
          </a:r>
          <a:endParaRPr kumimoji="1" lang="ja-JP" altLang="en-US" sz="16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2387F2-63CA-A749-B0FD-8A5013D2C67E}" type="datetimeFigureOut">
              <a:rPr kumimoji="1" lang="ja-JP" altLang="en-US" smtClean="0"/>
              <a:t>12/11/07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D7BAB9-2194-F84A-9245-39D55E76FF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011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3830F3-750D-8545-ADCD-40EEF6BAA6FE}" type="datetimeFigureOut">
              <a:rPr kumimoji="1" lang="ja-JP" altLang="en-US" smtClean="0"/>
              <a:t>12/11/01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4DCC83-FF4F-4246-8224-2089264D01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67425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１、開発が進めば、小型で大強度な中性子源として期待できる。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２、実際に、げんざいはこのような用途で使われている</a:t>
            </a:r>
            <a:endParaRPr kumimoji="1" lang="en-US" altLang="ja-JP" dirty="0" smtClean="0"/>
          </a:p>
          <a:p>
            <a:r>
              <a:rPr kumimoji="1" lang="ja-JP" altLang="en-US" dirty="0" smtClean="0"/>
              <a:t>３、加速器はこんな感じ、私は</a:t>
            </a:r>
            <a:r>
              <a:rPr kumimoji="1" lang="en-US" altLang="ja-JP" dirty="0" smtClean="0"/>
              <a:t>RF</a:t>
            </a:r>
            <a:r>
              <a:rPr kumimoji="1" lang="ja-JP" altLang="en-US" dirty="0" smtClean="0"/>
              <a:t>をやってるよ</a:t>
            </a:r>
            <a:endParaRPr kumimoji="1" lang="en-US" altLang="ja-JP" dirty="0" smtClean="0"/>
          </a:p>
          <a:p>
            <a:r>
              <a:rPr kumimoji="1" lang="ja-JP" altLang="en-US" dirty="0" smtClean="0"/>
              <a:t>４、じゃあ</a:t>
            </a:r>
            <a:r>
              <a:rPr kumimoji="1" lang="en-US" altLang="ja-JP" dirty="0" smtClean="0"/>
              <a:t>RF</a:t>
            </a:r>
            <a:r>
              <a:rPr kumimoji="1" lang="ja-JP" altLang="en-US" dirty="0" smtClean="0"/>
              <a:t>ってどんな物なのか説明します。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11597-05EC-8B49-979E-21C82DDFC8AE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49132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１、ビームが通過</a:t>
            </a:r>
            <a:endParaRPr kumimoji="1" lang="en-US" altLang="ja-JP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kumimoji="1" lang="ja-JP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２、電場（加速電圧）を感じて加速</a:t>
            </a:r>
            <a:endParaRPr kumimoji="1" lang="en-US" altLang="ja-JP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kumimoji="1" lang="ja-JP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３、外側から、電流を送ってる　磁性体が電流を感じて磁場を発生。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LC</a:t>
            </a:r>
            <a:r>
              <a:rPr kumimoji="1" lang="ja-JP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の共振構造。</a:t>
            </a:r>
            <a:endParaRPr kumimoji="1" lang="en-US" altLang="ja-JP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kumimoji="1" lang="ja-JP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４、空胴の性能はほとんど磁性体で決まり、インピーダンスが高いほど加速電圧を大きく出来る。</a:t>
            </a:r>
            <a:endParaRPr kumimoji="1" lang="en-US" altLang="ja-JP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kumimoji="1" lang="ja-JP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５、加速電圧が大きくなるとどういうメリットがあるのか、見て行きます。</a:t>
            </a:r>
            <a:endParaRPr kumimoji="1" lang="ja-JP" altLang="ja-JP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2FA549-6B4E-904F-B45F-F7F475BD5472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60791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１、加速電圧を高く出来ると短時間でこうエネルギーまで加速可能になります。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２、だから、空胴の性能を左右する磁性体の開発が必要です、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３、（フローの説明）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11597-05EC-8B49-979E-21C82DDFC8AE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09499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これが花弁型コアだよ</a:t>
            </a:r>
            <a:endParaRPr kumimoji="1" lang="en-US" altLang="ja-JP" dirty="0" smtClean="0"/>
          </a:p>
          <a:p>
            <a:r>
              <a:rPr kumimoji="1" lang="ja-JP" altLang="en-US" dirty="0" smtClean="0"/>
              <a:t>制作費が浮く</a:t>
            </a:r>
            <a:endParaRPr kumimoji="1" lang="en-US" altLang="ja-JP" dirty="0" smtClean="0"/>
          </a:p>
          <a:p>
            <a:r>
              <a:rPr kumimoji="1" lang="ja-JP" altLang="en-US" dirty="0" smtClean="0"/>
              <a:t>次に、カットした事による影響について考えます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11597-05EC-8B49-979E-21C82DDFC8AE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73982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１、形状因子の話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A</a:t>
            </a:r>
            <a:r>
              <a:rPr kumimoji="1" lang="ja-JP" altLang="en-US" dirty="0" smtClean="0"/>
              <a:t>と</a:t>
            </a:r>
            <a:r>
              <a:rPr kumimoji="1" lang="en-US" altLang="ja-JP" dirty="0" smtClean="0"/>
              <a:t>b</a:t>
            </a:r>
            <a:r>
              <a:rPr kumimoji="1" lang="ja-JP" altLang="en-US" dirty="0" smtClean="0"/>
              <a:t>で決まる、サイズに起因するよ</a:t>
            </a:r>
            <a:endParaRPr kumimoji="1" lang="en-US" altLang="ja-JP" dirty="0" smtClean="0"/>
          </a:p>
          <a:p>
            <a:r>
              <a:rPr kumimoji="1" lang="ja-JP" altLang="en-US" dirty="0" smtClean="0"/>
              <a:t>２、測定器側では、インピーダンスのデータはこのように（</a:t>
            </a:r>
            <a:r>
              <a:rPr kumimoji="1" lang="en-US" altLang="ja-JP" dirty="0" smtClean="0"/>
              <a:t>R</a:t>
            </a:r>
            <a:r>
              <a:rPr kumimoji="1" lang="ja-JP" altLang="en-US" dirty="0" smtClean="0"/>
              <a:t>と</a:t>
            </a:r>
            <a:r>
              <a:rPr kumimoji="1" lang="en-US" altLang="ja-JP" dirty="0" smtClean="0"/>
              <a:t>X</a:t>
            </a:r>
            <a:r>
              <a:rPr kumimoji="1" lang="ja-JP" altLang="en-US" dirty="0" smtClean="0"/>
              <a:t>）アウトプットしてくれます。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３、変換計算して指標</a:t>
            </a:r>
            <a:r>
              <a:rPr kumimoji="1" lang="en-US" altLang="ja-JP" dirty="0" err="1" smtClean="0"/>
              <a:t>RpLp</a:t>
            </a:r>
            <a:r>
              <a:rPr kumimoji="1" lang="ja-JP" altLang="en-US" dirty="0" smtClean="0"/>
              <a:t>を出します。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では実験方法について見て行きます。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11597-05EC-8B49-979E-21C82DDFC8AE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70596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E34B5-F150-084B-808C-B17FA59A60AB}" type="datetimeFigureOut">
              <a:rPr kumimoji="1" lang="ja-JP" altLang="en-US" smtClean="0"/>
              <a:t>12/11/01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69757-A960-4F40-A2F3-F8781BC6F0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105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E34B5-F150-084B-808C-B17FA59A60AB}" type="datetimeFigureOut">
              <a:rPr kumimoji="1" lang="ja-JP" altLang="en-US" smtClean="0"/>
              <a:t>12/11/01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69757-A960-4F40-A2F3-F8781BC6F0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5466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E34B5-F150-084B-808C-B17FA59A60AB}" type="datetimeFigureOut">
              <a:rPr kumimoji="1" lang="ja-JP" altLang="en-US" smtClean="0"/>
              <a:t>12/11/01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69757-A960-4F40-A2F3-F8781BC6F0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3868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E34B5-F150-084B-808C-B17FA59A60AB}" type="datetimeFigureOut">
              <a:rPr kumimoji="1" lang="ja-JP" altLang="en-US" smtClean="0"/>
              <a:t>12/11/01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69757-A960-4F40-A2F3-F8781BC6F0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5718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E34B5-F150-084B-808C-B17FA59A60AB}" type="datetimeFigureOut">
              <a:rPr kumimoji="1" lang="ja-JP" altLang="en-US" smtClean="0"/>
              <a:t>12/11/01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69757-A960-4F40-A2F3-F8781BC6F0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4985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E34B5-F150-084B-808C-B17FA59A60AB}" type="datetimeFigureOut">
              <a:rPr kumimoji="1" lang="ja-JP" altLang="en-US" smtClean="0"/>
              <a:t>12/11/01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69757-A960-4F40-A2F3-F8781BC6F0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9135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E34B5-F150-084B-808C-B17FA59A60AB}" type="datetimeFigureOut">
              <a:rPr kumimoji="1" lang="ja-JP" altLang="en-US" smtClean="0"/>
              <a:t>12/11/01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69757-A960-4F40-A2F3-F8781BC6F0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2622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E34B5-F150-084B-808C-B17FA59A60AB}" type="datetimeFigureOut">
              <a:rPr kumimoji="1" lang="ja-JP" altLang="en-US" smtClean="0"/>
              <a:t>12/11/01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69757-A960-4F40-A2F3-F8781BC6F0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5658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E34B5-F150-084B-808C-B17FA59A60AB}" type="datetimeFigureOut">
              <a:rPr kumimoji="1" lang="ja-JP" altLang="en-US" smtClean="0"/>
              <a:t>12/11/01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69757-A960-4F40-A2F3-F8781BC6F0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0727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E34B5-F150-084B-808C-B17FA59A60AB}" type="datetimeFigureOut">
              <a:rPr kumimoji="1" lang="ja-JP" altLang="en-US" smtClean="0"/>
              <a:t>12/11/01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69757-A960-4F40-A2F3-F8781BC6F0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8796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E34B5-F150-084B-808C-B17FA59A60AB}" type="datetimeFigureOut">
              <a:rPr kumimoji="1" lang="ja-JP" altLang="en-US" smtClean="0"/>
              <a:t>12/11/01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69757-A960-4F40-A2F3-F8781BC6F0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2261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E34B5-F150-084B-808C-B17FA59A60AB}" type="datetimeFigureOut">
              <a:rPr kumimoji="1" lang="ja-JP" altLang="en-US" smtClean="0"/>
              <a:t>12/11/01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69757-A960-4F40-A2F3-F8781BC6F0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3593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12.png"/><Relationship Id="rId5" Type="http://schemas.openxmlformats.org/officeDocument/2006/relationships/chart" Target="../charts/chart1.xml"/><Relationship Id="rId6" Type="http://schemas.openxmlformats.org/officeDocument/2006/relationships/chart" Target="../charts/chart2.xml"/><Relationship Id="rId7" Type="http://schemas.openxmlformats.org/officeDocument/2006/relationships/oleObject" Target="file:///\\localhost\Users\minamikawa_tomoya\Desktop\&#25991;&#26360;1!OLE_LINK1" TargetMode="External"/><Relationship Id="rId8" Type="http://schemas.openxmlformats.org/officeDocument/2006/relationships/image" Target="../media/image11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12.png"/><Relationship Id="rId5" Type="http://schemas.openxmlformats.org/officeDocument/2006/relationships/chart" Target="../charts/chart3.xml"/><Relationship Id="rId6" Type="http://schemas.openxmlformats.org/officeDocument/2006/relationships/chart" Target="../charts/chart4.xml"/><Relationship Id="rId7" Type="http://schemas.openxmlformats.org/officeDocument/2006/relationships/oleObject" Target="file:///\\localhost\Users\minamikawa_tomoya\Desktop\&#25991;&#26360;1!OLE_LINK1" TargetMode="External"/><Relationship Id="rId8" Type="http://schemas.openxmlformats.org/officeDocument/2006/relationships/image" Target="../media/image11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12.png"/><Relationship Id="rId5" Type="http://schemas.openxmlformats.org/officeDocument/2006/relationships/chart" Target="../charts/chart5.xml"/><Relationship Id="rId6" Type="http://schemas.openxmlformats.org/officeDocument/2006/relationships/chart" Target="../charts/chart6.xml"/><Relationship Id="rId7" Type="http://schemas.openxmlformats.org/officeDocument/2006/relationships/oleObject" Target="file:///\\localhost\Users\minamikawa_tomoya\Desktop\&#25991;&#26360;1!OLE_LINK1" TargetMode="External"/><Relationship Id="rId8" Type="http://schemas.openxmlformats.org/officeDocument/2006/relationships/image" Target="../media/image11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4" Type="http://schemas.openxmlformats.org/officeDocument/2006/relationships/image" Target="../media/image1.png"/><Relationship Id="rId5" Type="http://schemas.openxmlformats.org/officeDocument/2006/relationships/oleObject" Target="file:///\\localhost\Users\minamikawa_tomoya\Desktop\&#25991;&#26360;1!OLE_LINK1" TargetMode="External"/><Relationship Id="rId6" Type="http://schemas.openxmlformats.org/officeDocument/2006/relationships/image" Target="../media/image11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chart" Target="../charts/char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5.emf"/><Relationship Id="rId12" Type="http://schemas.openxmlformats.org/officeDocument/2006/relationships/oleObject" Target="file:///\\localhost\Users\minamikawa_tomoya\Desktop\&#25991;&#26360;1!OLE_LINK3" TargetMode="External"/><Relationship Id="rId13" Type="http://schemas.openxmlformats.org/officeDocument/2006/relationships/image" Target="../media/image16.emf"/><Relationship Id="rId14" Type="http://schemas.openxmlformats.org/officeDocument/2006/relationships/oleObject" Target="file:///\\localhost\Users\minamikawa_tomoya\Desktop\&#25991;&#26360;2!OLE_LINK2" TargetMode="External"/><Relationship Id="rId15" Type="http://schemas.openxmlformats.org/officeDocument/2006/relationships/image" Target="../media/image17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5.xml"/><Relationship Id="rId4" Type="http://schemas.openxmlformats.org/officeDocument/2006/relationships/image" Target="../media/image1.png"/><Relationship Id="rId5" Type="http://schemas.openxmlformats.org/officeDocument/2006/relationships/image" Target="../media/image18.emf"/><Relationship Id="rId6" Type="http://schemas.openxmlformats.org/officeDocument/2006/relationships/image" Target="../media/image5.emf"/><Relationship Id="rId7" Type="http://schemas.openxmlformats.org/officeDocument/2006/relationships/image" Target="../media/image6.emf"/><Relationship Id="rId8" Type="http://schemas.openxmlformats.org/officeDocument/2006/relationships/oleObject" Target="file:///\\localhost\Users\minamikawa_tomoya\Desktop\&#25991;&#26360;1!OLE_LINK1" TargetMode="External"/><Relationship Id="rId9" Type="http://schemas.openxmlformats.org/officeDocument/2006/relationships/image" Target="../media/image11.emf"/><Relationship Id="rId10" Type="http://schemas.openxmlformats.org/officeDocument/2006/relationships/oleObject" Target="file:///\\localhost\Users\minamikawa_tomoya\Desktop\&#25991;&#26360;1!OLE_LINK2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emf"/><Relationship Id="rId6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emf"/><Relationship Id="rId6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 rot="5400000">
            <a:off x="-1889579" y="3294862"/>
            <a:ext cx="6884518" cy="27039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-166322" y="2130426"/>
            <a:ext cx="9480425" cy="1470025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Development of new FFAG RF Cavity </a:t>
            </a:r>
            <a:br>
              <a:rPr kumimoji="1" lang="en-US" altLang="ja-JP" dirty="0" smtClean="0"/>
            </a:br>
            <a:r>
              <a:rPr kumimoji="1" lang="en-US" altLang="ja-JP" dirty="0" smtClean="0"/>
              <a:t>at KURRI 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430448"/>
            <a:ext cx="6400800" cy="1752600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Fukui University</a:t>
            </a:r>
            <a:endParaRPr kumimoji="1" lang="en-US" altLang="ja-JP" dirty="0" smtClean="0"/>
          </a:p>
          <a:p>
            <a:r>
              <a:rPr lang="en-US" altLang="ja-JP" dirty="0" err="1" smtClean="0"/>
              <a:t>Tomoya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Minamikawa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0" y="3600450"/>
            <a:ext cx="9144000" cy="26866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 descr="スクリーンショット 2012-07-26 13.50.0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492" y="146892"/>
            <a:ext cx="10160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985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954"/>
    </mc:Choice>
    <mc:Fallback xmlns="">
      <p:transition xmlns:p14="http://schemas.microsoft.com/office/powerpoint/2010/main" spd="slow" advTm="11954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角丸四角形 42"/>
          <p:cNvSpPr/>
          <p:nvPr/>
        </p:nvSpPr>
        <p:spPr>
          <a:xfrm>
            <a:off x="-10596" y="1594723"/>
            <a:ext cx="9144000" cy="524767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タイトル 1"/>
          <p:cNvSpPr>
            <a:spLocks noGrp="1"/>
          </p:cNvSpPr>
          <p:nvPr>
            <p:ph type="title"/>
          </p:nvPr>
        </p:nvSpPr>
        <p:spPr>
          <a:xfrm>
            <a:off x="457200" y="-163784"/>
            <a:ext cx="8229600" cy="1143000"/>
          </a:xfrm>
        </p:spPr>
        <p:txBody>
          <a:bodyPr/>
          <a:lstStyle/>
          <a:p>
            <a:r>
              <a:rPr lang="en-US" altLang="ja-JP" dirty="0" smtClean="0"/>
              <a:t>Cutting core</a:t>
            </a:r>
            <a:endParaRPr kumimoji="1" lang="ja-JP" altLang="en-US" dirty="0"/>
          </a:p>
        </p:txBody>
      </p:sp>
      <p:sp>
        <p:nvSpPr>
          <p:cNvPr id="32" name="正方形/長方形 31"/>
          <p:cNvSpPr/>
          <p:nvPr/>
        </p:nvSpPr>
        <p:spPr>
          <a:xfrm>
            <a:off x="0" y="876855"/>
            <a:ext cx="9144000" cy="26866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3" name="図 32" descr="スクリーンショット 2012-07-26 13.50.0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778" y="116657"/>
            <a:ext cx="794271" cy="714844"/>
          </a:xfrm>
          <a:prstGeom prst="rect">
            <a:avLst/>
          </a:prstGeom>
        </p:spPr>
      </p:pic>
      <p:pic>
        <p:nvPicPr>
          <p:cNvPr id="35" name="図 34" descr="スクリーンショット 2012-08-03 4.15.4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5413" y="1788441"/>
            <a:ext cx="3841387" cy="2574856"/>
          </a:xfrm>
          <a:prstGeom prst="rect">
            <a:avLst/>
          </a:prstGeom>
        </p:spPr>
      </p:pic>
      <p:pic>
        <p:nvPicPr>
          <p:cNvPr id="36" name="図 35" descr="スクリーンショット 2012-08-03 4.16.18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3804" y="4484580"/>
            <a:ext cx="4496787" cy="2305380"/>
          </a:xfrm>
          <a:prstGeom prst="rect">
            <a:avLst/>
          </a:prstGeom>
        </p:spPr>
      </p:pic>
      <p:sp>
        <p:nvSpPr>
          <p:cNvPr id="37" name="テキスト ボックス 36"/>
          <p:cNvSpPr txBox="1"/>
          <p:nvPr/>
        </p:nvSpPr>
        <p:spPr>
          <a:xfrm>
            <a:off x="181427" y="1150260"/>
            <a:ext cx="41616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u="sng" dirty="0" smtClean="0"/>
              <a:t>How to make Ribbon Core</a:t>
            </a:r>
            <a:endParaRPr kumimoji="1" lang="ja-JP" altLang="en-US" sz="2400" u="sng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457200" y="4306189"/>
            <a:ext cx="21287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Cut </a:t>
            </a:r>
            <a:r>
              <a:rPr kumimoji="1" lang="en-US" altLang="ja-JP" sz="2400" dirty="0" err="1" smtClean="0"/>
              <a:t>troidal</a:t>
            </a:r>
            <a:r>
              <a:rPr kumimoji="1" lang="en-US" altLang="ja-JP" sz="2400" dirty="0" smtClean="0"/>
              <a:t> core</a:t>
            </a:r>
            <a:endParaRPr kumimoji="1" lang="ja-JP" altLang="en-US" sz="2400" dirty="0"/>
          </a:p>
        </p:txBody>
      </p:sp>
      <p:pic>
        <p:nvPicPr>
          <p:cNvPr id="39" name="図 38" descr="スクリーンショット 2012-08-03 4.28.06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167" y="1799781"/>
            <a:ext cx="3835561" cy="2563516"/>
          </a:xfrm>
          <a:prstGeom prst="rect">
            <a:avLst/>
          </a:prstGeom>
        </p:spPr>
      </p:pic>
      <p:sp>
        <p:nvSpPr>
          <p:cNvPr id="40" name="テキスト ボックス 39"/>
          <p:cNvSpPr txBox="1"/>
          <p:nvPr/>
        </p:nvSpPr>
        <p:spPr>
          <a:xfrm>
            <a:off x="4845413" y="1851476"/>
            <a:ext cx="2428870" cy="70788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Manage how to cut </a:t>
            </a:r>
          </a:p>
          <a:p>
            <a:r>
              <a:rPr lang="en-US" altLang="ja-JP" sz="2000" dirty="0" smtClean="0"/>
              <a:t>using Diamond cutter</a:t>
            </a:r>
            <a:endParaRPr lang="en-US" altLang="ja-JP" sz="2000" dirty="0" smtClean="0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587611" y="5223795"/>
            <a:ext cx="30572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Polish the cut surface </a:t>
            </a:r>
          </a:p>
          <a:p>
            <a:r>
              <a:rPr lang="en-US" altLang="ja-JP" sz="2000" dirty="0" smtClean="0"/>
              <a:t>and shape the flower cavity</a:t>
            </a:r>
            <a:endParaRPr kumimoji="1" lang="en-US" altLang="ja-JP" sz="2000" dirty="0" smtClean="0"/>
          </a:p>
        </p:txBody>
      </p:sp>
    </p:spTree>
    <p:extLst>
      <p:ext uri="{BB962C8B-B14F-4D97-AF65-F5344CB8AC3E}">
        <p14:creationId xmlns:p14="http://schemas.microsoft.com/office/powerpoint/2010/main" val="1567766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330"/>
    </mc:Choice>
    <mc:Fallback xmlns="">
      <p:transition xmlns:p14="http://schemas.microsoft.com/office/powerpoint/2010/main" spd="slow" advTm="4333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457200" y="-16378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Exp1-Impedance</a:t>
            </a:r>
            <a:endParaRPr kumimoji="1" lang="ja-JP" altLang="en-US" dirty="0"/>
          </a:p>
        </p:txBody>
      </p:sp>
      <p:pic>
        <p:nvPicPr>
          <p:cNvPr id="6" name="図 5" descr="スクリーンショット 2012-07-26 13.50.0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778" y="116657"/>
            <a:ext cx="794271" cy="714844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1648928" y="6415452"/>
            <a:ext cx="5543906" cy="400110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000" dirty="0" smtClean="0"/>
              <a:t>Change the gap of the cut surface : </a:t>
            </a:r>
            <a:r>
              <a:rPr lang="en-US" altLang="ja-JP" sz="2000" dirty="0" smtClean="0"/>
              <a:t>0mm </a:t>
            </a:r>
            <a:r>
              <a:rPr lang="en-US" altLang="ja-JP" sz="2000" dirty="0" smtClean="0"/>
              <a:t>, </a:t>
            </a:r>
            <a:r>
              <a:rPr lang="en-US" altLang="ja-JP" sz="2000" dirty="0" smtClean="0"/>
              <a:t>1mm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0" y="876855"/>
            <a:ext cx="9144000" cy="26866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6862" y="1317395"/>
            <a:ext cx="6797408" cy="5098057"/>
          </a:xfrm>
          <a:prstGeom prst="rect">
            <a:avLst/>
          </a:prstGeom>
        </p:spPr>
      </p:pic>
      <p:sp>
        <p:nvSpPr>
          <p:cNvPr id="130" name="円/楕円 129"/>
          <p:cNvSpPr/>
          <p:nvPr/>
        </p:nvSpPr>
        <p:spPr>
          <a:xfrm rot="17864949">
            <a:off x="3688174" y="3891514"/>
            <a:ext cx="788263" cy="295068"/>
          </a:xfrm>
          <a:prstGeom prst="ellipse">
            <a:avLst/>
          </a:prstGeom>
          <a:noFill/>
          <a:ln w="31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3" name="円/楕円 132"/>
          <p:cNvSpPr/>
          <p:nvPr/>
        </p:nvSpPr>
        <p:spPr>
          <a:xfrm rot="18232630">
            <a:off x="1431081" y="4180087"/>
            <a:ext cx="929402" cy="271607"/>
          </a:xfrm>
          <a:prstGeom prst="ellipse">
            <a:avLst/>
          </a:prstGeom>
          <a:noFill/>
          <a:ln w="31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5" name="円/楕円 134"/>
          <p:cNvSpPr/>
          <p:nvPr/>
        </p:nvSpPr>
        <p:spPr>
          <a:xfrm rot="10079128">
            <a:off x="1907419" y="4795674"/>
            <a:ext cx="1221248" cy="240889"/>
          </a:xfrm>
          <a:prstGeom prst="ellipse">
            <a:avLst/>
          </a:prstGeom>
          <a:noFill/>
          <a:ln w="31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6" name="円/楕円 135"/>
          <p:cNvSpPr/>
          <p:nvPr/>
        </p:nvSpPr>
        <p:spPr>
          <a:xfrm rot="10079128">
            <a:off x="2860408" y="3384926"/>
            <a:ext cx="1017375" cy="253240"/>
          </a:xfrm>
          <a:prstGeom prst="ellipse">
            <a:avLst/>
          </a:prstGeom>
          <a:noFill/>
          <a:ln w="31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105378" y="3741281"/>
            <a:ext cx="22101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>
                <a:solidFill>
                  <a:srgbClr val="FF0000"/>
                </a:solidFill>
              </a:rPr>
              <a:t>Cut surface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058259" y="2510898"/>
            <a:ext cx="24555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FFFFFF"/>
                </a:solidFill>
              </a:rPr>
              <a:t>Network </a:t>
            </a:r>
            <a:r>
              <a:rPr lang="en-US" altLang="ja-JP" sz="2400" dirty="0" smtClean="0">
                <a:solidFill>
                  <a:srgbClr val="FFFFFF"/>
                </a:solidFill>
              </a:rPr>
              <a:t>Analyzer</a:t>
            </a:r>
            <a:endParaRPr kumimoji="1" lang="ja-JP" altLang="en-US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415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581"/>
    </mc:Choice>
    <mc:Fallback xmlns="">
      <p:transition xmlns:p14="http://schemas.microsoft.com/office/powerpoint/2010/main" spd="slow" advTm="49581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457200" y="-163784"/>
            <a:ext cx="8229600" cy="11430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ja-JP" altLang="en-US" dirty="0"/>
              <a:t>　</a:t>
            </a:r>
            <a:r>
              <a:rPr lang="en-US" altLang="ja-JP" dirty="0" smtClean="0"/>
              <a:t>Result </a:t>
            </a:r>
            <a:r>
              <a:rPr lang="en-US" altLang="ja-JP" sz="2400" dirty="0" smtClean="0">
                <a:solidFill>
                  <a:srgbClr val="000000"/>
                </a:solidFill>
              </a:rPr>
              <a:t>- Exp1,</a:t>
            </a:r>
            <a:r>
              <a:rPr lang="ja-JP" altLang="en-US" sz="2400" dirty="0" smtClean="0">
                <a:solidFill>
                  <a:srgbClr val="000000"/>
                </a:solidFill>
              </a:rPr>
              <a:t>：</a:t>
            </a:r>
            <a:r>
              <a:rPr lang="en-US" altLang="ja-JP" sz="2400" dirty="0" smtClean="0">
                <a:solidFill>
                  <a:srgbClr val="000000"/>
                </a:solidFill>
              </a:rPr>
              <a:t>Impedance-</a:t>
            </a:r>
            <a:endParaRPr lang="ja-JP" altLang="en-US" sz="2400" baseline="-25000" dirty="0">
              <a:solidFill>
                <a:srgbClr val="000000"/>
              </a:solidFill>
              <a:cs typeface="+mn-cs"/>
            </a:endParaRPr>
          </a:p>
        </p:txBody>
      </p:sp>
      <p:pic>
        <p:nvPicPr>
          <p:cNvPr id="5" name="図 4" descr="スクリーンショット 2012-07-26 13.50.0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778" y="116657"/>
            <a:ext cx="794271" cy="714844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0" y="876855"/>
            <a:ext cx="9144000" cy="26866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図 8" descr="スクリーンショット 2012-08-02 16.51.5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778" y="4375858"/>
            <a:ext cx="1331231" cy="1001004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2521014" y="4311860"/>
            <a:ext cx="6598906" cy="23083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・</a:t>
            </a:r>
            <a:r>
              <a:rPr lang="en-US" altLang="ja-JP" dirty="0" smtClean="0"/>
              <a:t>The form of the Impedance</a:t>
            </a:r>
            <a:r>
              <a:rPr kumimoji="1" lang="en-US" altLang="ja-JP" dirty="0" smtClean="0"/>
              <a:t> doesn’t</a:t>
            </a:r>
            <a:r>
              <a:rPr lang="en-US" altLang="ja-JP" dirty="0" smtClean="0"/>
              <a:t> change almost.</a:t>
            </a:r>
            <a:endParaRPr kumimoji="1" lang="en-US" altLang="ja-JP" dirty="0" smtClean="0"/>
          </a:p>
          <a:p>
            <a:r>
              <a:rPr lang="ja-JP" altLang="en-US" dirty="0" smtClean="0"/>
              <a:t>・</a:t>
            </a:r>
            <a:r>
              <a:rPr lang="en-US" altLang="ja-JP" dirty="0" smtClean="0"/>
              <a:t>RCS Inductance is larger than Flower core’s. </a:t>
            </a:r>
          </a:p>
          <a:p>
            <a:r>
              <a:rPr lang="ja-JP" altLang="en-US" dirty="0" smtClean="0"/>
              <a:t>・</a:t>
            </a:r>
            <a:r>
              <a:rPr lang="en-US" altLang="ja-JP" dirty="0" smtClean="0"/>
              <a:t>”Flower Core 0mm L” is larger than “Flower Core 1mm L”.</a:t>
            </a:r>
          </a:p>
          <a:p>
            <a:r>
              <a:rPr lang="en-US" altLang="en-US" dirty="0" smtClean="0"/>
              <a:t>▷Inductance</a:t>
            </a:r>
            <a:r>
              <a:rPr lang="en-US" altLang="ja-JP" dirty="0" smtClean="0"/>
              <a:t> depends on the gap of the cut surface.</a:t>
            </a:r>
          </a:p>
          <a:p>
            <a:endParaRPr lang="en-US" altLang="ja-JP" dirty="0"/>
          </a:p>
          <a:p>
            <a:r>
              <a:rPr lang="en-US" altLang="ja-JP" dirty="0" smtClean="0"/>
              <a:t>Decreasing Inductance means</a:t>
            </a:r>
          </a:p>
          <a:p>
            <a:r>
              <a:rPr lang="en-US" altLang="ja-JP" dirty="0" smtClean="0"/>
              <a:t>Impedance may not be so broad(Q is higher)</a:t>
            </a:r>
            <a:r>
              <a:rPr lang="ja-JP" altLang="en-US" dirty="0" smtClean="0"/>
              <a:t>　</a:t>
            </a:r>
            <a:r>
              <a:rPr lang="en-US" altLang="ja-JP" dirty="0" smtClean="0"/>
              <a:t>→ should check if it can be used on the whole frequency range 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683474" y="6511087"/>
            <a:ext cx="50913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/>
              <a:t>*</a:t>
            </a:r>
            <a:r>
              <a:rPr lang="en-US" altLang="ja-JP" sz="1600" dirty="0" smtClean="0"/>
              <a:t>L,R </a:t>
            </a:r>
            <a:r>
              <a:rPr lang="en-US" altLang="ja-JP" sz="1600" dirty="0"/>
              <a:t>of the J-</a:t>
            </a:r>
            <a:r>
              <a:rPr lang="en-US" altLang="ja-JP" sz="1600" dirty="0" err="1"/>
              <a:t>parcRCS</a:t>
            </a:r>
            <a:r>
              <a:rPr lang="en-US" altLang="ja-JP" sz="1600" dirty="0"/>
              <a:t> </a:t>
            </a:r>
            <a:r>
              <a:rPr lang="en-US" altLang="ja-JP" sz="1600" dirty="0" smtClean="0"/>
              <a:t>are normalized by L,R of Flower Core</a:t>
            </a:r>
            <a:endParaRPr kumimoji="1" lang="ja-JP" altLang="en-US" sz="1600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57200" y="4674771"/>
            <a:ext cx="206381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Flower Core 0mm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50840" y="5019951"/>
            <a:ext cx="206381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Flower Core 1mm</a:t>
            </a:r>
            <a:endParaRPr kumimoji="1" lang="ja-JP" altLang="en-US" dirty="0"/>
          </a:p>
        </p:txBody>
      </p:sp>
      <p:graphicFrame>
        <p:nvGraphicFramePr>
          <p:cNvPr id="15" name="グラフ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35323473"/>
              </p:ext>
            </p:extLst>
          </p:nvPr>
        </p:nvGraphicFramePr>
        <p:xfrm>
          <a:off x="-121581" y="1140825"/>
          <a:ext cx="5090442" cy="3179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6" name="グラフ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4631283"/>
              </p:ext>
            </p:extLst>
          </p:nvPr>
        </p:nvGraphicFramePr>
        <p:xfrm>
          <a:off x="4372887" y="1060010"/>
          <a:ext cx="5062596" cy="33442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7" name="オブジェクト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0033982"/>
              </p:ext>
            </p:extLst>
          </p:nvPr>
        </p:nvGraphicFramePr>
        <p:xfrm>
          <a:off x="-3274562" y="5674582"/>
          <a:ext cx="8685212" cy="58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7" name="Word 文書" r:id="rId7" imgW="5613400" imgH="381000" progId="Word.Document.12">
                  <p:link updateAutomatic="1"/>
                </p:oleObj>
              </mc:Choice>
              <mc:Fallback>
                <p:oleObj name="Word 文書" r:id="rId7" imgW="5613400" imgH="381000" progId="Word.Documen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-3274562" y="5674582"/>
                        <a:ext cx="8685212" cy="587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27096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18"/>
    </mc:Choice>
    <mc:Fallback xmlns="">
      <p:transition xmlns:p14="http://schemas.microsoft.com/office/powerpoint/2010/main" spd="slow" advTm="8018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457200" y="-163784"/>
            <a:ext cx="8229600" cy="11430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ja-JP" altLang="en-US" dirty="0"/>
              <a:t>　</a:t>
            </a:r>
            <a:r>
              <a:rPr lang="en-US" altLang="ja-JP" dirty="0" smtClean="0"/>
              <a:t>Result </a:t>
            </a:r>
            <a:r>
              <a:rPr lang="en-US" altLang="ja-JP" sz="2400" dirty="0" smtClean="0">
                <a:solidFill>
                  <a:srgbClr val="000000"/>
                </a:solidFill>
              </a:rPr>
              <a:t>- Exp1,</a:t>
            </a:r>
            <a:r>
              <a:rPr lang="ja-JP" altLang="en-US" sz="2400" dirty="0" smtClean="0">
                <a:solidFill>
                  <a:srgbClr val="000000"/>
                </a:solidFill>
              </a:rPr>
              <a:t>：</a:t>
            </a:r>
            <a:r>
              <a:rPr lang="en-US" altLang="ja-JP" sz="2400" dirty="0" smtClean="0">
                <a:solidFill>
                  <a:srgbClr val="000000"/>
                </a:solidFill>
              </a:rPr>
              <a:t>Impedance-</a:t>
            </a:r>
            <a:endParaRPr lang="ja-JP" altLang="en-US" sz="2400" baseline="-25000" dirty="0">
              <a:solidFill>
                <a:srgbClr val="000000"/>
              </a:solidFill>
              <a:cs typeface="+mn-cs"/>
            </a:endParaRPr>
          </a:p>
        </p:txBody>
      </p:sp>
      <p:pic>
        <p:nvPicPr>
          <p:cNvPr id="5" name="図 4" descr="スクリーンショット 2012-07-26 13.50.0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778" y="116657"/>
            <a:ext cx="794271" cy="714844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0" y="876855"/>
            <a:ext cx="9144000" cy="26866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図 8" descr="スクリーンショット 2012-08-02 16.51.5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778" y="4375858"/>
            <a:ext cx="1331231" cy="1001004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2521014" y="4311860"/>
            <a:ext cx="6598906" cy="23083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・</a:t>
            </a:r>
            <a:r>
              <a:rPr lang="en-US" altLang="ja-JP" dirty="0" smtClean="0"/>
              <a:t>The form of the Impedance</a:t>
            </a:r>
            <a:r>
              <a:rPr kumimoji="1" lang="en-US" altLang="ja-JP" dirty="0" smtClean="0"/>
              <a:t> doesn’t</a:t>
            </a:r>
            <a:r>
              <a:rPr lang="en-US" altLang="ja-JP" dirty="0" smtClean="0"/>
              <a:t> change almost.</a:t>
            </a:r>
            <a:endParaRPr kumimoji="1" lang="en-US" altLang="ja-JP" dirty="0" smtClean="0"/>
          </a:p>
          <a:p>
            <a:r>
              <a:rPr lang="ja-JP" altLang="en-US" dirty="0" smtClean="0"/>
              <a:t>・</a:t>
            </a:r>
            <a:r>
              <a:rPr lang="en-US" altLang="ja-JP" dirty="0" smtClean="0"/>
              <a:t>RCS Inductance is larger than Flower core’s. </a:t>
            </a:r>
          </a:p>
          <a:p>
            <a:r>
              <a:rPr lang="ja-JP" altLang="en-US" dirty="0" smtClean="0"/>
              <a:t>・</a:t>
            </a:r>
            <a:r>
              <a:rPr lang="en-US" altLang="ja-JP" dirty="0" smtClean="0"/>
              <a:t>”Flower Core 0mm L” is larger than “Flower Core 1mm L”.</a:t>
            </a:r>
          </a:p>
          <a:p>
            <a:r>
              <a:rPr lang="en-US" altLang="en-US" dirty="0" smtClean="0"/>
              <a:t>▷Inductance</a:t>
            </a:r>
            <a:r>
              <a:rPr lang="en-US" altLang="ja-JP" dirty="0" smtClean="0"/>
              <a:t> depends on the gap of the cut surface.</a:t>
            </a:r>
          </a:p>
          <a:p>
            <a:endParaRPr lang="en-US" altLang="ja-JP" dirty="0"/>
          </a:p>
          <a:p>
            <a:r>
              <a:rPr lang="en-US" altLang="ja-JP" dirty="0" smtClean="0"/>
              <a:t>Decreasing Inductance means</a:t>
            </a:r>
          </a:p>
          <a:p>
            <a:r>
              <a:rPr lang="en-US" altLang="ja-JP" dirty="0" smtClean="0"/>
              <a:t>Impedance may not be so broad(Q is higher)</a:t>
            </a:r>
            <a:r>
              <a:rPr lang="ja-JP" altLang="en-US" dirty="0" smtClean="0"/>
              <a:t>　</a:t>
            </a:r>
            <a:r>
              <a:rPr lang="en-US" altLang="ja-JP" dirty="0" smtClean="0"/>
              <a:t>→ should check if it can be used on the whole frequency range 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683474" y="6511087"/>
            <a:ext cx="50913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/>
              <a:t>*</a:t>
            </a:r>
            <a:r>
              <a:rPr lang="en-US" altLang="ja-JP" sz="1600" dirty="0" smtClean="0"/>
              <a:t>L,R </a:t>
            </a:r>
            <a:r>
              <a:rPr lang="en-US" altLang="ja-JP" sz="1600" dirty="0"/>
              <a:t>of the J-</a:t>
            </a:r>
            <a:r>
              <a:rPr lang="en-US" altLang="ja-JP" sz="1600" dirty="0" err="1"/>
              <a:t>parcRCS</a:t>
            </a:r>
            <a:r>
              <a:rPr lang="en-US" altLang="ja-JP" sz="1600" dirty="0"/>
              <a:t> </a:t>
            </a:r>
            <a:r>
              <a:rPr lang="en-US" altLang="ja-JP" sz="1600" dirty="0" smtClean="0"/>
              <a:t>are normalized by L,R of Flower Core</a:t>
            </a:r>
            <a:endParaRPr kumimoji="1" lang="ja-JP" altLang="en-US" sz="1600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57200" y="4674771"/>
            <a:ext cx="206381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Flower Core 0mm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50840" y="5019951"/>
            <a:ext cx="206381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Flower Core 1mm</a:t>
            </a:r>
            <a:endParaRPr kumimoji="1" lang="ja-JP" altLang="en-US" dirty="0"/>
          </a:p>
        </p:txBody>
      </p:sp>
      <p:graphicFrame>
        <p:nvGraphicFramePr>
          <p:cNvPr id="15" name="グラフ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3498839"/>
              </p:ext>
            </p:extLst>
          </p:nvPr>
        </p:nvGraphicFramePr>
        <p:xfrm>
          <a:off x="-121581" y="1140825"/>
          <a:ext cx="5090442" cy="3179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6" name="グラフ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94995933"/>
              </p:ext>
            </p:extLst>
          </p:nvPr>
        </p:nvGraphicFramePr>
        <p:xfrm>
          <a:off x="4372887" y="1060010"/>
          <a:ext cx="5062596" cy="33442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7" name="オブジェクト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1444843"/>
              </p:ext>
            </p:extLst>
          </p:nvPr>
        </p:nvGraphicFramePr>
        <p:xfrm>
          <a:off x="-3274562" y="5674582"/>
          <a:ext cx="8685212" cy="58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1" name="Word 文書" r:id="rId7" imgW="5613400" imgH="381000" progId="Word.Document.12">
                  <p:link updateAutomatic="1"/>
                </p:oleObj>
              </mc:Choice>
              <mc:Fallback>
                <p:oleObj name="Word 文書" r:id="rId7" imgW="5613400" imgH="381000" progId="Word.Documen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-3274562" y="5674582"/>
                        <a:ext cx="8685212" cy="587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91823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18"/>
    </mc:Choice>
    <mc:Fallback xmlns="">
      <p:transition xmlns:p14="http://schemas.microsoft.com/office/powerpoint/2010/main" spd="slow" advTm="8018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457200" y="-163784"/>
            <a:ext cx="8229600" cy="11430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ja-JP" altLang="en-US" dirty="0"/>
              <a:t>　</a:t>
            </a:r>
            <a:r>
              <a:rPr lang="en-US" altLang="ja-JP" dirty="0" smtClean="0"/>
              <a:t>Result </a:t>
            </a:r>
            <a:r>
              <a:rPr lang="en-US" altLang="ja-JP" sz="2400" dirty="0" smtClean="0">
                <a:solidFill>
                  <a:srgbClr val="000000"/>
                </a:solidFill>
              </a:rPr>
              <a:t>- Exp1,</a:t>
            </a:r>
            <a:r>
              <a:rPr lang="ja-JP" altLang="en-US" sz="2400" dirty="0" smtClean="0">
                <a:solidFill>
                  <a:srgbClr val="000000"/>
                </a:solidFill>
              </a:rPr>
              <a:t>：</a:t>
            </a:r>
            <a:r>
              <a:rPr lang="en-US" altLang="ja-JP" sz="2400" dirty="0" smtClean="0">
                <a:solidFill>
                  <a:srgbClr val="000000"/>
                </a:solidFill>
              </a:rPr>
              <a:t>Impedance-</a:t>
            </a:r>
            <a:endParaRPr lang="ja-JP" altLang="en-US" sz="2400" baseline="-25000" dirty="0">
              <a:solidFill>
                <a:srgbClr val="000000"/>
              </a:solidFill>
              <a:cs typeface="+mn-cs"/>
            </a:endParaRPr>
          </a:p>
        </p:txBody>
      </p:sp>
      <p:pic>
        <p:nvPicPr>
          <p:cNvPr id="5" name="図 4" descr="スクリーンショット 2012-07-26 13.50.0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778" y="116657"/>
            <a:ext cx="794271" cy="714844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0" y="876855"/>
            <a:ext cx="9144000" cy="26866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図 8" descr="スクリーンショット 2012-08-02 16.51.5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778" y="4375858"/>
            <a:ext cx="1331231" cy="1001004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2521014" y="4311860"/>
            <a:ext cx="6598906" cy="23083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・</a:t>
            </a:r>
            <a:r>
              <a:rPr lang="en-US" altLang="ja-JP" dirty="0" smtClean="0"/>
              <a:t>The form of the Impedance</a:t>
            </a:r>
            <a:r>
              <a:rPr kumimoji="1" lang="en-US" altLang="ja-JP" dirty="0" smtClean="0"/>
              <a:t> doesn’t</a:t>
            </a:r>
            <a:r>
              <a:rPr lang="en-US" altLang="ja-JP" dirty="0" smtClean="0"/>
              <a:t> change almost.</a:t>
            </a:r>
            <a:endParaRPr kumimoji="1" lang="en-US" altLang="ja-JP" dirty="0" smtClean="0"/>
          </a:p>
          <a:p>
            <a:r>
              <a:rPr lang="ja-JP" altLang="en-US" dirty="0" smtClean="0"/>
              <a:t>・</a:t>
            </a:r>
            <a:r>
              <a:rPr lang="en-US" altLang="ja-JP" dirty="0" smtClean="0"/>
              <a:t>RCS Inductance is larger than Flower core’s. </a:t>
            </a:r>
          </a:p>
          <a:p>
            <a:r>
              <a:rPr lang="ja-JP" altLang="en-US" dirty="0" smtClean="0"/>
              <a:t>・</a:t>
            </a:r>
            <a:r>
              <a:rPr lang="en-US" altLang="ja-JP" dirty="0" smtClean="0"/>
              <a:t>”Flower Core 0mm L” is larger than “Flower Core 1mm L”.</a:t>
            </a:r>
          </a:p>
          <a:p>
            <a:r>
              <a:rPr lang="en-US" altLang="en-US" dirty="0" smtClean="0"/>
              <a:t>▷Inductance</a:t>
            </a:r>
            <a:r>
              <a:rPr lang="en-US" altLang="ja-JP" dirty="0" smtClean="0"/>
              <a:t> depends on the gap of the cut surface.</a:t>
            </a:r>
          </a:p>
          <a:p>
            <a:endParaRPr lang="en-US" altLang="ja-JP" dirty="0"/>
          </a:p>
          <a:p>
            <a:r>
              <a:rPr lang="en-US" altLang="ja-JP" dirty="0" smtClean="0"/>
              <a:t>Decreasing Inductance means</a:t>
            </a:r>
          </a:p>
          <a:p>
            <a:r>
              <a:rPr lang="en-US" altLang="ja-JP" dirty="0" smtClean="0"/>
              <a:t>Impedance may not be so broad(Q is higher)</a:t>
            </a:r>
            <a:r>
              <a:rPr lang="ja-JP" altLang="en-US" dirty="0" smtClean="0"/>
              <a:t>　</a:t>
            </a:r>
            <a:r>
              <a:rPr lang="en-US" altLang="ja-JP" dirty="0" smtClean="0"/>
              <a:t>→ should check if it can be used on the whole frequency range 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683474" y="6511087"/>
            <a:ext cx="50913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/>
              <a:t>*</a:t>
            </a:r>
            <a:r>
              <a:rPr lang="en-US" altLang="ja-JP" sz="1600" dirty="0" smtClean="0"/>
              <a:t>L,R </a:t>
            </a:r>
            <a:r>
              <a:rPr lang="en-US" altLang="ja-JP" sz="1600" dirty="0"/>
              <a:t>of the J-</a:t>
            </a:r>
            <a:r>
              <a:rPr lang="en-US" altLang="ja-JP" sz="1600" dirty="0" err="1"/>
              <a:t>parcRCS</a:t>
            </a:r>
            <a:r>
              <a:rPr lang="en-US" altLang="ja-JP" sz="1600" dirty="0"/>
              <a:t> </a:t>
            </a:r>
            <a:r>
              <a:rPr lang="en-US" altLang="ja-JP" sz="1600" dirty="0" smtClean="0"/>
              <a:t>are normalized by L,R of Flower Core</a:t>
            </a:r>
            <a:endParaRPr kumimoji="1" lang="ja-JP" altLang="en-US" sz="1600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57200" y="4674771"/>
            <a:ext cx="206381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Flower Core 0mm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50840" y="5019951"/>
            <a:ext cx="206381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Flower Core 1mm</a:t>
            </a:r>
            <a:endParaRPr kumimoji="1" lang="ja-JP" altLang="en-US" dirty="0"/>
          </a:p>
        </p:txBody>
      </p:sp>
      <p:graphicFrame>
        <p:nvGraphicFramePr>
          <p:cNvPr id="15" name="グラフ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51930867"/>
              </p:ext>
            </p:extLst>
          </p:nvPr>
        </p:nvGraphicFramePr>
        <p:xfrm>
          <a:off x="-121581" y="1140825"/>
          <a:ext cx="5090442" cy="3179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6" name="グラフ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82534555"/>
              </p:ext>
            </p:extLst>
          </p:nvPr>
        </p:nvGraphicFramePr>
        <p:xfrm>
          <a:off x="4372887" y="1060010"/>
          <a:ext cx="5062596" cy="33442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7" name="オブジェクト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1444843"/>
              </p:ext>
            </p:extLst>
          </p:nvPr>
        </p:nvGraphicFramePr>
        <p:xfrm>
          <a:off x="-3274562" y="5674582"/>
          <a:ext cx="8685212" cy="58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6" name="Word 文書" r:id="rId7" imgW="5613400" imgH="381000" progId="Word.Document.12">
                  <p:link updateAutomatic="1"/>
                </p:oleObj>
              </mc:Choice>
              <mc:Fallback>
                <p:oleObj name="Word 文書" r:id="rId7" imgW="5613400" imgH="381000" progId="Word.Documen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-3274562" y="5674582"/>
                        <a:ext cx="8685212" cy="587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91823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18"/>
    </mc:Choice>
    <mc:Fallback xmlns="">
      <p:transition xmlns:p14="http://schemas.microsoft.com/office/powerpoint/2010/main" spd="slow" advTm="8018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グラフ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26876256"/>
              </p:ext>
            </p:extLst>
          </p:nvPr>
        </p:nvGraphicFramePr>
        <p:xfrm>
          <a:off x="0" y="1315466"/>
          <a:ext cx="6517137" cy="48082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タイトル 1"/>
          <p:cNvSpPr>
            <a:spLocks noGrp="1"/>
          </p:cNvSpPr>
          <p:nvPr>
            <p:ph type="title"/>
          </p:nvPr>
        </p:nvSpPr>
        <p:spPr>
          <a:xfrm>
            <a:off x="457200" y="-163784"/>
            <a:ext cx="8229600" cy="11430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ja-JP" altLang="en-US" dirty="0"/>
              <a:t>　</a:t>
            </a:r>
            <a:r>
              <a:rPr lang="en-US" altLang="ja-JP" dirty="0" smtClean="0"/>
              <a:t>Result </a:t>
            </a:r>
            <a:r>
              <a:rPr lang="en-US" altLang="ja-JP" sz="2400" dirty="0" smtClean="0">
                <a:solidFill>
                  <a:srgbClr val="000000"/>
                </a:solidFill>
              </a:rPr>
              <a:t>- Exp1,</a:t>
            </a:r>
            <a:r>
              <a:rPr lang="ja-JP" altLang="en-US" sz="2400" dirty="0" smtClean="0">
                <a:solidFill>
                  <a:srgbClr val="000000"/>
                </a:solidFill>
              </a:rPr>
              <a:t>：</a:t>
            </a:r>
            <a:r>
              <a:rPr lang="en-US" altLang="ja-JP" sz="2400" dirty="0" smtClean="0">
                <a:solidFill>
                  <a:srgbClr val="000000"/>
                </a:solidFill>
              </a:rPr>
              <a:t>Impedance-</a:t>
            </a:r>
            <a:endParaRPr lang="ja-JP" altLang="en-US" sz="2400" baseline="-25000" dirty="0">
              <a:solidFill>
                <a:srgbClr val="000000"/>
              </a:solidFill>
              <a:cs typeface="+mn-cs"/>
            </a:endParaRPr>
          </a:p>
        </p:txBody>
      </p:sp>
      <p:pic>
        <p:nvPicPr>
          <p:cNvPr id="6" name="図 5" descr="スクリーンショット 2012-07-26 13.50.0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778" y="116657"/>
            <a:ext cx="794271" cy="714844"/>
          </a:xfrm>
          <a:prstGeom prst="rect">
            <a:avLst/>
          </a:prstGeom>
        </p:spPr>
      </p:pic>
      <p:sp>
        <p:nvSpPr>
          <p:cNvPr id="7" name="正方形/長方形 6"/>
          <p:cNvSpPr/>
          <p:nvPr/>
        </p:nvSpPr>
        <p:spPr>
          <a:xfrm>
            <a:off x="0" y="876855"/>
            <a:ext cx="9144000" cy="26866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322516" y="3403628"/>
            <a:ext cx="1851789" cy="7078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000" b="1" dirty="0" smtClean="0"/>
              <a:t>Decrease about</a:t>
            </a:r>
          </a:p>
          <a:p>
            <a:r>
              <a:rPr kumimoji="1" lang="en-US" altLang="ja-JP" sz="2000" b="1" dirty="0" smtClean="0"/>
              <a:t> </a:t>
            </a:r>
            <a:r>
              <a:rPr lang="en-US" altLang="ja-JP" sz="2000" b="1" dirty="0"/>
              <a:t>3.0×10</a:t>
            </a:r>
            <a:r>
              <a:rPr lang="en-US" altLang="ja-JP" sz="2000" b="1" baseline="30000" dirty="0"/>
              <a:t>-6 </a:t>
            </a:r>
            <a:r>
              <a:rPr kumimoji="1" lang="en-US" altLang="ja-JP" sz="2000" b="1" dirty="0" smtClean="0"/>
              <a:t>(H)</a:t>
            </a:r>
            <a:endParaRPr kumimoji="1" lang="ja-JP" altLang="en-US" sz="2000" b="1" dirty="0"/>
          </a:p>
        </p:txBody>
      </p:sp>
      <p:graphicFrame>
        <p:nvGraphicFramePr>
          <p:cNvPr id="9" name="オブジェクト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7700926"/>
              </p:ext>
            </p:extLst>
          </p:nvPr>
        </p:nvGraphicFramePr>
        <p:xfrm>
          <a:off x="2914289" y="2646742"/>
          <a:ext cx="8685212" cy="58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8" name="Word 文書" r:id="rId5" imgW="5613400" imgH="381000" progId="Word.Document.12">
                  <p:link updateAutomatic="1"/>
                </p:oleObj>
              </mc:Choice>
              <mc:Fallback>
                <p:oleObj name="Word 文書" r:id="rId5" imgW="5613400" imgH="381000" progId="Word.Documen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914289" y="2646742"/>
                        <a:ext cx="8685212" cy="587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テキスト ボックス 9"/>
          <p:cNvSpPr txBox="1"/>
          <p:nvPr/>
        </p:nvSpPr>
        <p:spPr>
          <a:xfrm>
            <a:off x="6134743" y="3693692"/>
            <a:ext cx="27624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If we make the gap 1mm,</a:t>
            </a:r>
          </a:p>
          <a:p>
            <a:r>
              <a:rPr lang="ja-JP" altLang="en-US" dirty="0" smtClean="0"/>
              <a:t>　</a:t>
            </a:r>
            <a:r>
              <a:rPr lang="en-US" altLang="ja-JP" dirty="0" smtClean="0"/>
              <a:t>▷Inductance decrease </a:t>
            </a:r>
          </a:p>
          <a:p>
            <a:r>
              <a:rPr lang="en-US" altLang="ja-JP" dirty="0"/>
              <a:t>	</a:t>
            </a:r>
            <a:r>
              <a:rPr lang="en-US" altLang="ja-JP" dirty="0" smtClean="0"/>
              <a:t>	about 3.0×10</a:t>
            </a:r>
            <a:r>
              <a:rPr lang="en-US" altLang="ja-JP" baseline="30000" dirty="0" smtClean="0"/>
              <a:t>-6</a:t>
            </a:r>
            <a:r>
              <a:rPr lang="en-US" altLang="ja-JP" dirty="0" smtClean="0"/>
              <a:t>(H)</a:t>
            </a:r>
          </a:p>
          <a:p>
            <a:r>
              <a:rPr lang="ja-JP" altLang="en-US" dirty="0" smtClean="0"/>
              <a:t>　</a:t>
            </a:r>
            <a:r>
              <a:rPr lang="en-US" altLang="ja-JP" dirty="0" smtClean="0"/>
              <a:t>▷</a:t>
            </a:r>
            <a:r>
              <a:rPr lang="en-US" altLang="ja-JP" dirty="0" err="1" smtClean="0"/>
              <a:t>Q</a:t>
            </a:r>
            <a:r>
              <a:rPr lang="en-US" altLang="ja-JP" baseline="-25000" dirty="0" err="1" smtClean="0"/>
              <a:t>blue</a:t>
            </a:r>
            <a:r>
              <a:rPr lang="en-US" altLang="ja-JP" dirty="0" smtClean="0"/>
              <a:t> is 1.6 times </a:t>
            </a:r>
            <a:r>
              <a:rPr lang="en-US" altLang="ja-JP" baseline="-25000" dirty="0" smtClean="0"/>
              <a:t> </a:t>
            </a:r>
            <a:r>
              <a:rPr lang="en-US" altLang="ja-JP" dirty="0" err="1" smtClean="0"/>
              <a:t>Q</a:t>
            </a:r>
            <a:r>
              <a:rPr lang="en-US" altLang="ja-JP" baseline="-25000" dirty="0" err="1" smtClean="0"/>
              <a:t>green</a:t>
            </a:r>
            <a:r>
              <a:rPr lang="en-US" altLang="ja-JP" baseline="-25000" dirty="0" smtClean="0"/>
              <a:t> .</a:t>
            </a:r>
            <a:endParaRPr kumimoji="1" lang="ja-JP" altLang="en-US" baseline="-25000" dirty="0"/>
          </a:p>
        </p:txBody>
      </p:sp>
      <p:sp>
        <p:nvSpPr>
          <p:cNvPr id="11" name="角丸四角形 10"/>
          <p:cNvSpPr/>
          <p:nvPr/>
        </p:nvSpPr>
        <p:spPr>
          <a:xfrm>
            <a:off x="6134743" y="2567036"/>
            <a:ext cx="2486897" cy="836592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205233" y="5939055"/>
            <a:ext cx="5725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If the core has more large gap, Q value is increased quickly.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120511" y="6376427"/>
            <a:ext cx="3846425" cy="369332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I must not to make the gap as possible.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65339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スクリーンショット 2012-07-26 13.50.0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778" y="116657"/>
            <a:ext cx="794271" cy="714844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0" y="876855"/>
            <a:ext cx="9144000" cy="26866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1049" y="1284428"/>
            <a:ext cx="6864454" cy="5148341"/>
          </a:xfrm>
          <a:prstGeom prst="rect">
            <a:avLst/>
          </a:prstGeom>
        </p:spPr>
      </p:pic>
      <p:sp>
        <p:nvSpPr>
          <p:cNvPr id="21" name="タイトル 20"/>
          <p:cNvSpPr txBox="1">
            <a:spLocks noGrp="1"/>
          </p:cNvSpPr>
          <p:nvPr>
            <p:ph type="title"/>
          </p:nvPr>
        </p:nvSpPr>
        <p:spPr>
          <a:xfrm>
            <a:off x="857539" y="23267"/>
            <a:ext cx="747509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Exp2-</a:t>
            </a:r>
            <a:r>
              <a:rPr lang="en-US" altLang="ja-JP" dirty="0" smtClean="0"/>
              <a:t>Impedance with Capacitor</a:t>
            </a:r>
            <a:endParaRPr kumimoji="1" lang="ja-JP" altLang="en-US" baseline="-25000" dirty="0"/>
          </a:p>
        </p:txBody>
      </p:sp>
      <p:sp>
        <p:nvSpPr>
          <p:cNvPr id="8" name="正方形/長方形 7"/>
          <p:cNvSpPr/>
          <p:nvPr/>
        </p:nvSpPr>
        <p:spPr>
          <a:xfrm>
            <a:off x="1391904" y="6396335"/>
            <a:ext cx="706581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 smtClean="0"/>
              <a:t>Set </a:t>
            </a:r>
            <a:r>
              <a:rPr lang="en-US" altLang="ja-JP" sz="2000" dirty="0"/>
              <a:t>the resonance point at </a:t>
            </a:r>
            <a:r>
              <a:rPr lang="ja-JP" altLang="en-US" sz="2000" dirty="0"/>
              <a:t>２</a:t>
            </a:r>
            <a:r>
              <a:rPr lang="en-US" altLang="ja-JP" sz="2000" dirty="0"/>
              <a:t>MHz </a:t>
            </a:r>
            <a:r>
              <a:rPr lang="en-US" altLang="ja-JP" sz="2000" dirty="0" smtClean="0"/>
              <a:t>using capacitor (</a:t>
            </a:r>
            <a:r>
              <a:rPr lang="en-US" altLang="ja-JP" sz="2000" dirty="0"/>
              <a:t>1,200pF</a:t>
            </a:r>
            <a:r>
              <a:rPr lang="en-US" altLang="ja-JP" sz="2000" dirty="0" smtClean="0"/>
              <a:t>)</a:t>
            </a:r>
            <a:endParaRPr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76268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581"/>
    </mc:Choice>
    <mc:Fallback xmlns="">
      <p:transition xmlns:p14="http://schemas.microsoft.com/office/powerpoint/2010/main" spd="slow" advTm="49581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100598" y="-163784"/>
            <a:ext cx="9355131" cy="1143000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Result</a:t>
            </a:r>
            <a:r>
              <a:rPr lang="en-US" altLang="ja-JP" dirty="0" smtClean="0"/>
              <a:t> </a:t>
            </a:r>
            <a:r>
              <a:rPr lang="en-US" altLang="ja-JP" sz="2700" dirty="0" smtClean="0"/>
              <a:t>- </a:t>
            </a:r>
            <a:r>
              <a:rPr lang="en-US" altLang="ja-JP" sz="2400" dirty="0" smtClean="0">
                <a:solidFill>
                  <a:prstClr val="black"/>
                </a:solidFill>
              </a:rPr>
              <a:t>Exp</a:t>
            </a:r>
            <a:r>
              <a:rPr lang="en-US" altLang="ja-JP" sz="2400" dirty="0" smtClean="0">
                <a:solidFill>
                  <a:prstClr val="black"/>
                </a:solidFill>
              </a:rPr>
              <a:t>2,</a:t>
            </a:r>
            <a:r>
              <a:rPr lang="ja-JP" altLang="en-US" sz="2400" dirty="0" smtClean="0">
                <a:solidFill>
                  <a:prstClr val="black"/>
                </a:solidFill>
              </a:rPr>
              <a:t>：</a:t>
            </a:r>
            <a:r>
              <a:rPr lang="en-US" altLang="ja-JP" sz="2400" dirty="0" smtClean="0">
                <a:solidFill>
                  <a:prstClr val="black"/>
                </a:solidFill>
              </a:rPr>
              <a:t>Impedance </a:t>
            </a:r>
            <a:r>
              <a:rPr lang="en-US" altLang="ja-JP" sz="2400" dirty="0">
                <a:solidFill>
                  <a:prstClr val="black"/>
                </a:solidFill>
              </a:rPr>
              <a:t>with </a:t>
            </a:r>
            <a:r>
              <a:rPr lang="en-US" altLang="ja-JP" sz="2400" dirty="0" smtClean="0">
                <a:solidFill>
                  <a:prstClr val="black"/>
                </a:solidFill>
              </a:rPr>
              <a:t>Capacitor</a:t>
            </a:r>
            <a:r>
              <a:rPr lang="en-US" altLang="ja-JP" sz="2700" dirty="0" smtClean="0"/>
              <a:t>-</a:t>
            </a:r>
            <a:endParaRPr kumimoji="1" lang="ja-JP" altLang="en-US" sz="2700" dirty="0"/>
          </a:p>
        </p:txBody>
      </p:sp>
      <p:pic>
        <p:nvPicPr>
          <p:cNvPr id="5" name="図 4" descr="スクリーンショット 2012-07-26 13.50.0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778" y="116657"/>
            <a:ext cx="794271" cy="714844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0" y="876855"/>
            <a:ext cx="9144000" cy="26866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14255" y="6138573"/>
            <a:ext cx="7385029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Impedance is broad. </a:t>
            </a:r>
            <a:r>
              <a:rPr kumimoji="1" lang="en-US" altLang="ja-JP" sz="2000" dirty="0" smtClean="0"/>
              <a:t>We can get High Accelerating voltage constantly.</a:t>
            </a:r>
            <a:endParaRPr kumimoji="1" lang="ja-JP" altLang="en-US" sz="2000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933053" y="2529700"/>
            <a:ext cx="2935569" cy="707886"/>
          </a:xfrm>
          <a:prstGeom prst="rect">
            <a:avLst/>
          </a:prstGeom>
          <a:noFill/>
          <a:ln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2000" dirty="0"/>
              <a:t>Set the resonance point </a:t>
            </a:r>
            <a:r>
              <a:rPr lang="en-US" altLang="ja-JP" sz="2000" dirty="0" smtClean="0"/>
              <a:t>at </a:t>
            </a:r>
          </a:p>
          <a:p>
            <a:r>
              <a:rPr lang="ja-JP" altLang="en-US" sz="2000" dirty="0" smtClean="0"/>
              <a:t>２</a:t>
            </a:r>
            <a:r>
              <a:rPr lang="en-US" altLang="ja-JP" sz="2000" dirty="0" smtClean="0"/>
              <a:t>MHz </a:t>
            </a:r>
            <a:r>
              <a:rPr lang="en-US" altLang="ja-JP" sz="2000" dirty="0"/>
              <a:t>using capacitor</a:t>
            </a:r>
            <a:endParaRPr lang="ja-JP" altLang="en-US" sz="20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401123" y="3843213"/>
            <a:ext cx="21305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Accelerating </a:t>
            </a:r>
            <a:r>
              <a:rPr lang="en-US" altLang="ja-JP" sz="2000" dirty="0" err="1" smtClean="0"/>
              <a:t>Freq</a:t>
            </a:r>
            <a:r>
              <a:rPr lang="ja-JP" altLang="en-US" sz="2000" dirty="0" smtClean="0"/>
              <a:t>：</a:t>
            </a:r>
            <a:endParaRPr lang="en-US" altLang="ja-JP" sz="2000" dirty="0" smtClean="0"/>
          </a:p>
          <a:p>
            <a:r>
              <a:rPr lang="en-US" altLang="ja-JP" sz="2000" dirty="0" smtClean="0"/>
              <a:t>1.5MHz </a:t>
            </a:r>
            <a:r>
              <a:rPr lang="en-US" altLang="ja-JP" sz="2000" dirty="0" smtClean="0"/>
              <a:t>~ 4.4MHz</a:t>
            </a:r>
            <a:endParaRPr kumimoji="1" lang="ja-JP" altLang="en-US" sz="2000" dirty="0"/>
          </a:p>
        </p:txBody>
      </p:sp>
      <p:grpSp>
        <p:nvGrpSpPr>
          <p:cNvPr id="3" name="図形グループ 2"/>
          <p:cNvGrpSpPr/>
          <p:nvPr/>
        </p:nvGrpSpPr>
        <p:grpSpPr>
          <a:xfrm>
            <a:off x="-215577" y="1145515"/>
            <a:ext cx="6616700" cy="4835756"/>
            <a:chOff x="-107237" y="1144615"/>
            <a:chExt cx="6616700" cy="4375150"/>
          </a:xfrm>
        </p:grpSpPr>
        <p:graphicFrame>
          <p:nvGraphicFramePr>
            <p:cNvPr id="10" name="グラフ 9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19650865"/>
                </p:ext>
              </p:extLst>
            </p:nvPr>
          </p:nvGraphicFramePr>
          <p:xfrm>
            <a:off x="-107237" y="1144615"/>
            <a:ext cx="6616700" cy="437515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3" name="テキスト ボックス 12"/>
            <p:cNvSpPr txBox="1"/>
            <p:nvPr/>
          </p:nvSpPr>
          <p:spPr>
            <a:xfrm>
              <a:off x="2311818" y="2661862"/>
              <a:ext cx="23163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/>
                <a:t>100MeV Extraction 4MHz</a:t>
              </a:r>
              <a:endParaRPr kumimoji="1" lang="ja-JP" altLang="en-US" sz="1600" dirty="0"/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3366474" y="1944073"/>
              <a:ext cx="247215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/>
                <a:t>150MeV Extraction 4.4MHz</a:t>
              </a:r>
              <a:endParaRPr kumimoji="1" lang="ja-JP" altLang="en-US" sz="1600" dirty="0"/>
            </a:p>
          </p:txBody>
        </p:sp>
        <p:sp>
          <p:nvSpPr>
            <p:cNvPr id="2" name="下矢印 1"/>
            <p:cNvSpPr/>
            <p:nvPr/>
          </p:nvSpPr>
          <p:spPr>
            <a:xfrm>
              <a:off x="1447931" y="2043545"/>
              <a:ext cx="292121" cy="334818"/>
            </a:xfrm>
            <a:prstGeom prst="downArrow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下矢印 18"/>
            <p:cNvSpPr/>
            <p:nvPr/>
          </p:nvSpPr>
          <p:spPr>
            <a:xfrm rot="10800000">
              <a:off x="2845501" y="2332543"/>
              <a:ext cx="292121" cy="334818"/>
            </a:xfrm>
            <a:prstGeom prst="downArrow">
              <a:avLst/>
            </a:prstGeom>
            <a:solidFill>
              <a:srgbClr val="FF66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下矢印 21"/>
            <p:cNvSpPr/>
            <p:nvPr/>
          </p:nvSpPr>
          <p:spPr>
            <a:xfrm>
              <a:off x="3157971" y="1997725"/>
              <a:ext cx="292121" cy="334818"/>
            </a:xfrm>
            <a:prstGeom prst="downArrow">
              <a:avLst/>
            </a:prstGeom>
            <a:solidFill>
              <a:srgbClr val="FF66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94668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9995"/>
    </mc:Choice>
    <mc:Fallback xmlns="">
      <p:transition xmlns:p14="http://schemas.microsoft.com/office/powerpoint/2010/main" spd="slow" advTm="59995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スクリーンショット 2012-07-26 13.50.0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778" y="116657"/>
            <a:ext cx="794271" cy="714844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0" y="876855"/>
            <a:ext cx="9144000" cy="26866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タイトル 1"/>
          <p:cNvSpPr>
            <a:spLocks noGrp="1"/>
          </p:cNvSpPr>
          <p:nvPr>
            <p:ph type="title"/>
          </p:nvPr>
        </p:nvSpPr>
        <p:spPr>
          <a:xfrm>
            <a:off x="100598" y="-163784"/>
            <a:ext cx="9355131" cy="1143000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Result</a:t>
            </a:r>
            <a:r>
              <a:rPr lang="en-US" altLang="ja-JP" dirty="0" smtClean="0"/>
              <a:t> </a:t>
            </a:r>
            <a:r>
              <a:rPr lang="en-US" altLang="ja-JP" sz="2700" dirty="0" smtClean="0"/>
              <a:t>- </a:t>
            </a:r>
            <a:r>
              <a:rPr lang="en-US" altLang="ja-JP" sz="2400" dirty="0" smtClean="0">
                <a:solidFill>
                  <a:prstClr val="black"/>
                </a:solidFill>
              </a:rPr>
              <a:t>Exp</a:t>
            </a:r>
            <a:r>
              <a:rPr lang="en-US" altLang="ja-JP" sz="2400" dirty="0" smtClean="0">
                <a:solidFill>
                  <a:prstClr val="black"/>
                </a:solidFill>
              </a:rPr>
              <a:t>2,</a:t>
            </a:r>
            <a:r>
              <a:rPr lang="ja-JP" altLang="en-US" sz="2400" dirty="0" smtClean="0">
                <a:solidFill>
                  <a:prstClr val="black"/>
                </a:solidFill>
              </a:rPr>
              <a:t>：</a:t>
            </a:r>
            <a:r>
              <a:rPr lang="en-US" altLang="ja-JP" sz="2400" dirty="0" smtClean="0">
                <a:solidFill>
                  <a:prstClr val="black"/>
                </a:solidFill>
              </a:rPr>
              <a:t>Impedance </a:t>
            </a:r>
            <a:r>
              <a:rPr lang="en-US" altLang="ja-JP" sz="2400" dirty="0">
                <a:solidFill>
                  <a:prstClr val="black"/>
                </a:solidFill>
              </a:rPr>
              <a:t>with </a:t>
            </a:r>
            <a:r>
              <a:rPr lang="en-US" altLang="ja-JP" sz="2400" dirty="0" smtClean="0">
                <a:solidFill>
                  <a:prstClr val="black"/>
                </a:solidFill>
              </a:rPr>
              <a:t>Capacitor</a:t>
            </a:r>
            <a:r>
              <a:rPr lang="en-US" altLang="ja-JP" sz="2700" dirty="0" smtClean="0"/>
              <a:t>-</a:t>
            </a:r>
            <a:endParaRPr kumimoji="1" lang="ja-JP" altLang="en-US" sz="2700" dirty="0"/>
          </a:p>
        </p:txBody>
      </p:sp>
      <p:graphicFrame>
        <p:nvGraphicFramePr>
          <p:cNvPr id="12" name="表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5306957"/>
              </p:ext>
            </p:extLst>
          </p:nvPr>
        </p:nvGraphicFramePr>
        <p:xfrm>
          <a:off x="525620" y="5251204"/>
          <a:ext cx="7901662" cy="88899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75416"/>
                <a:gridCol w="2205881"/>
                <a:gridCol w="1975350"/>
                <a:gridCol w="174501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Impedance</a:t>
                      </a:r>
                      <a:r>
                        <a:rPr kumimoji="1" lang="en-US" altLang="ja-JP" sz="1400" baseline="0" dirty="0" smtClean="0"/>
                        <a:t> </a:t>
                      </a:r>
                    </a:p>
                    <a:p>
                      <a:pPr algn="ctr"/>
                      <a:r>
                        <a:rPr kumimoji="1" lang="en-US" altLang="ja-JP" sz="1400" baseline="0" dirty="0" smtClean="0"/>
                        <a:t>par a core</a:t>
                      </a:r>
                      <a:r>
                        <a:rPr kumimoji="1" lang="en-US" altLang="ja-JP" sz="1400" dirty="0" smtClean="0"/>
                        <a:t>(</a:t>
                      </a:r>
                      <a:r>
                        <a:rPr kumimoji="1" lang="en-US" altLang="ja-JP" sz="1400" dirty="0" err="1" smtClean="0"/>
                        <a:t>Ω</a:t>
                      </a:r>
                      <a:r>
                        <a:rPr kumimoji="1" lang="en-US" altLang="ja-JP" sz="1400" dirty="0" smtClean="0"/>
                        <a:t>)</a:t>
                      </a:r>
                      <a:endParaRPr kumimoji="1" lang="ja-JP" alt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How many cores can we</a:t>
                      </a:r>
                      <a:r>
                        <a:rPr kumimoji="1" lang="en-US" altLang="ja-JP" sz="1400" baseline="0" dirty="0" smtClean="0"/>
                        <a:t> install </a:t>
                      </a:r>
                      <a:endParaRPr kumimoji="1" lang="ja-JP" alt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Aim</a:t>
                      </a:r>
                      <a:r>
                        <a:rPr kumimoji="1" lang="en-US" altLang="ja-JP" sz="1400" baseline="0" dirty="0" smtClean="0"/>
                        <a:t> of the</a:t>
                      </a:r>
                    </a:p>
                    <a:p>
                      <a:pPr algn="ctr"/>
                      <a:r>
                        <a:rPr kumimoji="1" lang="en-US" altLang="ja-JP" sz="1400" baseline="0" dirty="0" err="1" smtClean="0"/>
                        <a:t>Acc</a:t>
                      </a:r>
                      <a:r>
                        <a:rPr kumimoji="1" lang="en-US" altLang="ja-JP" sz="1400" baseline="0" dirty="0" smtClean="0"/>
                        <a:t> </a:t>
                      </a:r>
                      <a:r>
                        <a:rPr kumimoji="1" lang="en-US" altLang="ja-JP" sz="1400" baseline="0" dirty="0" err="1" smtClean="0"/>
                        <a:t>Vol</a:t>
                      </a:r>
                      <a:r>
                        <a:rPr kumimoji="1" lang="en-US" altLang="ja-JP" sz="1400" baseline="0" dirty="0" smtClean="0"/>
                        <a:t> ”</a:t>
                      </a:r>
                      <a:r>
                        <a:rPr kumimoji="1" lang="en-US" altLang="ja-JP" sz="1400" dirty="0" smtClean="0"/>
                        <a:t>V</a:t>
                      </a:r>
                      <a:r>
                        <a:rPr kumimoji="1" lang="en-US" altLang="ja-JP" sz="1400" baseline="-25000" dirty="0" smtClean="0"/>
                        <a:t>RF</a:t>
                      </a:r>
                      <a:r>
                        <a:rPr kumimoji="1" lang="en-US" altLang="ja-JP" sz="1400" baseline="0" dirty="0" smtClean="0"/>
                        <a:t>”</a:t>
                      </a:r>
                      <a:r>
                        <a:rPr kumimoji="1" lang="en-US" altLang="ja-JP" sz="1400" dirty="0" smtClean="0"/>
                        <a:t>(</a:t>
                      </a:r>
                      <a:r>
                        <a:rPr kumimoji="1" lang="en-US" altLang="ja-JP" sz="1400" dirty="0" smtClean="0"/>
                        <a:t>kV)</a:t>
                      </a:r>
                      <a:endParaRPr kumimoji="1" lang="ja-JP" alt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en-US" sz="1400" dirty="0" smtClean="0"/>
                        <a:t>Input</a:t>
                      </a:r>
                      <a:r>
                        <a:rPr kumimoji="1" lang="en-US" altLang="en-US" sz="1400" baseline="0" dirty="0" smtClean="0"/>
                        <a:t> Power we need</a:t>
                      </a:r>
                      <a:endParaRPr kumimoji="1" lang="en-US" altLang="en-US" sz="1400" dirty="0" smtClean="0"/>
                    </a:p>
                    <a:p>
                      <a:pPr algn="ctr"/>
                      <a:r>
                        <a:rPr kumimoji="1" lang="en-US" altLang="ja-JP" sz="1400" dirty="0" smtClean="0"/>
                        <a:t>(kW)</a:t>
                      </a:r>
                      <a:endParaRPr kumimoji="1" lang="ja-JP" alt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130〜140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4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4kV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14~15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テキスト ボックス 12"/>
          <p:cNvSpPr txBox="1"/>
          <p:nvPr/>
        </p:nvSpPr>
        <p:spPr>
          <a:xfrm>
            <a:off x="282385" y="1607027"/>
            <a:ext cx="83293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We can get the Impedance </a:t>
            </a:r>
            <a:r>
              <a:rPr kumimoji="1" lang="en-US" altLang="ja-JP" sz="2400" b="1" dirty="0" smtClean="0">
                <a:solidFill>
                  <a:srgbClr val="FF0000"/>
                </a:solidFill>
              </a:rPr>
              <a:t>130~140 </a:t>
            </a:r>
            <a:r>
              <a:rPr kumimoji="1" lang="en-US" altLang="ja-JP" sz="2400" b="1" dirty="0" err="1" smtClean="0">
                <a:solidFill>
                  <a:srgbClr val="FF0000"/>
                </a:solidFill>
              </a:rPr>
              <a:t>Ω</a:t>
            </a:r>
            <a:r>
              <a:rPr kumimoji="1" lang="en-US" altLang="ja-JP" sz="2400" b="1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sz="2400" dirty="0" smtClean="0"/>
              <a:t>at whole frequency range.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38066" y="2570946"/>
            <a:ext cx="80247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If we </a:t>
            </a:r>
            <a:r>
              <a:rPr lang="en-US" altLang="ja-JP" sz="2400" dirty="0"/>
              <a:t>install </a:t>
            </a:r>
            <a:r>
              <a:rPr lang="en-US" altLang="ja-JP" sz="2400" b="1" dirty="0">
                <a:solidFill>
                  <a:srgbClr val="FF0000"/>
                </a:solidFill>
              </a:rPr>
              <a:t>4 cores </a:t>
            </a:r>
            <a:r>
              <a:rPr lang="en-US" altLang="ja-JP" sz="2400" dirty="0"/>
              <a:t>on the new RF </a:t>
            </a:r>
            <a:r>
              <a:rPr lang="en-US" altLang="ja-JP" sz="2400" dirty="0" smtClean="0"/>
              <a:t>cavity and</a:t>
            </a:r>
            <a:r>
              <a:rPr kumimoji="1" lang="en-US" altLang="ja-JP" sz="2400" dirty="0" smtClean="0"/>
              <a:t> </a:t>
            </a:r>
            <a:r>
              <a:rPr lang="en-US" altLang="ja-JP" sz="2400" dirty="0"/>
              <a:t>input *</a:t>
            </a:r>
            <a:r>
              <a:rPr lang="en-US" altLang="ja-JP" sz="2400" b="1" dirty="0">
                <a:solidFill>
                  <a:srgbClr val="FF0000"/>
                </a:solidFill>
              </a:rPr>
              <a:t>14~15 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kW</a:t>
            </a:r>
            <a:r>
              <a:rPr lang="en-US" altLang="ja-JP" sz="2400" dirty="0" smtClean="0"/>
              <a:t>,</a:t>
            </a:r>
            <a:endParaRPr lang="en-US" altLang="ja-JP" sz="2400" b="1" dirty="0">
              <a:solidFill>
                <a:srgbClr val="FF0000"/>
              </a:solidFill>
            </a:endParaRPr>
          </a:p>
          <a:p>
            <a:pPr algn="ctr"/>
            <a:r>
              <a:rPr lang="en-US" altLang="ja-JP" sz="2400" b="1" dirty="0" smtClean="0">
                <a:solidFill>
                  <a:srgbClr val="FF0000"/>
                </a:solidFill>
              </a:rPr>
              <a:t> </a:t>
            </a:r>
            <a:r>
              <a:rPr lang="en-US" altLang="ja-JP" sz="2400" dirty="0" smtClean="0"/>
              <a:t>we can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sz="2400" dirty="0" smtClean="0"/>
              <a:t>get </a:t>
            </a:r>
            <a:r>
              <a:rPr kumimoji="1" lang="en-US" altLang="ja-JP" sz="2400" b="1" dirty="0" smtClean="0">
                <a:solidFill>
                  <a:srgbClr val="FF0000"/>
                </a:solidFill>
              </a:rPr>
              <a:t>4kV</a:t>
            </a:r>
            <a:r>
              <a:rPr kumimoji="1" lang="en-US" altLang="ja-JP" sz="2400" dirty="0" smtClean="0"/>
              <a:t> per turn</a:t>
            </a:r>
            <a:r>
              <a:rPr lang="en-US" altLang="ja-JP" sz="2400" dirty="0" smtClean="0"/>
              <a:t>. </a:t>
            </a:r>
            <a:endParaRPr kumimoji="1" lang="ja-JP" altLang="en-US" sz="24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22574" y="3991635"/>
            <a:ext cx="7686269" cy="461665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We will be able to </a:t>
            </a:r>
            <a:r>
              <a:rPr lang="en-US" altLang="ja-JP" sz="2400" dirty="0" smtClean="0"/>
              <a:t>make</a:t>
            </a:r>
            <a:r>
              <a:rPr kumimoji="1" lang="en-US" altLang="ja-JP" sz="2400" dirty="0" smtClean="0"/>
              <a:t> The New Cavity </a:t>
            </a:r>
            <a:r>
              <a:rPr kumimoji="1" lang="en-US" altLang="ja-JP" sz="2400" b="1" dirty="0" smtClean="0">
                <a:solidFill>
                  <a:srgbClr val="FF0000"/>
                </a:solidFill>
              </a:rPr>
              <a:t>Reusing RCS Cores</a:t>
            </a:r>
            <a:r>
              <a:rPr lang="en-US" altLang="ja-JP" sz="2400" dirty="0" smtClean="0"/>
              <a:t>.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0220515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457200" y="-163784"/>
            <a:ext cx="8229600" cy="1143000"/>
          </a:xfrm>
        </p:spPr>
        <p:txBody>
          <a:bodyPr/>
          <a:lstStyle/>
          <a:p>
            <a:r>
              <a:rPr lang="ja-JP" altLang="en-US" dirty="0"/>
              <a:t>　</a:t>
            </a:r>
            <a:r>
              <a:rPr lang="en-US" altLang="ja-JP" dirty="0" smtClean="0"/>
              <a:t>Summary</a:t>
            </a:r>
            <a:endParaRPr kumimoji="1" lang="ja-JP" altLang="en-US" dirty="0"/>
          </a:p>
        </p:txBody>
      </p:sp>
      <p:pic>
        <p:nvPicPr>
          <p:cNvPr id="5" name="図 4" descr="スクリーンショット 2012-07-26 13.50.0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778" y="116657"/>
            <a:ext cx="794271" cy="714844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0" y="876855"/>
            <a:ext cx="9144000" cy="26866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619504" y="1204539"/>
            <a:ext cx="6360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【Summary】 We will Install New RF Cavity to get high power beam</a:t>
            </a:r>
            <a:endParaRPr lang="en-US" altLang="ja-JP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320217" y="1558179"/>
            <a:ext cx="5513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・</a:t>
            </a:r>
            <a:r>
              <a:rPr lang="en-US" altLang="ja-JP" dirty="0"/>
              <a:t>Cut J-PARC RCS core and make new core  </a:t>
            </a:r>
            <a:r>
              <a:rPr lang="en-US" altLang="ja-JP" dirty="0" smtClean="0"/>
              <a:t>“</a:t>
            </a:r>
            <a:r>
              <a:rPr lang="en-US" altLang="ja-JP" dirty="0" smtClean="0"/>
              <a:t>Ribbon</a:t>
            </a:r>
            <a:r>
              <a:rPr lang="en-US" altLang="ja-JP" dirty="0" smtClean="0"/>
              <a:t> </a:t>
            </a:r>
            <a:r>
              <a:rPr lang="en-US" altLang="ja-JP" dirty="0"/>
              <a:t>core”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320217" y="1927511"/>
            <a:ext cx="56269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・</a:t>
            </a:r>
            <a:r>
              <a:rPr lang="en-US" altLang="ja-JP" dirty="0"/>
              <a:t>M</a:t>
            </a:r>
            <a:r>
              <a:rPr lang="en-US" altLang="ja-JP" dirty="0" smtClean="0"/>
              <a:t>easure the Impedance </a:t>
            </a:r>
            <a:r>
              <a:rPr lang="en-US" altLang="ja-JP" dirty="0" smtClean="0"/>
              <a:t>R and Inductance  </a:t>
            </a:r>
            <a:r>
              <a:rPr lang="en-US" altLang="ja-JP" dirty="0" smtClean="0"/>
              <a:t>L” </a:t>
            </a:r>
          </a:p>
          <a:p>
            <a:r>
              <a:rPr lang="en-US" altLang="ja-JP" dirty="0"/>
              <a:t>	</a:t>
            </a:r>
            <a:r>
              <a:rPr lang="en-US" altLang="ja-JP" dirty="0" smtClean="0"/>
              <a:t>		which concern performance of the cavity.</a:t>
            </a:r>
            <a:endParaRPr lang="en-US" altLang="ja-JP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320217" y="3103948"/>
            <a:ext cx="2533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・</a:t>
            </a:r>
            <a:r>
              <a:rPr lang="en-US" altLang="ja-JP" dirty="0" smtClean="0"/>
              <a:t>Effect of the cut surface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140151" y="3365040"/>
            <a:ext cx="6125278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Impedance</a:t>
            </a:r>
            <a:r>
              <a:rPr kumimoji="1" lang="en-US" altLang="ja-JP" sz="2000" dirty="0" smtClean="0"/>
              <a:t> almost </a:t>
            </a:r>
            <a:r>
              <a:rPr lang="en-US" altLang="ja-JP" sz="2000" dirty="0" smtClean="0"/>
              <a:t>doesn’t</a:t>
            </a:r>
            <a:r>
              <a:rPr kumimoji="1" lang="en-US" altLang="ja-JP" sz="2000" dirty="0" smtClean="0"/>
              <a:t> change</a:t>
            </a:r>
            <a:r>
              <a:rPr lang="en-US" altLang="ja-JP" sz="1600" dirty="0" smtClean="0"/>
              <a:t>, </a:t>
            </a:r>
            <a:r>
              <a:rPr lang="en-US" altLang="ja-JP" sz="2000" dirty="0" smtClean="0"/>
              <a:t>Inductance</a:t>
            </a:r>
            <a:r>
              <a:rPr kumimoji="1" lang="en-US" altLang="ja-JP" sz="2000" baseline="-25000" dirty="0" smtClean="0"/>
              <a:t> </a:t>
            </a:r>
            <a:r>
              <a:rPr kumimoji="1" lang="en-US" altLang="ja-JP" sz="2000" dirty="0" smtClean="0"/>
              <a:t>decreased</a:t>
            </a:r>
            <a:endParaRPr lang="en-US" altLang="ja-JP" sz="1600" dirty="0" smtClean="0"/>
          </a:p>
          <a:p>
            <a:r>
              <a:rPr kumimoji="1" lang="en-US" altLang="ja-JP" sz="1600" dirty="0" smtClean="0"/>
              <a:t>→</a:t>
            </a:r>
            <a:r>
              <a:rPr lang="en-US" altLang="ja-JP" dirty="0" smtClean="0">
                <a:solidFill>
                  <a:prstClr val="black"/>
                </a:solidFill>
              </a:rPr>
              <a:t>Impedance </a:t>
            </a:r>
            <a:r>
              <a:rPr lang="en-US" altLang="ja-JP" dirty="0">
                <a:solidFill>
                  <a:prstClr val="black"/>
                </a:solidFill>
              </a:rPr>
              <a:t>may not be so broad(Q is higher)</a:t>
            </a:r>
            <a:r>
              <a:rPr lang="ja-JP" altLang="en-US" dirty="0">
                <a:solidFill>
                  <a:prstClr val="black"/>
                </a:solidFill>
              </a:rPr>
              <a:t>　</a:t>
            </a:r>
            <a:endParaRPr kumimoji="1" lang="en-US" altLang="ja-JP" sz="1600" dirty="0" smtClean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321085" y="4042148"/>
            <a:ext cx="2762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・</a:t>
            </a:r>
            <a:r>
              <a:rPr lang="en-US" altLang="ja-JP" dirty="0" smtClean="0"/>
              <a:t>Impedance </a:t>
            </a:r>
            <a:r>
              <a:rPr lang="en-US" altLang="ja-JP" dirty="0"/>
              <a:t>with Capacitor</a:t>
            </a:r>
            <a:endParaRPr lang="ja-JP" altLang="en-US" baseline="-250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132132" y="4418568"/>
            <a:ext cx="47566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Broadband Impedance</a:t>
            </a:r>
            <a:endParaRPr kumimoji="1" lang="en-US" altLang="ja-JP" dirty="0" smtClean="0"/>
          </a:p>
          <a:p>
            <a:r>
              <a:rPr lang="en-US" altLang="ja-JP" dirty="0" smtClean="0"/>
              <a:t>On the cavity, we install 4 cores and input 15kW. </a:t>
            </a:r>
            <a:endParaRPr lang="en-US" altLang="ja-JP" dirty="0"/>
          </a:p>
          <a:p>
            <a:r>
              <a:rPr lang="en-US" altLang="ja-JP" dirty="0" smtClean="0"/>
              <a:t>		▷Get 4kV of the Accelerating Voltage.</a:t>
            </a:r>
            <a:endParaRPr kumimoji="1" lang="en-US" altLang="ja-JP" dirty="0" smtClean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05538" y="5536076"/>
            <a:ext cx="1495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【Future plan】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320217" y="5876605"/>
            <a:ext cx="58897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・</a:t>
            </a:r>
            <a:r>
              <a:rPr kumimoji="1" lang="en-US" altLang="ja-JP" dirty="0" smtClean="0"/>
              <a:t>Put the core in the new cavity and measure the Impedance.</a:t>
            </a:r>
          </a:p>
          <a:p>
            <a:r>
              <a:rPr lang="ja-JP" altLang="en-US" dirty="0" smtClean="0"/>
              <a:t>・</a:t>
            </a:r>
            <a:r>
              <a:rPr lang="en-US" altLang="ja-JP" dirty="0" smtClean="0"/>
              <a:t>Input high power</a:t>
            </a:r>
          </a:p>
          <a:p>
            <a:r>
              <a:rPr lang="ja-JP" altLang="en-US" dirty="0" smtClean="0"/>
              <a:t>・</a:t>
            </a:r>
            <a:r>
              <a:rPr lang="en-US" altLang="ja-JP" dirty="0" smtClean="0"/>
              <a:t>Thermal test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320217" y="2444664"/>
            <a:ext cx="16744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・</a:t>
            </a:r>
            <a:r>
              <a:rPr lang="en-US" altLang="ja-JP" dirty="0" smtClean="0"/>
              <a:t>Effect of the </a:t>
            </a:r>
            <a:r>
              <a:rPr lang="en-US" altLang="ja-JP" dirty="0"/>
              <a:t>L</a:t>
            </a:r>
            <a:r>
              <a:rPr lang="en-US" altLang="ja-JP" baseline="-25000" dirty="0"/>
              <a:t>0 </a:t>
            </a:r>
            <a:r>
              <a:rPr lang="en-US" altLang="ja-JP" dirty="0" smtClean="0"/>
              <a:t> </a:t>
            </a:r>
            <a:endParaRPr lang="ja-JP" altLang="en-US" baseline="-25000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702233" y="2734616"/>
            <a:ext cx="3865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Flower Core is </a:t>
            </a:r>
            <a:r>
              <a:rPr lang="en-US" altLang="ja-JP" b="1" dirty="0">
                <a:solidFill>
                  <a:srgbClr val="FF0000"/>
                </a:solidFill>
              </a:rPr>
              <a:t>0.57</a:t>
            </a:r>
            <a:r>
              <a:rPr lang="en-US" altLang="ja-JP" dirty="0"/>
              <a:t> times  the RCS Core</a:t>
            </a:r>
            <a:endParaRPr lang="ja-JP" alt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1721293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131"/>
    </mc:Choice>
    <mc:Fallback xmlns="">
      <p:transition xmlns:p14="http://schemas.microsoft.com/office/powerpoint/2010/main" spd="slow" advTm="46131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457200" y="-163784"/>
            <a:ext cx="8229600" cy="1143000"/>
          </a:xfrm>
        </p:spPr>
        <p:txBody>
          <a:bodyPr/>
          <a:lstStyle/>
          <a:p>
            <a:r>
              <a:rPr lang="en-US" altLang="ja-JP" dirty="0" smtClean="0"/>
              <a:t>Contents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0" y="876855"/>
            <a:ext cx="9144000" cy="26866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 descr="スクリーンショット 2012-07-26 13.50.0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778" y="116657"/>
            <a:ext cx="794271" cy="714844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 flipH="1">
            <a:off x="457199" y="1607334"/>
            <a:ext cx="8793230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 smtClean="0"/>
              <a:t>・</a:t>
            </a:r>
            <a:r>
              <a:rPr lang="en-US" altLang="ja-JP" sz="4400" dirty="0" smtClean="0"/>
              <a:t>Background</a:t>
            </a:r>
          </a:p>
          <a:p>
            <a:r>
              <a:rPr kumimoji="1" lang="ja-JP" altLang="en-US" sz="4400" dirty="0" smtClean="0"/>
              <a:t>・</a:t>
            </a:r>
            <a:r>
              <a:rPr kumimoji="1" lang="en-US" altLang="ja-JP" sz="4400" dirty="0" smtClean="0"/>
              <a:t>Introduction</a:t>
            </a:r>
          </a:p>
          <a:p>
            <a:r>
              <a:rPr lang="ja-JP" altLang="en-US" sz="4400" dirty="0" smtClean="0"/>
              <a:t>・</a:t>
            </a:r>
            <a:r>
              <a:rPr lang="en-US" altLang="ja-JP" sz="4400" dirty="0" smtClean="0"/>
              <a:t>Flow</a:t>
            </a:r>
            <a:r>
              <a:rPr lang="en-US" altLang="ja-JP" sz="4400" dirty="0" smtClean="0"/>
              <a:t> of my work</a:t>
            </a:r>
          </a:p>
          <a:p>
            <a:r>
              <a:rPr lang="ja-JP" altLang="en-US" sz="4400" dirty="0" smtClean="0"/>
              <a:t>・</a:t>
            </a:r>
            <a:r>
              <a:rPr lang="en-US" altLang="ja-JP" sz="4400" dirty="0" smtClean="0"/>
              <a:t>considering shape</a:t>
            </a:r>
            <a:endParaRPr lang="en-US" altLang="ja-JP" sz="4400" dirty="0" smtClean="0"/>
          </a:p>
          <a:p>
            <a:r>
              <a:rPr lang="ja-JP" altLang="en-US" sz="4400" dirty="0" smtClean="0"/>
              <a:t>・</a:t>
            </a:r>
            <a:r>
              <a:rPr lang="en-US" altLang="ja-JP" sz="4400" dirty="0" smtClean="0"/>
              <a:t>the </a:t>
            </a:r>
            <a:r>
              <a:rPr lang="en-US" altLang="ja-JP" sz="4400" dirty="0"/>
              <a:t>p</a:t>
            </a:r>
            <a:r>
              <a:rPr lang="en-US" altLang="ja-JP" sz="4400" dirty="0" smtClean="0"/>
              <a:t>rocessing </a:t>
            </a:r>
            <a:r>
              <a:rPr lang="en-US" altLang="ja-JP" sz="4400" dirty="0"/>
              <a:t>n</a:t>
            </a:r>
            <a:r>
              <a:rPr lang="en-US" altLang="ja-JP" sz="4400" dirty="0" smtClean="0"/>
              <a:t>ew </a:t>
            </a:r>
            <a:r>
              <a:rPr lang="en-US" altLang="ja-JP" sz="4400" dirty="0"/>
              <a:t>m</a:t>
            </a:r>
            <a:r>
              <a:rPr lang="en-US" altLang="ja-JP" sz="4400" dirty="0" smtClean="0"/>
              <a:t>agnetic core</a:t>
            </a:r>
          </a:p>
          <a:p>
            <a:r>
              <a:rPr lang="ja-JP" altLang="en-US" sz="4400" dirty="0" smtClean="0"/>
              <a:t>・</a:t>
            </a:r>
            <a:r>
              <a:rPr kumimoji="1" lang="en-US" altLang="ja-JP" sz="4400" dirty="0" smtClean="0"/>
              <a:t>Experiment</a:t>
            </a:r>
          </a:p>
          <a:p>
            <a:r>
              <a:rPr lang="ja-JP" altLang="en-US" sz="4400" dirty="0" smtClean="0"/>
              <a:t>・</a:t>
            </a:r>
            <a:r>
              <a:rPr kumimoji="1" lang="en-US" altLang="ja-JP" sz="4400" dirty="0" smtClean="0"/>
              <a:t>Summary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898495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 descr="FFA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4173" y="0"/>
            <a:ext cx="9208173" cy="6835320"/>
          </a:xfrm>
          <a:prstGeom prst="rect">
            <a:avLst/>
          </a:prstGeom>
        </p:spPr>
      </p:pic>
      <p:sp>
        <p:nvSpPr>
          <p:cNvPr id="9" name="正方形/長方形 8"/>
          <p:cNvSpPr/>
          <p:nvPr/>
        </p:nvSpPr>
        <p:spPr>
          <a:xfrm>
            <a:off x="-64173" y="-22680"/>
            <a:ext cx="9205656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2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5076" y="4929688"/>
            <a:ext cx="62966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smtClean="0">
                <a:solidFill>
                  <a:schemeClr val="bg1"/>
                </a:solidFill>
              </a:rPr>
              <a:t>Thank you for your attention</a:t>
            </a:r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0" y="5637574"/>
            <a:ext cx="9144000" cy="26866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0678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65"/>
    </mc:Choice>
    <mc:Fallback xmlns="">
      <p:transition xmlns:p14="http://schemas.microsoft.com/office/powerpoint/2010/main" spd="slow" advTm="1965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584195" y="-163784"/>
            <a:ext cx="8686800" cy="1143000"/>
          </a:xfrm>
        </p:spPr>
        <p:txBody>
          <a:bodyPr/>
          <a:lstStyle/>
          <a:p>
            <a:r>
              <a:rPr lang="en-US" altLang="ja-JP" dirty="0" smtClean="0"/>
              <a:t>Impedance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0" y="876855"/>
            <a:ext cx="9144000" cy="26866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 descr="スクリーンショット 2012-07-26 13.50.0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778" y="116657"/>
            <a:ext cx="794271" cy="714844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129480" y="1264707"/>
            <a:ext cx="2624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u="sng" dirty="0" smtClean="0"/>
              <a:t>Effect of the Flower cavity</a:t>
            </a:r>
            <a:endParaRPr lang="en-US" altLang="ja-JP" u="sng" dirty="0" smtClean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934205" y="1818127"/>
            <a:ext cx="2694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①</a:t>
            </a:r>
            <a:r>
              <a:rPr lang="en-US" altLang="ja-JP" dirty="0"/>
              <a:t>S</a:t>
            </a:r>
            <a:r>
              <a:rPr lang="en-US" altLang="ja-JP" dirty="0" smtClean="0"/>
              <a:t>hape</a:t>
            </a:r>
            <a:r>
              <a:rPr lang="en-US" altLang="ja-JP" dirty="0" smtClean="0"/>
              <a:t>(Form</a:t>
            </a:r>
            <a:r>
              <a:rPr lang="en-US" altLang="ja-JP" dirty="0" smtClean="0"/>
              <a:t> factor : </a:t>
            </a:r>
            <a:r>
              <a:rPr kumimoji="1" lang="en-US" altLang="ja-JP" dirty="0" smtClean="0"/>
              <a:t>L</a:t>
            </a:r>
            <a:r>
              <a:rPr kumimoji="1" lang="en-US" altLang="ja-JP" baseline="-25000" dirty="0" smtClean="0"/>
              <a:t>0</a:t>
            </a:r>
            <a:r>
              <a:rPr kumimoji="1" lang="ja-JP" altLang="en-US" dirty="0" smtClean="0"/>
              <a:t>）</a:t>
            </a:r>
            <a:endParaRPr kumimoji="1" lang="ja-JP" altLang="en-US" baseline="-25000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1509542" y="2155035"/>
            <a:ext cx="12154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Impedance</a:t>
            </a:r>
            <a:r>
              <a:rPr kumimoji="1" lang="ja-JP" altLang="en-US" sz="1600" dirty="0" smtClean="0"/>
              <a:t>：</a:t>
            </a:r>
            <a:endParaRPr kumimoji="1" lang="ja-JP" altLang="en-US" sz="1600" dirty="0"/>
          </a:p>
        </p:txBody>
      </p:sp>
      <p:pic>
        <p:nvPicPr>
          <p:cNvPr id="37" name="図 3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54004" y="2144885"/>
            <a:ext cx="1311860" cy="412993"/>
          </a:xfrm>
          <a:prstGeom prst="rect">
            <a:avLst/>
          </a:prstGeom>
        </p:spPr>
      </p:pic>
      <p:grpSp>
        <p:nvGrpSpPr>
          <p:cNvPr id="38" name="図形グループ 37"/>
          <p:cNvGrpSpPr/>
          <p:nvPr/>
        </p:nvGrpSpPr>
        <p:grpSpPr>
          <a:xfrm>
            <a:off x="1262530" y="2481971"/>
            <a:ext cx="4189420" cy="399743"/>
            <a:chOff x="3442347" y="2755722"/>
            <a:chExt cx="4305024" cy="382713"/>
          </a:xfrm>
        </p:grpSpPr>
        <p:pic>
          <p:nvPicPr>
            <p:cNvPr id="39" name="図 3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442347" y="2761211"/>
              <a:ext cx="310655" cy="377224"/>
            </a:xfrm>
            <a:prstGeom prst="rect">
              <a:avLst/>
            </a:prstGeom>
          </p:spPr>
        </p:pic>
        <p:sp>
          <p:nvSpPr>
            <p:cNvPr id="40" name="テキスト ボックス 39"/>
            <p:cNvSpPr txBox="1"/>
            <p:nvPr/>
          </p:nvSpPr>
          <p:spPr>
            <a:xfrm>
              <a:off x="3633789" y="2755722"/>
              <a:ext cx="4113582" cy="3241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/>
                <a:t>:</a:t>
              </a:r>
              <a:r>
                <a:rPr lang="en-US" altLang="ja-JP" sz="1600" dirty="0" smtClean="0"/>
                <a:t>The factor depends on  the shape of MA core</a:t>
              </a:r>
              <a:endParaRPr kumimoji="1" lang="ja-JP" altLang="en-US" sz="1600" dirty="0"/>
            </a:p>
          </p:txBody>
        </p:sp>
      </p:grpSp>
      <p:pic>
        <p:nvPicPr>
          <p:cNvPr id="41" name="図 4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29896" y="2973988"/>
            <a:ext cx="1244264" cy="593418"/>
          </a:xfrm>
          <a:prstGeom prst="rect">
            <a:avLst/>
          </a:prstGeom>
        </p:spPr>
      </p:pic>
      <p:sp>
        <p:nvSpPr>
          <p:cNvPr id="42" name="角丸四角形 41"/>
          <p:cNvSpPr/>
          <p:nvPr/>
        </p:nvSpPr>
        <p:spPr>
          <a:xfrm>
            <a:off x="1617699" y="2881714"/>
            <a:ext cx="2486897" cy="836592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3063285" y="3144350"/>
            <a:ext cx="8934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×</a:t>
            </a:r>
            <a:r>
              <a:rPr lang="en-US" altLang="ja-JP" sz="1600" dirty="0" smtClean="0"/>
              <a:t>density</a:t>
            </a:r>
            <a:endParaRPr kumimoji="1" lang="ja-JP" altLang="en-US" sz="1600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2167784" y="2979502"/>
            <a:ext cx="3924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i="1" dirty="0" smtClean="0"/>
              <a:t>N</a:t>
            </a:r>
            <a:r>
              <a:rPr kumimoji="1" lang="en-US" altLang="ja-JP" sz="1400" i="1" baseline="30000" dirty="0" smtClean="0"/>
              <a:t>2</a:t>
            </a:r>
            <a:endParaRPr kumimoji="1" lang="ja-JP" altLang="en-US" sz="1400" i="1" baseline="30000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2186286" y="3879017"/>
            <a:ext cx="3888241" cy="369332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Ribbon</a:t>
            </a:r>
            <a:r>
              <a:rPr lang="en-US" altLang="ja-JP" dirty="0" smtClean="0"/>
              <a:t> Core is </a:t>
            </a:r>
            <a:r>
              <a:rPr lang="en-US" altLang="ja-JP" b="1" dirty="0" smtClean="0">
                <a:solidFill>
                  <a:srgbClr val="FF0000"/>
                </a:solidFill>
              </a:rPr>
              <a:t>0.57</a:t>
            </a:r>
            <a:r>
              <a:rPr lang="en-US" altLang="ja-JP" dirty="0" smtClean="0"/>
              <a:t> times  the RCS Core</a:t>
            </a:r>
            <a:endParaRPr kumimoji="1" lang="ja-JP" altLang="en-US" baseline="-25000" dirty="0"/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991209" y="4585119"/>
            <a:ext cx="2724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②</a:t>
            </a:r>
            <a:r>
              <a:rPr lang="en-US" altLang="ja-JP" dirty="0" smtClean="0"/>
              <a:t>Effect of the cut surface</a:t>
            </a:r>
            <a:endParaRPr kumimoji="1" lang="ja-JP" altLang="en-US" baseline="-25000" dirty="0"/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1446455" y="4921273"/>
            <a:ext cx="5301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Decrease Magnetic field at cut surface</a:t>
            </a:r>
            <a:r>
              <a:rPr lang="ja-JP" altLang="en-US" dirty="0" smtClean="0"/>
              <a:t>　</a:t>
            </a:r>
            <a:r>
              <a:rPr lang="en-US" altLang="ja-JP" dirty="0" smtClean="0"/>
              <a:t>→</a:t>
            </a:r>
            <a:r>
              <a:rPr lang="ja-JP" altLang="en-US" dirty="0" smtClean="0"/>
              <a:t>　</a:t>
            </a:r>
            <a:r>
              <a:rPr lang="en-US" altLang="ja-JP" dirty="0" smtClean="0"/>
              <a:t>Decrease L</a:t>
            </a:r>
            <a:endParaRPr lang="en-US" altLang="ja-JP" dirty="0" smtClean="0"/>
          </a:p>
        </p:txBody>
      </p:sp>
      <p:graphicFrame>
        <p:nvGraphicFramePr>
          <p:cNvPr id="2" name="オブジェクト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7758875"/>
              </p:ext>
            </p:extLst>
          </p:nvPr>
        </p:nvGraphicFramePr>
        <p:xfrm>
          <a:off x="230188" y="6040438"/>
          <a:ext cx="8685212" cy="58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5" name="Word 文書" r:id="rId8" imgW="5613400" imgH="381000" progId="Word.Document.12">
                  <p:link updateAutomatic="1"/>
                </p:oleObj>
              </mc:Choice>
              <mc:Fallback>
                <p:oleObj name="Word 文書" r:id="rId8" imgW="5613400" imgH="381000" progId="Word.Documen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30188" y="6040438"/>
                        <a:ext cx="8685212" cy="587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オブジェクト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5618440"/>
              </p:ext>
            </p:extLst>
          </p:nvPr>
        </p:nvGraphicFramePr>
        <p:xfrm>
          <a:off x="344426" y="2853903"/>
          <a:ext cx="11860274" cy="4024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6" name="Word 文書" r:id="rId10" imgW="5613400" imgH="190500" progId="Word.Document.12">
                  <p:link updateAutomatic="1"/>
                </p:oleObj>
              </mc:Choice>
              <mc:Fallback>
                <p:oleObj name="Word 文書" r:id="rId10" imgW="5613400" imgH="190500" progId="Word.Documen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44426" y="2853903"/>
                        <a:ext cx="11860274" cy="4024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オブジェクト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5266742"/>
              </p:ext>
            </p:extLst>
          </p:nvPr>
        </p:nvGraphicFramePr>
        <p:xfrm>
          <a:off x="183381" y="3261013"/>
          <a:ext cx="11940504" cy="3782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7" name="Word 文書" r:id="rId12" imgW="5613400" imgH="177800" progId="Word.Document.12">
                  <p:link updateAutomatic="1"/>
                </p:oleObj>
              </mc:Choice>
              <mc:Fallback>
                <p:oleObj name="Word 文書" r:id="rId12" imgW="5613400" imgH="177800" progId="Word.Documen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83381" y="3261013"/>
                        <a:ext cx="11940504" cy="3782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正方形/長方形 11"/>
          <p:cNvSpPr/>
          <p:nvPr/>
        </p:nvSpPr>
        <p:spPr>
          <a:xfrm>
            <a:off x="1553625" y="5634611"/>
            <a:ext cx="53105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/>
              <a:t>▷</a:t>
            </a:r>
            <a:r>
              <a:rPr lang="en-US" altLang="ja-JP" dirty="0" smtClean="0"/>
              <a:t>We </a:t>
            </a:r>
            <a:r>
              <a:rPr lang="en-US" altLang="ja-JP" dirty="0"/>
              <a:t>may not get the Impedance which is broadband. </a:t>
            </a:r>
            <a:endParaRPr lang="ja-JP" altLang="en-US" dirty="0"/>
          </a:p>
        </p:txBody>
      </p:sp>
      <p:sp>
        <p:nvSpPr>
          <p:cNvPr id="47" name="角丸四角形 46"/>
          <p:cNvSpPr/>
          <p:nvPr/>
        </p:nvSpPr>
        <p:spPr>
          <a:xfrm>
            <a:off x="5106734" y="2865448"/>
            <a:ext cx="2486897" cy="836592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角丸四角形 47"/>
          <p:cNvSpPr/>
          <p:nvPr/>
        </p:nvSpPr>
        <p:spPr>
          <a:xfrm>
            <a:off x="3370425" y="5957763"/>
            <a:ext cx="2486897" cy="836592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49" name="オブジェクト 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9122462"/>
              </p:ext>
            </p:extLst>
          </p:nvPr>
        </p:nvGraphicFramePr>
        <p:xfrm>
          <a:off x="1013050" y="1553121"/>
          <a:ext cx="10508591" cy="6894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8" name="Word 文書" r:id="rId14" imgW="5613400" imgH="368300" progId="Word.Document.12">
                  <p:link updateAutomatic="1"/>
                </p:oleObj>
              </mc:Choice>
              <mc:Fallback>
                <p:oleObj name="Word 文書" r:id="rId14" imgW="5613400" imgH="368300" progId="Word.Documen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013050" y="1553121"/>
                        <a:ext cx="10508591" cy="6894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" name="テキスト ボックス 52"/>
          <p:cNvSpPr txBox="1"/>
          <p:nvPr/>
        </p:nvSpPr>
        <p:spPr>
          <a:xfrm>
            <a:off x="4906794" y="1295485"/>
            <a:ext cx="14853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*Input Power </a:t>
            </a:r>
            <a:r>
              <a:rPr lang="en-US" altLang="ja-JP" sz="1600" dirty="0" smtClean="0"/>
              <a:t>is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823552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5663"/>
    </mc:Choice>
    <mc:Fallback xmlns="">
      <p:transition xmlns:p14="http://schemas.microsoft.com/office/powerpoint/2010/main" spd="slow" advTm="95663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0" name="直線コネクタ 59"/>
          <p:cNvCxnSpPr/>
          <p:nvPr/>
        </p:nvCxnSpPr>
        <p:spPr>
          <a:xfrm>
            <a:off x="4774577" y="6140486"/>
            <a:ext cx="450940" cy="234955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角丸四角形 5"/>
          <p:cNvSpPr/>
          <p:nvPr/>
        </p:nvSpPr>
        <p:spPr>
          <a:xfrm>
            <a:off x="495812" y="1424013"/>
            <a:ext cx="6208356" cy="1013402"/>
          </a:xfrm>
          <a:prstGeom prst="roundRect">
            <a:avLst/>
          </a:prstGeom>
          <a:solidFill>
            <a:srgbClr val="8EB4E3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163784"/>
            <a:ext cx="8229600" cy="1143000"/>
          </a:xfrm>
        </p:spPr>
        <p:txBody>
          <a:bodyPr/>
          <a:lstStyle/>
          <a:p>
            <a:r>
              <a:rPr lang="en-US" altLang="ja-JP" dirty="0" smtClean="0"/>
              <a:t>Background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23922" y="1425337"/>
            <a:ext cx="590062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 smtClean="0"/>
              <a:t>・</a:t>
            </a:r>
            <a:r>
              <a:rPr lang="en-US" altLang="ja-JP" sz="2000" dirty="0" smtClean="0"/>
              <a:t>Analyze properties of materials using neutron beam  </a:t>
            </a:r>
            <a:endParaRPr kumimoji="1" lang="en-US" altLang="ja-JP" sz="2000" dirty="0" smtClean="0"/>
          </a:p>
          <a:p>
            <a:r>
              <a:rPr lang="ja-JP" altLang="en-US" sz="2000" dirty="0" smtClean="0">
                <a:solidFill>
                  <a:srgbClr val="FF0000"/>
                </a:solidFill>
              </a:rPr>
              <a:t>・</a:t>
            </a:r>
            <a:r>
              <a:rPr lang="en-US" altLang="ja-JP" sz="2000" dirty="0" smtClean="0">
                <a:solidFill>
                  <a:srgbClr val="FF0000"/>
                </a:solidFill>
              </a:rPr>
              <a:t>Accelerator Driven Subcritical Reactor</a:t>
            </a:r>
          </a:p>
          <a:p>
            <a:r>
              <a:rPr lang="ja-JP" altLang="en-US" sz="2000" dirty="0" smtClean="0"/>
              <a:t>・</a:t>
            </a:r>
            <a:r>
              <a:rPr lang="en-US" altLang="ja-JP" sz="2000" dirty="0" smtClean="0"/>
              <a:t>(Cancer therapy with neutron beam)</a:t>
            </a:r>
            <a:endParaRPr lang="ja-JP" altLang="en-US" sz="2000" dirty="0" smtClean="0"/>
          </a:p>
        </p:txBody>
      </p:sp>
      <p:sp>
        <p:nvSpPr>
          <p:cNvPr id="9" name="正方形/長方形 8"/>
          <p:cNvSpPr/>
          <p:nvPr/>
        </p:nvSpPr>
        <p:spPr>
          <a:xfrm>
            <a:off x="0" y="876855"/>
            <a:ext cx="9144000" cy="26866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1" name="図 10" descr="スクリーンショット 2012-07-26 13.50.0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778" y="116657"/>
            <a:ext cx="794271" cy="714844"/>
          </a:xfrm>
          <a:prstGeom prst="rect">
            <a:avLst/>
          </a:prstGeom>
        </p:spPr>
      </p:pic>
      <p:sp>
        <p:nvSpPr>
          <p:cNvPr id="17" name="テキスト ボックス 16"/>
          <p:cNvSpPr txBox="1"/>
          <p:nvPr/>
        </p:nvSpPr>
        <p:spPr>
          <a:xfrm>
            <a:off x="457200" y="2877353"/>
            <a:ext cx="16962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u="sng" dirty="0" smtClean="0"/>
              <a:t>FFAG </a:t>
            </a:r>
            <a:r>
              <a:rPr lang="en-US" altLang="ja-JP" sz="2000" u="sng" dirty="0" smtClean="0"/>
              <a:t>at KURRI</a:t>
            </a:r>
            <a:endParaRPr kumimoji="1" lang="ja-JP" altLang="en-US" sz="2000" u="sng" dirty="0"/>
          </a:p>
        </p:txBody>
      </p:sp>
      <p:sp>
        <p:nvSpPr>
          <p:cNvPr id="19" name="正方形/長方形 18"/>
          <p:cNvSpPr/>
          <p:nvPr/>
        </p:nvSpPr>
        <p:spPr>
          <a:xfrm>
            <a:off x="335566" y="3375457"/>
            <a:ext cx="573314" cy="4343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1267927" y="3519451"/>
            <a:ext cx="2274265" cy="157803"/>
          </a:xfrm>
          <a:prstGeom prst="rect">
            <a:avLst/>
          </a:prstGeom>
          <a:gradFill>
            <a:gsLst>
              <a:gs pos="0">
                <a:schemeClr val="bg2">
                  <a:lumMod val="50000"/>
                </a:schemeClr>
              </a:gs>
              <a:gs pos="100000">
                <a:schemeClr val="bg2">
                  <a:lumMod val="75000"/>
                </a:schemeClr>
              </a:gs>
            </a:gsLst>
          </a:gra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9" name="図形グループ 38"/>
          <p:cNvGrpSpPr/>
          <p:nvPr/>
        </p:nvGrpSpPr>
        <p:grpSpPr>
          <a:xfrm>
            <a:off x="3574361" y="3903294"/>
            <a:ext cx="1967897" cy="2003902"/>
            <a:chOff x="4298295" y="4711550"/>
            <a:chExt cx="1967897" cy="2003902"/>
          </a:xfrm>
        </p:grpSpPr>
        <p:grpSp>
          <p:nvGrpSpPr>
            <p:cNvPr id="37" name="図形グループ 36"/>
            <p:cNvGrpSpPr/>
            <p:nvPr/>
          </p:nvGrpSpPr>
          <p:grpSpPr>
            <a:xfrm>
              <a:off x="4323924" y="4711550"/>
              <a:ext cx="1942268" cy="2003902"/>
              <a:chOff x="6113276" y="4333047"/>
              <a:chExt cx="2320727" cy="2382405"/>
            </a:xfrm>
          </p:grpSpPr>
          <p:sp>
            <p:nvSpPr>
              <p:cNvPr id="21" name="台形 20"/>
              <p:cNvSpPr/>
              <p:nvPr/>
            </p:nvSpPr>
            <p:spPr>
              <a:xfrm rot="10800000">
                <a:off x="7098727" y="4333047"/>
                <a:ext cx="378459" cy="378502"/>
              </a:xfrm>
              <a:prstGeom prst="trapezoid">
                <a:avLst/>
              </a:prstGeom>
              <a:gradFill>
                <a:gsLst>
                  <a:gs pos="0">
                    <a:schemeClr val="accent4">
                      <a:lumMod val="75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</a:gra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" name="台形 21"/>
              <p:cNvSpPr/>
              <p:nvPr/>
            </p:nvSpPr>
            <p:spPr>
              <a:xfrm rot="8993624">
                <a:off x="6611430" y="4484574"/>
                <a:ext cx="378459" cy="378502"/>
              </a:xfrm>
              <a:prstGeom prst="trapezoid">
                <a:avLst/>
              </a:prstGeom>
              <a:gradFill>
                <a:gsLst>
                  <a:gs pos="0">
                    <a:schemeClr val="accent4">
                      <a:lumMod val="75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</a:gra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3" name="台形 22"/>
              <p:cNvSpPr/>
              <p:nvPr/>
            </p:nvSpPr>
            <p:spPr>
              <a:xfrm>
                <a:off x="6252214" y="4834641"/>
                <a:ext cx="378459" cy="378502"/>
              </a:xfrm>
              <a:prstGeom prst="trapezoid">
                <a:avLst/>
              </a:prstGeom>
              <a:gradFill>
                <a:gsLst>
                  <a:gs pos="0">
                    <a:schemeClr val="accent4">
                      <a:lumMod val="75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</a:gradFill>
              <a:ln>
                <a:solidFill>
                  <a:schemeClr val="tx1"/>
                </a:solidFill>
              </a:ln>
              <a:scene3d>
                <a:camera prst="orthographicFront">
                  <a:rot lat="0" lon="0" rev="1440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台形 24"/>
              <p:cNvSpPr/>
              <p:nvPr/>
            </p:nvSpPr>
            <p:spPr>
              <a:xfrm>
                <a:off x="7575555" y="4480560"/>
                <a:ext cx="378459" cy="378502"/>
              </a:xfrm>
              <a:prstGeom prst="trapezoid">
                <a:avLst/>
              </a:prstGeom>
              <a:gradFill>
                <a:gsLst>
                  <a:gs pos="0">
                    <a:schemeClr val="accent4">
                      <a:lumMod val="75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</a:gradFill>
              <a:ln>
                <a:solidFill>
                  <a:schemeClr val="tx1"/>
                </a:solidFill>
              </a:ln>
              <a:scene3d>
                <a:camera prst="orthographicFront">
                  <a:rot lat="0" lon="0" rev="900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台形 25"/>
              <p:cNvSpPr/>
              <p:nvPr/>
            </p:nvSpPr>
            <p:spPr>
              <a:xfrm>
                <a:off x="6113276" y="5316330"/>
                <a:ext cx="378459" cy="378502"/>
              </a:xfrm>
              <a:prstGeom prst="trapezoid">
                <a:avLst/>
              </a:prstGeom>
              <a:gradFill>
                <a:gsLst>
                  <a:gs pos="0">
                    <a:schemeClr val="accent4">
                      <a:lumMod val="75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</a:gradFill>
              <a:ln>
                <a:solidFill>
                  <a:schemeClr val="tx1"/>
                </a:solidFill>
              </a:ln>
              <a:scene3d>
                <a:camera prst="orthographicFront">
                  <a:rot lat="0" lon="0" rev="1620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台形 26"/>
              <p:cNvSpPr/>
              <p:nvPr/>
            </p:nvSpPr>
            <p:spPr>
              <a:xfrm>
                <a:off x="7098727" y="6336950"/>
                <a:ext cx="378459" cy="378502"/>
              </a:xfrm>
              <a:prstGeom prst="trapezoid">
                <a:avLst/>
              </a:prstGeom>
              <a:gradFill>
                <a:gsLst>
                  <a:gs pos="0">
                    <a:schemeClr val="accent4">
                      <a:lumMod val="75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</a:gra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台形 27"/>
              <p:cNvSpPr/>
              <p:nvPr/>
            </p:nvSpPr>
            <p:spPr>
              <a:xfrm>
                <a:off x="6266191" y="5819183"/>
                <a:ext cx="378459" cy="378502"/>
              </a:xfrm>
              <a:prstGeom prst="trapezoid">
                <a:avLst/>
              </a:prstGeom>
              <a:gradFill>
                <a:gsLst>
                  <a:gs pos="0">
                    <a:schemeClr val="accent4">
                      <a:lumMod val="75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</a:gradFill>
              <a:ln>
                <a:solidFill>
                  <a:schemeClr val="tx1"/>
                </a:solidFill>
              </a:ln>
              <a:scene3d>
                <a:camera prst="orthographicFront">
                  <a:rot lat="0" lon="0" rev="1800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台形 28"/>
              <p:cNvSpPr/>
              <p:nvPr/>
            </p:nvSpPr>
            <p:spPr>
              <a:xfrm>
                <a:off x="6630540" y="6174946"/>
                <a:ext cx="378459" cy="378502"/>
              </a:xfrm>
              <a:prstGeom prst="trapezoid">
                <a:avLst/>
              </a:prstGeom>
              <a:gradFill>
                <a:gsLst>
                  <a:gs pos="0">
                    <a:schemeClr val="accent4">
                      <a:lumMod val="75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</a:gradFill>
              <a:ln>
                <a:solidFill>
                  <a:schemeClr val="tx1"/>
                </a:solidFill>
              </a:ln>
              <a:scene3d>
                <a:camera prst="orthographicFront">
                  <a:rot lat="0" lon="0" rev="1980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台形 29"/>
              <p:cNvSpPr/>
              <p:nvPr/>
            </p:nvSpPr>
            <p:spPr>
              <a:xfrm>
                <a:off x="7930448" y="4833912"/>
                <a:ext cx="378459" cy="378502"/>
              </a:xfrm>
              <a:prstGeom prst="trapezoid">
                <a:avLst/>
              </a:prstGeom>
              <a:gradFill>
                <a:gsLst>
                  <a:gs pos="0">
                    <a:schemeClr val="accent4">
                      <a:lumMod val="75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</a:gradFill>
              <a:ln>
                <a:solidFill>
                  <a:schemeClr val="tx1"/>
                </a:solidFill>
              </a:ln>
              <a:scene3d>
                <a:camera prst="orthographicFront">
                  <a:rot lat="0" lon="0" rev="720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台形 30"/>
              <p:cNvSpPr/>
              <p:nvPr/>
            </p:nvSpPr>
            <p:spPr>
              <a:xfrm>
                <a:off x="8055544" y="5316330"/>
                <a:ext cx="378459" cy="378502"/>
              </a:xfrm>
              <a:prstGeom prst="trapezoid">
                <a:avLst/>
              </a:prstGeom>
              <a:gradFill>
                <a:gsLst>
                  <a:gs pos="0">
                    <a:schemeClr val="accent4">
                      <a:lumMod val="75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</a:gradFill>
              <a:ln>
                <a:solidFill>
                  <a:schemeClr val="tx1"/>
                </a:solidFill>
              </a:ln>
              <a:scene3d>
                <a:camera prst="orthographicFront">
                  <a:rot lat="0" lon="0" rev="540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台形 31"/>
              <p:cNvSpPr/>
              <p:nvPr/>
            </p:nvSpPr>
            <p:spPr>
              <a:xfrm>
                <a:off x="7930448" y="5821208"/>
                <a:ext cx="378459" cy="378502"/>
              </a:xfrm>
              <a:prstGeom prst="trapezoid">
                <a:avLst/>
              </a:prstGeom>
              <a:gradFill>
                <a:gsLst>
                  <a:gs pos="0">
                    <a:schemeClr val="accent4">
                      <a:lumMod val="75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</a:gradFill>
              <a:ln>
                <a:solidFill>
                  <a:schemeClr val="tx1"/>
                </a:solidFill>
              </a:ln>
              <a:scene3d>
                <a:camera prst="orthographicFront">
                  <a:rot lat="0" lon="0" rev="360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台形 32"/>
              <p:cNvSpPr/>
              <p:nvPr/>
            </p:nvSpPr>
            <p:spPr>
              <a:xfrm rot="10800000">
                <a:off x="7564562" y="6174319"/>
                <a:ext cx="378459" cy="378502"/>
              </a:xfrm>
              <a:prstGeom prst="trapezoid">
                <a:avLst/>
              </a:prstGeom>
              <a:gradFill>
                <a:gsLst>
                  <a:gs pos="0">
                    <a:schemeClr val="accent4">
                      <a:lumMod val="75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</a:gradFill>
              <a:ln>
                <a:solidFill>
                  <a:schemeClr val="tx1"/>
                </a:solidFill>
              </a:ln>
              <a:scene3d>
                <a:camera prst="orthographicFront">
                  <a:rot lat="0" lon="0" rev="1260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38" name="正方形/長方形 37"/>
            <p:cNvSpPr/>
            <p:nvPr/>
          </p:nvSpPr>
          <p:spPr>
            <a:xfrm rot="1086366">
              <a:off x="4298295" y="5453212"/>
              <a:ext cx="410504" cy="45719"/>
            </a:xfrm>
            <a:prstGeom prst="rect">
              <a:avLst/>
            </a:prstGeom>
            <a:solidFill>
              <a:srgbClr val="FFFF00">
                <a:alpha val="30000"/>
              </a:srgb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41" name="直線コネクタ 40"/>
          <p:cNvCxnSpPr>
            <a:stCxn id="19" idx="3"/>
            <a:endCxn id="20" idx="1"/>
          </p:cNvCxnSpPr>
          <p:nvPr/>
        </p:nvCxnSpPr>
        <p:spPr>
          <a:xfrm>
            <a:off x="908880" y="3592607"/>
            <a:ext cx="359047" cy="574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アーチ 44"/>
          <p:cNvSpPr/>
          <p:nvPr/>
        </p:nvSpPr>
        <p:spPr>
          <a:xfrm rot="5760294">
            <a:off x="2692121" y="3668692"/>
            <a:ext cx="1556853" cy="1390838"/>
          </a:xfrm>
          <a:prstGeom prst="blockArc">
            <a:avLst>
              <a:gd name="adj1" fmla="val 10800000"/>
              <a:gd name="adj2" fmla="val 14229266"/>
              <a:gd name="adj3" fmla="val 1547"/>
            </a:avLst>
          </a:prstGeom>
          <a:solidFill>
            <a:schemeClr val="tx1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cxnSp>
        <p:nvCxnSpPr>
          <p:cNvPr id="47" name="直線コネクタ 46"/>
          <p:cNvCxnSpPr/>
          <p:nvPr/>
        </p:nvCxnSpPr>
        <p:spPr>
          <a:xfrm>
            <a:off x="4069297" y="5745951"/>
            <a:ext cx="731936" cy="39999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直線コネクタ 52"/>
          <p:cNvCxnSpPr/>
          <p:nvPr/>
        </p:nvCxnSpPr>
        <p:spPr>
          <a:xfrm>
            <a:off x="4774577" y="6140486"/>
            <a:ext cx="1781712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正方形/長方形 56"/>
          <p:cNvSpPr/>
          <p:nvPr/>
        </p:nvSpPr>
        <p:spPr>
          <a:xfrm>
            <a:off x="3939682" y="3790670"/>
            <a:ext cx="105027" cy="182111"/>
          </a:xfrm>
          <a:prstGeom prst="rect">
            <a:avLst/>
          </a:prstGeom>
          <a:gradFill>
            <a:gsLst>
              <a:gs pos="0">
                <a:srgbClr val="FF0000"/>
              </a:gs>
              <a:gs pos="100000">
                <a:srgbClr val="FF96B4"/>
              </a:gs>
            </a:gsLst>
          </a:gra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正方形/長方形 57"/>
          <p:cNvSpPr/>
          <p:nvPr/>
        </p:nvSpPr>
        <p:spPr>
          <a:xfrm>
            <a:off x="3716270" y="3592607"/>
            <a:ext cx="105027" cy="182111"/>
          </a:xfrm>
          <a:prstGeom prst="rect">
            <a:avLst/>
          </a:prstGeom>
          <a:gradFill>
            <a:gsLst>
              <a:gs pos="0">
                <a:srgbClr val="FF0000"/>
              </a:gs>
              <a:gs pos="100000">
                <a:srgbClr val="FF96B4"/>
              </a:gs>
            </a:gsLst>
          </a:gra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正方形/長方形 58"/>
          <p:cNvSpPr/>
          <p:nvPr/>
        </p:nvSpPr>
        <p:spPr>
          <a:xfrm>
            <a:off x="4730013" y="6054893"/>
            <a:ext cx="105027" cy="182111"/>
          </a:xfrm>
          <a:prstGeom prst="rect">
            <a:avLst/>
          </a:prstGeom>
          <a:gradFill>
            <a:gsLst>
              <a:gs pos="0">
                <a:srgbClr val="FF0000"/>
              </a:gs>
              <a:gs pos="100000">
                <a:srgbClr val="FF96B4"/>
              </a:gs>
            </a:gsLst>
          </a:gra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153137" y="3784156"/>
            <a:ext cx="9544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 smtClean="0"/>
              <a:t>Ion source</a:t>
            </a:r>
            <a:endParaRPr kumimoji="1" lang="ja-JP" altLang="en-US" sz="1400" b="1" dirty="0"/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2164072" y="3671293"/>
            <a:ext cx="6028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 err="1" smtClean="0"/>
              <a:t>Linac</a:t>
            </a:r>
            <a:endParaRPr kumimoji="1" lang="ja-JP" altLang="en-US" sz="1400" b="1" dirty="0"/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4066509" y="4640293"/>
            <a:ext cx="10657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 smtClean="0"/>
              <a:t>FFAG</a:t>
            </a:r>
          </a:p>
          <a:p>
            <a:pPr algn="ctr"/>
            <a:r>
              <a:rPr lang="en-US" altLang="ja-JP" sz="1400" b="1" dirty="0" smtClean="0"/>
              <a:t>(Main Ring</a:t>
            </a:r>
            <a:r>
              <a:rPr kumimoji="1" lang="en-US" altLang="ja-JP" sz="1400" b="1" dirty="0" smtClean="0"/>
              <a:t>)</a:t>
            </a:r>
            <a:endParaRPr kumimoji="1" lang="ja-JP" altLang="en-US" sz="1400" b="1" dirty="0"/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2673507" y="4449026"/>
            <a:ext cx="8256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 err="1" smtClean="0"/>
              <a:t>RFCavity</a:t>
            </a:r>
            <a:endParaRPr kumimoji="1" lang="ja-JP" altLang="en-US" sz="1400" b="1" dirty="0"/>
          </a:p>
        </p:txBody>
      </p:sp>
      <p:sp>
        <p:nvSpPr>
          <p:cNvPr id="66" name="爆発 2 65"/>
          <p:cNvSpPr/>
          <p:nvPr/>
        </p:nvSpPr>
        <p:spPr>
          <a:xfrm>
            <a:off x="5081493" y="6276997"/>
            <a:ext cx="628670" cy="499326"/>
          </a:xfrm>
          <a:prstGeom prst="irregularSeal2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爆発 2 66"/>
          <p:cNvSpPr/>
          <p:nvPr/>
        </p:nvSpPr>
        <p:spPr>
          <a:xfrm rot="1591885">
            <a:off x="6531143" y="5915996"/>
            <a:ext cx="628670" cy="499326"/>
          </a:xfrm>
          <a:prstGeom prst="irregularSeal2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5242605" y="6597330"/>
            <a:ext cx="20976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solidFill>
                  <a:srgbClr val="FF0000"/>
                </a:solidFill>
              </a:rPr>
              <a:t>Extract the Proton Beam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7238232" y="6218687"/>
            <a:ext cx="15595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</a:rPr>
              <a:t>F</a:t>
            </a:r>
            <a:r>
              <a:rPr lang="en-US" altLang="ja-JP" sz="1400" dirty="0" smtClean="0">
                <a:solidFill>
                  <a:srgbClr val="FF0000"/>
                </a:solidFill>
              </a:rPr>
              <a:t>or cancer therapy</a:t>
            </a:r>
            <a:endParaRPr kumimoji="1" lang="en-US" altLang="ja-JP" sz="1400" dirty="0" smtClean="0">
              <a:solidFill>
                <a:srgbClr val="FF0000"/>
              </a:solidFill>
            </a:endParaRPr>
          </a:p>
        </p:txBody>
      </p:sp>
      <p:sp>
        <p:nvSpPr>
          <p:cNvPr id="70" name="正方形/長方形 69"/>
          <p:cNvSpPr/>
          <p:nvPr/>
        </p:nvSpPr>
        <p:spPr>
          <a:xfrm>
            <a:off x="7248020" y="5816989"/>
            <a:ext cx="64575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ja-JP" sz="1400" b="1" i="1" dirty="0" smtClean="0">
                <a:solidFill>
                  <a:srgbClr val="FF0000"/>
                </a:solidFill>
              </a:rPr>
              <a:t>ADSR</a:t>
            </a:r>
            <a:endParaRPr lang="ja-JP" altLang="en-US" sz="1400" b="1" i="1" dirty="0">
              <a:solidFill>
                <a:srgbClr val="FF0000"/>
              </a:solidFill>
            </a:endParaRPr>
          </a:p>
        </p:txBody>
      </p:sp>
      <p:sp>
        <p:nvSpPr>
          <p:cNvPr id="74" name="角丸四角形吹き出し 73"/>
          <p:cNvSpPr/>
          <p:nvPr/>
        </p:nvSpPr>
        <p:spPr>
          <a:xfrm>
            <a:off x="5809555" y="2967660"/>
            <a:ext cx="3309299" cy="2085935"/>
          </a:xfrm>
          <a:prstGeom prst="wedgeRoundRectCallout">
            <a:avLst>
              <a:gd name="adj1" fmla="val -6528"/>
              <a:gd name="adj2" fmla="val 80893"/>
              <a:gd name="adj3" fmla="val 16667"/>
            </a:avLst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5751749" y="3267225"/>
            <a:ext cx="30547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dirty="0" smtClean="0"/>
              <a:t>Proton Beam strikes the neutron target</a:t>
            </a:r>
          </a:p>
          <a:p>
            <a:pPr algn="ctr"/>
            <a:r>
              <a:rPr lang="en-US" altLang="ja-JP" sz="1400" dirty="0" smtClean="0"/>
              <a:t>→Neutron breaks out</a:t>
            </a: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5948546" y="3006300"/>
            <a:ext cx="22162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dirty="0" smtClean="0"/>
              <a:t>ADSR</a:t>
            </a:r>
            <a:endParaRPr kumimoji="1" lang="ja-JP" altLang="en-US" sz="1600" b="1" dirty="0"/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5963343" y="3776855"/>
            <a:ext cx="34086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/>
              <a:t>・</a:t>
            </a:r>
            <a:r>
              <a:rPr lang="en-US" altLang="ja-JP" sz="1400" dirty="0" smtClean="0"/>
              <a:t>Stop reactor safely</a:t>
            </a:r>
            <a:endParaRPr kumimoji="1" lang="ja-JP" altLang="en-US" sz="1400" dirty="0"/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5956352" y="4006007"/>
            <a:ext cx="32174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 smtClean="0"/>
              <a:t>・</a:t>
            </a:r>
            <a:r>
              <a:rPr lang="en-US" altLang="ja-JP" sz="1400" dirty="0" smtClean="0"/>
              <a:t>Recycle  spent nuclear fuel by radiation of neutron beams</a:t>
            </a:r>
            <a:r>
              <a:rPr lang="en-US" altLang="ja-JP" sz="1400" dirty="0"/>
              <a:t>. </a:t>
            </a:r>
          </a:p>
          <a:p>
            <a:r>
              <a:rPr lang="ja-JP" altLang="en-US" sz="1400" dirty="0" smtClean="0"/>
              <a:t>・</a:t>
            </a:r>
            <a:r>
              <a:rPr lang="en-US" altLang="ja-JP" sz="1400" dirty="0" smtClean="0"/>
              <a:t>Disposal of long life radio nuclide.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121725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889"/>
    </mc:Choice>
    <mc:Fallback xmlns="">
      <p:transition xmlns:p14="http://schemas.microsoft.com/office/powerpoint/2010/main" spd="slow" advTm="33889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7" name="図形グループ 146"/>
          <p:cNvGrpSpPr/>
          <p:nvPr/>
        </p:nvGrpSpPr>
        <p:grpSpPr>
          <a:xfrm>
            <a:off x="40571" y="1869601"/>
            <a:ext cx="6223205" cy="4350379"/>
            <a:chOff x="-88687" y="1708513"/>
            <a:chExt cx="7661800" cy="5037248"/>
          </a:xfrm>
        </p:grpSpPr>
        <p:grpSp>
          <p:nvGrpSpPr>
            <p:cNvPr id="141" name="図形グループ 140"/>
            <p:cNvGrpSpPr/>
            <p:nvPr/>
          </p:nvGrpSpPr>
          <p:grpSpPr>
            <a:xfrm>
              <a:off x="11359" y="1708513"/>
              <a:ext cx="7561754" cy="5037248"/>
              <a:chOff x="258717" y="853854"/>
              <a:chExt cx="8537725" cy="5370436"/>
            </a:xfrm>
          </p:grpSpPr>
          <p:grpSp>
            <p:nvGrpSpPr>
              <p:cNvPr id="140" name="図形グループ 139"/>
              <p:cNvGrpSpPr/>
              <p:nvPr/>
            </p:nvGrpSpPr>
            <p:grpSpPr>
              <a:xfrm>
                <a:off x="680967" y="853854"/>
                <a:ext cx="8115475" cy="5370436"/>
                <a:chOff x="612861" y="592951"/>
                <a:chExt cx="8115474" cy="5370433"/>
              </a:xfrm>
            </p:grpSpPr>
            <p:sp>
              <p:nvSpPr>
                <p:cNvPr id="138" name="右矢印 137"/>
                <p:cNvSpPr/>
                <p:nvPr/>
              </p:nvSpPr>
              <p:spPr>
                <a:xfrm rot="10800000">
                  <a:off x="8094326" y="2551569"/>
                  <a:ext cx="634009" cy="396395"/>
                </a:xfrm>
                <a:prstGeom prst="rightArrow">
                  <a:avLst>
                    <a:gd name="adj1" fmla="val 34177"/>
                    <a:gd name="adj2" fmla="val 81640"/>
                  </a:avLst>
                </a:prstGeom>
                <a:gradFill flip="none" rotWithShape="1">
                  <a:gsLst>
                    <a:gs pos="0">
                      <a:srgbClr val="FF0000"/>
                    </a:gs>
                    <a:gs pos="66000">
                      <a:srgbClr val="FF99A7"/>
                    </a:gs>
                  </a:gsLst>
                  <a:lin ang="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円柱 32"/>
                <p:cNvSpPr/>
                <p:nvPr/>
              </p:nvSpPr>
              <p:spPr>
                <a:xfrm rot="16200000">
                  <a:off x="3739812" y="2491236"/>
                  <a:ext cx="842942" cy="466903"/>
                </a:xfrm>
                <a:prstGeom prst="can">
                  <a:avLst>
                    <a:gd name="adj" fmla="val 29154"/>
                  </a:avLst>
                </a:prstGeom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50000"/>
                        <a:lumOff val="50000"/>
                      </a:schemeClr>
                    </a:gs>
                  </a:gsLst>
                  <a:lin ang="16200000" scaled="0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3" name="図形グループ 22"/>
                <p:cNvGrpSpPr/>
                <p:nvPr/>
              </p:nvGrpSpPr>
              <p:grpSpPr>
                <a:xfrm>
                  <a:off x="3023470" y="1242051"/>
                  <a:ext cx="1261780" cy="2977443"/>
                  <a:chOff x="3494683" y="1848557"/>
                  <a:chExt cx="1808277" cy="3746994"/>
                </a:xfrm>
              </p:grpSpPr>
              <p:sp>
                <p:nvSpPr>
                  <p:cNvPr id="24" name="円柱 23"/>
                  <p:cNvSpPr/>
                  <p:nvPr/>
                </p:nvSpPr>
                <p:spPr>
                  <a:xfrm rot="16200000">
                    <a:off x="2525325" y="2817915"/>
                    <a:ext cx="3746994" cy="1808277"/>
                  </a:xfrm>
                  <a:prstGeom prst="can">
                    <a:avLst>
                      <a:gd name="adj" fmla="val 50000"/>
                    </a:avLst>
                  </a:prstGeom>
                  <a:gradFill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5" name="円/楕円 24"/>
                  <p:cNvSpPr/>
                  <p:nvPr/>
                </p:nvSpPr>
                <p:spPr>
                  <a:xfrm rot="16200000">
                    <a:off x="3126995" y="3534044"/>
                    <a:ext cx="1626436" cy="407179"/>
                  </a:xfrm>
                  <a:prstGeom prst="ellipse">
                    <a:avLst/>
                  </a:prstGeom>
                  <a:gradFill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</a:gradFill>
                  <a:ln>
                    <a:solidFill>
                      <a:schemeClr val="tx1"/>
                    </a:solidFill>
                  </a:ln>
                  <a:effectLst>
                    <a:innerShdw blurRad="63500" dist="50800" dir="2700000">
                      <a:srgbClr val="000000">
                        <a:alpha val="50000"/>
                      </a:srgbClr>
                    </a:innerShdw>
                  </a:effectLst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6" name="図形グループ 25"/>
                <p:cNvGrpSpPr/>
                <p:nvPr/>
              </p:nvGrpSpPr>
              <p:grpSpPr>
                <a:xfrm>
                  <a:off x="2237358" y="1242051"/>
                  <a:ext cx="1261780" cy="2977443"/>
                  <a:chOff x="3494683" y="1848557"/>
                  <a:chExt cx="1808277" cy="3746994"/>
                </a:xfrm>
              </p:grpSpPr>
              <p:sp>
                <p:nvSpPr>
                  <p:cNvPr id="27" name="円柱 26"/>
                  <p:cNvSpPr/>
                  <p:nvPr/>
                </p:nvSpPr>
                <p:spPr>
                  <a:xfrm rot="16200000">
                    <a:off x="2525325" y="2817915"/>
                    <a:ext cx="3746994" cy="1808277"/>
                  </a:xfrm>
                  <a:prstGeom prst="can">
                    <a:avLst>
                      <a:gd name="adj" fmla="val 50000"/>
                    </a:avLst>
                  </a:prstGeom>
                  <a:gradFill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8" name="円/楕円 27"/>
                  <p:cNvSpPr/>
                  <p:nvPr/>
                </p:nvSpPr>
                <p:spPr>
                  <a:xfrm rot="16200000">
                    <a:off x="3126995" y="3534044"/>
                    <a:ext cx="1626436" cy="407179"/>
                  </a:xfrm>
                  <a:prstGeom prst="ellipse">
                    <a:avLst/>
                  </a:prstGeom>
                  <a:gradFill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</a:gradFill>
                  <a:ln>
                    <a:solidFill>
                      <a:schemeClr val="tx1"/>
                    </a:solidFill>
                  </a:ln>
                  <a:effectLst>
                    <a:innerShdw blurRad="63500" dist="50800" dir="2700000">
                      <a:srgbClr val="000000">
                        <a:alpha val="50000"/>
                      </a:srgbClr>
                    </a:innerShdw>
                  </a:effectLst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9" name="下カーブ矢印 48"/>
                <p:cNvSpPr/>
                <p:nvPr/>
              </p:nvSpPr>
              <p:spPr>
                <a:xfrm>
                  <a:off x="1747977" y="973528"/>
                  <a:ext cx="2075039" cy="976909"/>
                </a:xfrm>
                <a:prstGeom prst="curvedDownArrow">
                  <a:avLst>
                    <a:gd name="adj1" fmla="val 44580"/>
                    <a:gd name="adj2" fmla="val 123756"/>
                    <a:gd name="adj3" fmla="val 25000"/>
                  </a:avLst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4" name="円柱 33"/>
                <p:cNvSpPr/>
                <p:nvPr/>
              </p:nvSpPr>
              <p:spPr>
                <a:xfrm rot="16200000">
                  <a:off x="7192127" y="2083623"/>
                  <a:ext cx="842942" cy="1282130"/>
                </a:xfrm>
                <a:prstGeom prst="can">
                  <a:avLst>
                    <a:gd name="adj" fmla="val 29154"/>
                  </a:avLst>
                </a:prstGeom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50000"/>
                        <a:lumOff val="50000"/>
                      </a:schemeClr>
                    </a:gs>
                  </a:gsLst>
                  <a:lin ang="16200000" scaled="0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6" name="図形グループ 15"/>
                <p:cNvGrpSpPr/>
                <p:nvPr/>
              </p:nvGrpSpPr>
              <p:grpSpPr>
                <a:xfrm>
                  <a:off x="6341643" y="1241641"/>
                  <a:ext cx="1261780" cy="2977443"/>
                  <a:chOff x="3494683" y="1848557"/>
                  <a:chExt cx="1808277" cy="3746994"/>
                </a:xfrm>
              </p:grpSpPr>
              <p:sp>
                <p:nvSpPr>
                  <p:cNvPr id="11" name="円柱 10"/>
                  <p:cNvSpPr/>
                  <p:nvPr/>
                </p:nvSpPr>
                <p:spPr>
                  <a:xfrm rot="16200000">
                    <a:off x="2525325" y="2817915"/>
                    <a:ext cx="3746994" cy="1808277"/>
                  </a:xfrm>
                  <a:prstGeom prst="can">
                    <a:avLst>
                      <a:gd name="adj" fmla="val 50000"/>
                    </a:avLst>
                  </a:prstGeom>
                  <a:gradFill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2" name="円/楕円 11"/>
                  <p:cNvSpPr/>
                  <p:nvPr/>
                </p:nvSpPr>
                <p:spPr>
                  <a:xfrm rot="16200000">
                    <a:off x="3126995" y="3534044"/>
                    <a:ext cx="1626436" cy="407179"/>
                  </a:xfrm>
                  <a:prstGeom prst="ellipse">
                    <a:avLst/>
                  </a:prstGeom>
                  <a:gradFill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</a:gradFill>
                  <a:ln>
                    <a:solidFill>
                      <a:schemeClr val="tx1"/>
                    </a:solidFill>
                  </a:ln>
                  <a:effectLst>
                    <a:innerShdw blurRad="63500" dist="50800" dir="2700000">
                      <a:srgbClr val="000000">
                        <a:alpha val="50000"/>
                      </a:srgbClr>
                    </a:innerShdw>
                  </a:effectLst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" name="図形グループ 16"/>
                <p:cNvGrpSpPr/>
                <p:nvPr/>
              </p:nvGrpSpPr>
              <p:grpSpPr>
                <a:xfrm>
                  <a:off x="5550443" y="1242051"/>
                  <a:ext cx="1261780" cy="2977443"/>
                  <a:chOff x="3494683" y="1848557"/>
                  <a:chExt cx="1808277" cy="3746994"/>
                </a:xfrm>
              </p:grpSpPr>
              <p:sp>
                <p:nvSpPr>
                  <p:cNvPr id="18" name="円柱 17"/>
                  <p:cNvSpPr/>
                  <p:nvPr/>
                </p:nvSpPr>
                <p:spPr>
                  <a:xfrm rot="16200000">
                    <a:off x="2525325" y="2817915"/>
                    <a:ext cx="3746994" cy="1808277"/>
                  </a:xfrm>
                  <a:prstGeom prst="can">
                    <a:avLst>
                      <a:gd name="adj" fmla="val 50000"/>
                    </a:avLst>
                  </a:prstGeom>
                  <a:gradFill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9" name="円/楕円 18"/>
                  <p:cNvSpPr/>
                  <p:nvPr/>
                </p:nvSpPr>
                <p:spPr>
                  <a:xfrm rot="16200000">
                    <a:off x="3126995" y="3534044"/>
                    <a:ext cx="1626436" cy="407179"/>
                  </a:xfrm>
                  <a:prstGeom prst="ellipse">
                    <a:avLst/>
                  </a:prstGeom>
                  <a:gradFill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</a:gradFill>
                  <a:ln>
                    <a:solidFill>
                      <a:schemeClr val="tx1"/>
                    </a:solidFill>
                  </a:ln>
                  <a:effectLst>
                    <a:innerShdw blurRad="63500" dist="50800" dir="2700000">
                      <a:srgbClr val="000000">
                        <a:alpha val="50000"/>
                      </a:srgbClr>
                    </a:innerShdw>
                  </a:effectLst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8" name="下カーブ矢印 47"/>
                <p:cNvSpPr/>
                <p:nvPr/>
              </p:nvSpPr>
              <p:spPr>
                <a:xfrm>
                  <a:off x="5099581" y="973528"/>
                  <a:ext cx="2075039" cy="976909"/>
                </a:xfrm>
                <a:prstGeom prst="curvedDownArrow">
                  <a:avLst>
                    <a:gd name="adj1" fmla="val 44580"/>
                    <a:gd name="adj2" fmla="val 123756"/>
                    <a:gd name="adj3" fmla="val 25000"/>
                  </a:avLst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20" name="図形グループ 19"/>
                <p:cNvGrpSpPr/>
                <p:nvPr/>
              </p:nvGrpSpPr>
              <p:grpSpPr>
                <a:xfrm>
                  <a:off x="4757017" y="1242051"/>
                  <a:ext cx="1261780" cy="2977443"/>
                  <a:chOff x="3494683" y="1848557"/>
                  <a:chExt cx="1808277" cy="3746994"/>
                </a:xfrm>
              </p:grpSpPr>
              <p:sp>
                <p:nvSpPr>
                  <p:cNvPr id="21" name="円柱 20"/>
                  <p:cNvSpPr/>
                  <p:nvPr/>
                </p:nvSpPr>
                <p:spPr>
                  <a:xfrm rot="16200000">
                    <a:off x="2525325" y="2817915"/>
                    <a:ext cx="3746994" cy="1808277"/>
                  </a:xfrm>
                  <a:prstGeom prst="can">
                    <a:avLst>
                      <a:gd name="adj" fmla="val 50000"/>
                    </a:avLst>
                  </a:prstGeom>
                  <a:gradFill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2" name="円/楕円 21"/>
                  <p:cNvSpPr/>
                  <p:nvPr/>
                </p:nvSpPr>
                <p:spPr>
                  <a:xfrm rot="16200000">
                    <a:off x="3126995" y="3534044"/>
                    <a:ext cx="1626436" cy="407179"/>
                  </a:xfrm>
                  <a:prstGeom prst="ellipse">
                    <a:avLst/>
                  </a:prstGeom>
                  <a:gradFill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</a:gradFill>
                  <a:ln>
                    <a:solidFill>
                      <a:schemeClr val="tx1"/>
                    </a:solidFill>
                  </a:ln>
                  <a:effectLst>
                    <a:innerShdw blurRad="63500" dist="50800" dir="2700000">
                      <a:srgbClr val="000000">
                        <a:alpha val="50000"/>
                      </a:srgbClr>
                    </a:innerShdw>
                  </a:effectLst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9" name="図形グループ 28"/>
                <p:cNvGrpSpPr/>
                <p:nvPr/>
              </p:nvGrpSpPr>
              <p:grpSpPr>
                <a:xfrm>
                  <a:off x="1442046" y="1242051"/>
                  <a:ext cx="1261780" cy="2977443"/>
                  <a:chOff x="3494683" y="1848557"/>
                  <a:chExt cx="1808277" cy="3746994"/>
                </a:xfrm>
              </p:grpSpPr>
              <p:sp>
                <p:nvSpPr>
                  <p:cNvPr id="30" name="円柱 29"/>
                  <p:cNvSpPr/>
                  <p:nvPr/>
                </p:nvSpPr>
                <p:spPr>
                  <a:xfrm rot="16200000">
                    <a:off x="2525325" y="2817915"/>
                    <a:ext cx="3746994" cy="1808277"/>
                  </a:xfrm>
                  <a:prstGeom prst="can">
                    <a:avLst>
                      <a:gd name="adj" fmla="val 50000"/>
                    </a:avLst>
                  </a:prstGeom>
                  <a:gradFill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1" name="円/楕円 30"/>
                  <p:cNvSpPr/>
                  <p:nvPr/>
                </p:nvSpPr>
                <p:spPr>
                  <a:xfrm rot="16200000">
                    <a:off x="3126995" y="3534044"/>
                    <a:ext cx="1626436" cy="407179"/>
                  </a:xfrm>
                  <a:prstGeom prst="ellipse">
                    <a:avLst/>
                  </a:prstGeom>
                  <a:gradFill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</a:gradFill>
                  <a:ln>
                    <a:solidFill>
                      <a:schemeClr val="tx1"/>
                    </a:solidFill>
                  </a:ln>
                  <a:effectLst>
                    <a:innerShdw blurRad="63500" dist="50800" dir="2700000">
                      <a:srgbClr val="000000">
                        <a:alpha val="50000"/>
                      </a:srgbClr>
                    </a:innerShdw>
                  </a:effectLst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5" name="円柱 34"/>
                <p:cNvSpPr/>
                <p:nvPr/>
              </p:nvSpPr>
              <p:spPr>
                <a:xfrm rot="16200000">
                  <a:off x="4562018" y="2498216"/>
                  <a:ext cx="842942" cy="452944"/>
                </a:xfrm>
                <a:prstGeom prst="can">
                  <a:avLst>
                    <a:gd name="adj" fmla="val 29154"/>
                  </a:avLst>
                </a:prstGeom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50000"/>
                        <a:lumOff val="50000"/>
                      </a:schemeClr>
                    </a:gs>
                  </a:gsLst>
                  <a:lin ang="16200000" scaled="0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42" name="直線矢印コネクタ 41"/>
                <p:cNvCxnSpPr/>
                <p:nvPr/>
              </p:nvCxnSpPr>
              <p:spPr>
                <a:xfrm>
                  <a:off x="4211292" y="2317328"/>
                  <a:ext cx="531103" cy="0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arrow"/>
                </a:ln>
                <a:scene3d>
                  <a:camera prst="orthographicFront">
                    <a:rot lat="0" lon="0" rev="10799999"/>
                  </a:camera>
                  <a:lightRig rig="threePt" dir="t"/>
                </a:scene3d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直線矢印コネクタ 43"/>
                <p:cNvCxnSpPr/>
                <p:nvPr/>
              </p:nvCxnSpPr>
              <p:spPr>
                <a:xfrm>
                  <a:off x="4264915" y="2554394"/>
                  <a:ext cx="531103" cy="0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arrow"/>
                </a:ln>
                <a:scene3d>
                  <a:camera prst="orthographicFront">
                    <a:rot lat="0" lon="0" rev="10800000"/>
                  </a:camera>
                  <a:lightRig rig="threePt" dir="t"/>
                </a:scene3d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直線矢印コネクタ 44"/>
                <p:cNvCxnSpPr/>
                <p:nvPr/>
              </p:nvCxnSpPr>
              <p:spPr>
                <a:xfrm>
                  <a:off x="4279026" y="2794281"/>
                  <a:ext cx="531103" cy="0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arrow"/>
                </a:ln>
                <a:scene3d>
                  <a:camera prst="orthographicFront">
                    <a:rot lat="0" lon="0" rev="10800000"/>
                  </a:camera>
                  <a:lightRig rig="threePt" dir="t"/>
                </a:scene3d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直線矢印コネクタ 45"/>
                <p:cNvCxnSpPr/>
                <p:nvPr/>
              </p:nvCxnSpPr>
              <p:spPr>
                <a:xfrm>
                  <a:off x="4236693" y="3104723"/>
                  <a:ext cx="531103" cy="0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arrow"/>
                </a:ln>
                <a:scene3d>
                  <a:camera prst="orthographicFront">
                    <a:rot lat="0" lon="0" rev="10800000"/>
                  </a:camera>
                  <a:lightRig rig="threePt" dir="t"/>
                </a:scene3d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0" name="テキスト ボックス 49"/>
                <p:cNvSpPr txBox="1"/>
                <p:nvPr/>
              </p:nvSpPr>
              <p:spPr>
                <a:xfrm>
                  <a:off x="2237358" y="595773"/>
                  <a:ext cx="1885713" cy="102584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altLang="ja-JP" sz="2400" dirty="0" smtClean="0">
                      <a:solidFill>
                        <a:srgbClr val="0000FF"/>
                      </a:solidFill>
                    </a:rPr>
                    <a:t>Magnetic</a:t>
                  </a:r>
                </a:p>
                <a:p>
                  <a:pPr algn="ctr"/>
                  <a:r>
                    <a:rPr kumimoji="1" lang="en-US" altLang="ja-JP" sz="2400" dirty="0" smtClean="0">
                      <a:solidFill>
                        <a:srgbClr val="0000FF"/>
                      </a:solidFill>
                    </a:rPr>
                    <a:t>Field</a:t>
                  </a:r>
                  <a:endParaRPr kumimoji="1" lang="ja-JP" altLang="en-US" sz="24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51" name="テキスト ボックス 50"/>
                <p:cNvSpPr txBox="1"/>
                <p:nvPr/>
              </p:nvSpPr>
              <p:spPr>
                <a:xfrm>
                  <a:off x="5618689" y="592951"/>
                  <a:ext cx="1885713" cy="102584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altLang="ja-JP" sz="2400" dirty="0" smtClean="0">
                      <a:solidFill>
                        <a:srgbClr val="0000FF"/>
                      </a:solidFill>
                    </a:rPr>
                    <a:t>Magnetic</a:t>
                  </a:r>
                </a:p>
                <a:p>
                  <a:pPr algn="ctr"/>
                  <a:r>
                    <a:rPr kumimoji="1" lang="en-US" altLang="ja-JP" sz="2400" dirty="0" smtClean="0">
                      <a:solidFill>
                        <a:srgbClr val="0000FF"/>
                      </a:solidFill>
                    </a:rPr>
                    <a:t>Field</a:t>
                  </a:r>
                  <a:endParaRPr kumimoji="1" lang="ja-JP" altLang="en-US" sz="2400" dirty="0">
                    <a:solidFill>
                      <a:srgbClr val="0000FF"/>
                    </a:solidFill>
                  </a:endParaRPr>
                </a:p>
              </p:txBody>
            </p:sp>
            <p:cxnSp>
              <p:nvCxnSpPr>
                <p:cNvPr id="58" name="直線コネクタ 57"/>
                <p:cNvCxnSpPr/>
                <p:nvPr/>
              </p:nvCxnSpPr>
              <p:spPr>
                <a:xfrm flipV="1">
                  <a:off x="4321359" y="1950437"/>
                  <a:ext cx="2821" cy="366892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8" name="図形グループ 67"/>
                <p:cNvGrpSpPr/>
                <p:nvPr/>
              </p:nvGrpSpPr>
              <p:grpSpPr>
                <a:xfrm>
                  <a:off x="4313473" y="1645653"/>
                  <a:ext cx="640587" cy="623655"/>
                  <a:chOff x="4109742" y="584228"/>
                  <a:chExt cx="640587" cy="623655"/>
                </a:xfrm>
              </p:grpSpPr>
              <p:grpSp>
                <p:nvGrpSpPr>
                  <p:cNvPr id="59" name="図形グループ 58"/>
                  <p:cNvGrpSpPr/>
                  <p:nvPr/>
                </p:nvGrpSpPr>
                <p:grpSpPr>
                  <a:xfrm>
                    <a:off x="4190998" y="584228"/>
                    <a:ext cx="449294" cy="623655"/>
                    <a:chOff x="4190998" y="584228"/>
                    <a:chExt cx="449294" cy="623655"/>
                  </a:xfrm>
                </p:grpSpPr>
                <p:sp>
                  <p:nvSpPr>
                    <p:cNvPr id="52" name="円柱 51"/>
                    <p:cNvSpPr/>
                    <p:nvPr/>
                  </p:nvSpPr>
                  <p:spPr>
                    <a:xfrm rot="16200000">
                      <a:off x="4109742" y="677333"/>
                      <a:ext cx="623655" cy="437445"/>
                    </a:xfrm>
                    <a:prstGeom prst="can">
                      <a:avLst>
                        <a:gd name="adj" fmla="val 34677"/>
                      </a:avLst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3" name="円/楕円 52"/>
                    <p:cNvSpPr/>
                    <p:nvPr/>
                  </p:nvSpPr>
                  <p:spPr>
                    <a:xfrm>
                      <a:off x="4190998" y="626561"/>
                      <a:ext cx="116298" cy="516439"/>
                    </a:xfrm>
                    <a:prstGeom prst="ellipse">
                      <a:avLst/>
                    </a:prstGeom>
                    <a:solidFill>
                      <a:schemeClr val="bg2">
                        <a:lumMod val="50000"/>
                      </a:schemeClr>
                    </a:solidFill>
                    <a:ln>
                      <a:solidFill>
                        <a:schemeClr val="bg2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cxnSp>
                <p:nvCxnSpPr>
                  <p:cNvPr id="61" name="直線コネクタ 60"/>
                  <p:cNvCxnSpPr/>
                  <p:nvPr/>
                </p:nvCxnSpPr>
                <p:spPr>
                  <a:xfrm>
                    <a:off x="4109742" y="889000"/>
                    <a:ext cx="139157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直線コネクタ 61"/>
                  <p:cNvCxnSpPr/>
                  <p:nvPr/>
                </p:nvCxnSpPr>
                <p:spPr>
                  <a:xfrm>
                    <a:off x="4640292" y="886178"/>
                    <a:ext cx="110037" cy="2822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69" name="直線コネクタ 68"/>
                <p:cNvCxnSpPr/>
                <p:nvPr/>
              </p:nvCxnSpPr>
              <p:spPr>
                <a:xfrm flipV="1">
                  <a:off x="4954060" y="1947603"/>
                  <a:ext cx="2821" cy="366892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0" name="テキスト ボックス 69"/>
                <p:cNvSpPr txBox="1"/>
                <p:nvPr/>
              </p:nvSpPr>
              <p:spPr>
                <a:xfrm>
                  <a:off x="3998386" y="1318654"/>
                  <a:ext cx="1504538" cy="4559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dirty="0" smtClean="0"/>
                    <a:t>Capacitor</a:t>
                  </a:r>
                  <a:endParaRPr kumimoji="1" lang="ja-JP" altLang="en-US" dirty="0"/>
                </a:p>
              </p:txBody>
            </p:sp>
            <p:sp>
              <p:nvSpPr>
                <p:cNvPr id="15" name="円柱 14"/>
                <p:cNvSpPr/>
                <p:nvPr/>
              </p:nvSpPr>
              <p:spPr>
                <a:xfrm rot="16200000">
                  <a:off x="2633548" y="-676122"/>
                  <a:ext cx="3973922" cy="6743485"/>
                </a:xfrm>
                <a:prstGeom prst="can">
                  <a:avLst>
                    <a:gd name="adj" fmla="val 23594"/>
                  </a:avLst>
                </a:prstGeom>
                <a:solidFill>
                  <a:schemeClr val="bg1">
                    <a:lumMod val="65000"/>
                    <a:alpha val="1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2" name="円柱 31"/>
                <p:cNvSpPr/>
                <p:nvPr/>
              </p:nvSpPr>
              <p:spPr>
                <a:xfrm rot="16200000">
                  <a:off x="811288" y="2104790"/>
                  <a:ext cx="885276" cy="1282130"/>
                </a:xfrm>
                <a:prstGeom prst="can">
                  <a:avLst>
                    <a:gd name="adj" fmla="val 29154"/>
                  </a:avLst>
                </a:prstGeom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50000"/>
                        <a:lumOff val="50000"/>
                      </a:schemeClr>
                    </a:gs>
                  </a:gsLst>
                  <a:lin ang="16200000" scaled="0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72" name="直線コネクタ 71"/>
                <p:cNvCxnSpPr/>
                <p:nvPr/>
              </p:nvCxnSpPr>
              <p:spPr>
                <a:xfrm flipV="1">
                  <a:off x="5013325" y="3036169"/>
                  <a:ext cx="0" cy="2155201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20" name="図形グループ 119"/>
                <p:cNvGrpSpPr/>
                <p:nvPr/>
              </p:nvGrpSpPr>
              <p:grpSpPr>
                <a:xfrm>
                  <a:off x="7104065" y="4682583"/>
                  <a:ext cx="438978" cy="644450"/>
                  <a:chOff x="6928556" y="5497921"/>
                  <a:chExt cx="438978" cy="644450"/>
                </a:xfrm>
              </p:grpSpPr>
              <p:cxnSp>
                <p:nvCxnSpPr>
                  <p:cNvPr id="86" name="直線コネクタ 85"/>
                  <p:cNvCxnSpPr/>
                  <p:nvPr/>
                </p:nvCxnSpPr>
                <p:spPr>
                  <a:xfrm>
                    <a:off x="7140222" y="5497921"/>
                    <a:ext cx="0" cy="386922"/>
                  </a:xfrm>
                  <a:prstGeom prst="line">
                    <a:avLst/>
                  </a:prstGeom>
                  <a:ln>
                    <a:solidFill>
                      <a:srgbClr val="00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8" name="直線コネクタ 87"/>
                  <p:cNvCxnSpPr/>
                  <p:nvPr/>
                </p:nvCxnSpPr>
                <p:spPr>
                  <a:xfrm>
                    <a:off x="6928556" y="5884843"/>
                    <a:ext cx="438978" cy="0"/>
                  </a:xfrm>
                  <a:prstGeom prst="line">
                    <a:avLst/>
                  </a:prstGeom>
                  <a:ln>
                    <a:solidFill>
                      <a:srgbClr val="00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0" name="直線コネクタ 89"/>
                  <p:cNvCxnSpPr/>
                  <p:nvPr/>
                </p:nvCxnSpPr>
                <p:spPr>
                  <a:xfrm>
                    <a:off x="7013222" y="6006708"/>
                    <a:ext cx="254000" cy="0"/>
                  </a:xfrm>
                  <a:prstGeom prst="line">
                    <a:avLst/>
                  </a:prstGeom>
                  <a:ln>
                    <a:solidFill>
                      <a:srgbClr val="00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1" name="直線コネクタ 90"/>
                  <p:cNvCxnSpPr/>
                  <p:nvPr/>
                </p:nvCxnSpPr>
                <p:spPr>
                  <a:xfrm>
                    <a:off x="7013222" y="6142371"/>
                    <a:ext cx="254000" cy="0"/>
                  </a:xfrm>
                  <a:prstGeom prst="line">
                    <a:avLst/>
                  </a:prstGeom>
                  <a:ln>
                    <a:solidFill>
                      <a:srgbClr val="00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80" name="直線コネクタ 79"/>
                <p:cNvCxnSpPr/>
                <p:nvPr/>
              </p:nvCxnSpPr>
              <p:spPr>
                <a:xfrm flipH="1" flipV="1">
                  <a:off x="4322939" y="3050789"/>
                  <a:ext cx="1241" cy="2140581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18" name="図形グループ 117"/>
                <p:cNvGrpSpPr/>
                <p:nvPr/>
              </p:nvGrpSpPr>
              <p:grpSpPr>
                <a:xfrm>
                  <a:off x="4669762" y="5244227"/>
                  <a:ext cx="948267" cy="719157"/>
                  <a:chOff x="4494253" y="5699987"/>
                  <a:chExt cx="948267" cy="719157"/>
                </a:xfrm>
              </p:grpSpPr>
              <p:sp>
                <p:nvSpPr>
                  <p:cNvPr id="101" name="片側の 2 つの角を丸めた四角形 100"/>
                  <p:cNvSpPr/>
                  <p:nvPr/>
                </p:nvSpPr>
                <p:spPr>
                  <a:xfrm>
                    <a:off x="4623916" y="5699987"/>
                    <a:ext cx="622123" cy="719157"/>
                  </a:xfrm>
                  <a:prstGeom prst="round2SameRect">
                    <a:avLst/>
                  </a:prstGeom>
                  <a:gradFill flip="none" rotWithShape="1">
                    <a:gsLst>
                      <a:gs pos="0">
                        <a:schemeClr val="accent2">
                          <a:lumMod val="40000"/>
                          <a:lumOff val="60000"/>
                        </a:schemeClr>
                      </a:gs>
                      <a:gs pos="100000">
                        <a:schemeClr val="accent2">
                          <a:lumMod val="20000"/>
                          <a:lumOff val="80000"/>
                        </a:schemeClr>
                      </a:gs>
                    </a:gsLst>
                    <a:lin ang="16200000" scaled="0"/>
                    <a:tileRect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" name="テキスト ボックス 101"/>
                  <p:cNvSpPr txBox="1"/>
                  <p:nvPr/>
                </p:nvSpPr>
                <p:spPr>
                  <a:xfrm>
                    <a:off x="4494253" y="5884843"/>
                    <a:ext cx="948267" cy="45593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dirty="0" smtClean="0"/>
                      <a:t>Amp.</a:t>
                    </a:r>
                    <a:endParaRPr kumimoji="1" lang="ja-JP" altLang="en-US" dirty="0"/>
                  </a:p>
                </p:txBody>
              </p:sp>
            </p:grpSp>
            <p:grpSp>
              <p:nvGrpSpPr>
                <p:cNvPr id="117" name="図形グループ 116"/>
                <p:cNvGrpSpPr/>
                <p:nvPr/>
              </p:nvGrpSpPr>
              <p:grpSpPr>
                <a:xfrm>
                  <a:off x="3864051" y="5231078"/>
                  <a:ext cx="948267" cy="719157"/>
                  <a:chOff x="3688542" y="5699987"/>
                  <a:chExt cx="948267" cy="719157"/>
                </a:xfrm>
              </p:grpSpPr>
              <p:sp>
                <p:nvSpPr>
                  <p:cNvPr id="99" name="片側の 2 つの角を丸めた四角形 98"/>
                  <p:cNvSpPr/>
                  <p:nvPr/>
                </p:nvSpPr>
                <p:spPr>
                  <a:xfrm>
                    <a:off x="3822877" y="5699987"/>
                    <a:ext cx="622123" cy="719157"/>
                  </a:xfrm>
                  <a:prstGeom prst="round2SameRect">
                    <a:avLst/>
                  </a:prstGeom>
                  <a:gradFill flip="none" rotWithShape="1">
                    <a:gsLst>
                      <a:gs pos="0">
                        <a:schemeClr val="accent2">
                          <a:lumMod val="40000"/>
                          <a:lumOff val="60000"/>
                        </a:schemeClr>
                      </a:gs>
                      <a:gs pos="100000">
                        <a:schemeClr val="accent2">
                          <a:lumMod val="20000"/>
                          <a:lumOff val="80000"/>
                        </a:schemeClr>
                      </a:gs>
                    </a:gsLst>
                    <a:lin ang="16200000" scaled="0"/>
                    <a:tileRect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" name="テキスト ボックス 102"/>
                  <p:cNvSpPr txBox="1"/>
                  <p:nvPr/>
                </p:nvSpPr>
                <p:spPr>
                  <a:xfrm>
                    <a:off x="3688542" y="5899888"/>
                    <a:ext cx="948267" cy="45593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dirty="0" smtClean="0"/>
                      <a:t>Amp.</a:t>
                    </a:r>
                    <a:endParaRPr kumimoji="1" lang="ja-JP" altLang="en-US" dirty="0"/>
                  </a:p>
                </p:txBody>
              </p:sp>
            </p:grpSp>
            <p:sp>
              <p:nvSpPr>
                <p:cNvPr id="104" name="円/楕円 103"/>
                <p:cNvSpPr/>
                <p:nvPr/>
              </p:nvSpPr>
              <p:spPr>
                <a:xfrm>
                  <a:off x="655286" y="2385054"/>
                  <a:ext cx="169334" cy="719669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tx1"/>
                    </a:gs>
                    <a:gs pos="0">
                      <a:srgbClr val="FFFFFF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106" name="直線矢印コネクタ 105"/>
                <p:cNvCxnSpPr/>
                <p:nvPr/>
              </p:nvCxnSpPr>
              <p:spPr>
                <a:xfrm flipV="1">
                  <a:off x="5099582" y="3937771"/>
                  <a:ext cx="0" cy="369726"/>
                </a:xfrm>
                <a:prstGeom prst="straightConnector1">
                  <a:avLst/>
                </a:prstGeom>
                <a:ln w="25400" cmpd="sng">
                  <a:solidFill>
                    <a:srgbClr val="FF6600"/>
                  </a:solidFill>
                  <a:prstDash val="solid"/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" name="直線矢印コネクタ 107"/>
                <p:cNvCxnSpPr/>
                <p:nvPr/>
              </p:nvCxnSpPr>
              <p:spPr>
                <a:xfrm flipV="1">
                  <a:off x="4405312" y="4054355"/>
                  <a:ext cx="0" cy="369726"/>
                </a:xfrm>
                <a:prstGeom prst="straightConnector1">
                  <a:avLst/>
                </a:prstGeom>
                <a:ln>
                  <a:solidFill>
                    <a:srgbClr val="FF6600"/>
                  </a:solidFill>
                  <a:prstDash val="solid"/>
                  <a:tailEnd type="arrow"/>
                </a:ln>
                <a:scene3d>
                  <a:camera prst="orthographicFront">
                    <a:rot lat="0" lon="0" rev="10800000"/>
                  </a:camera>
                  <a:lightRig rig="threePt" dir="t"/>
                </a:scene3d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" name="直線矢印コネクタ 108"/>
                <p:cNvCxnSpPr/>
                <p:nvPr/>
              </p:nvCxnSpPr>
              <p:spPr>
                <a:xfrm flipV="1">
                  <a:off x="5572827" y="2960790"/>
                  <a:ext cx="0" cy="369726"/>
                </a:xfrm>
                <a:prstGeom prst="straightConnector1">
                  <a:avLst/>
                </a:prstGeom>
                <a:ln>
                  <a:solidFill>
                    <a:srgbClr val="FF6600"/>
                  </a:solidFill>
                  <a:prstDash val="sysDash"/>
                  <a:tailEnd type="arrow"/>
                </a:ln>
                <a:scene3d>
                  <a:camera prst="orthographicFront">
                    <a:rot lat="0" lon="0" rev="16200000"/>
                  </a:camera>
                  <a:lightRig rig="threePt" dir="t"/>
                </a:scene3d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直線矢印コネクタ 109"/>
                <p:cNvCxnSpPr/>
                <p:nvPr/>
              </p:nvCxnSpPr>
              <p:spPr>
                <a:xfrm flipV="1">
                  <a:off x="6193131" y="2970660"/>
                  <a:ext cx="0" cy="369726"/>
                </a:xfrm>
                <a:prstGeom prst="straightConnector1">
                  <a:avLst/>
                </a:prstGeom>
                <a:ln>
                  <a:solidFill>
                    <a:srgbClr val="FF6600"/>
                  </a:solidFill>
                  <a:prstDash val="sysDash"/>
                  <a:tailEnd type="arrow"/>
                </a:ln>
                <a:scene3d>
                  <a:camera prst="orthographicFront">
                    <a:rot lat="0" lon="0" rev="16200000"/>
                  </a:camera>
                  <a:lightRig rig="threePt" dir="t"/>
                </a:scene3d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直線矢印コネクタ 110"/>
                <p:cNvCxnSpPr/>
                <p:nvPr/>
              </p:nvCxnSpPr>
              <p:spPr>
                <a:xfrm flipV="1">
                  <a:off x="6811774" y="2972080"/>
                  <a:ext cx="0" cy="369726"/>
                </a:xfrm>
                <a:prstGeom prst="straightConnector1">
                  <a:avLst/>
                </a:prstGeom>
                <a:ln>
                  <a:solidFill>
                    <a:srgbClr val="FF6600"/>
                  </a:solidFill>
                  <a:prstDash val="sysDash"/>
                  <a:tailEnd type="arrow"/>
                </a:ln>
                <a:scene3d>
                  <a:camera prst="orthographicFront">
                    <a:rot lat="0" lon="0" rev="16200000"/>
                  </a:camera>
                  <a:lightRig rig="threePt" dir="t"/>
                </a:scene3d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直線矢印コネクタ 111"/>
                <p:cNvCxnSpPr/>
                <p:nvPr/>
              </p:nvCxnSpPr>
              <p:spPr>
                <a:xfrm flipV="1">
                  <a:off x="7442731" y="2972080"/>
                  <a:ext cx="0" cy="369726"/>
                </a:xfrm>
                <a:prstGeom prst="straightConnector1">
                  <a:avLst/>
                </a:prstGeom>
                <a:ln>
                  <a:solidFill>
                    <a:srgbClr val="FF6600"/>
                  </a:solidFill>
                  <a:prstDash val="sysDash"/>
                  <a:tailEnd type="arrow"/>
                </a:ln>
                <a:scene3d>
                  <a:camera prst="orthographicFront">
                    <a:rot lat="0" lon="0" rev="16200000"/>
                  </a:camera>
                  <a:lightRig rig="threePt" dir="t"/>
                </a:scene3d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直線矢印コネクタ 112"/>
                <p:cNvCxnSpPr/>
                <p:nvPr/>
              </p:nvCxnSpPr>
              <p:spPr>
                <a:xfrm flipV="1">
                  <a:off x="2126893" y="2983362"/>
                  <a:ext cx="0" cy="369726"/>
                </a:xfrm>
                <a:prstGeom prst="straightConnector1">
                  <a:avLst/>
                </a:prstGeom>
                <a:ln>
                  <a:solidFill>
                    <a:srgbClr val="FF6600"/>
                  </a:solidFill>
                  <a:prstDash val="sysDash"/>
                  <a:tailEnd type="arrow"/>
                </a:ln>
                <a:scene3d>
                  <a:camera prst="orthographicFront">
                    <a:rot lat="0" lon="0" rev="16200000"/>
                  </a:camera>
                  <a:lightRig rig="threePt" dir="t"/>
                </a:scene3d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直線矢印コネクタ 113"/>
                <p:cNvCxnSpPr/>
                <p:nvPr/>
              </p:nvCxnSpPr>
              <p:spPr>
                <a:xfrm flipV="1">
                  <a:off x="2774382" y="2983362"/>
                  <a:ext cx="0" cy="369726"/>
                </a:xfrm>
                <a:prstGeom prst="straightConnector1">
                  <a:avLst/>
                </a:prstGeom>
                <a:ln>
                  <a:solidFill>
                    <a:srgbClr val="FF6600"/>
                  </a:solidFill>
                  <a:prstDash val="sysDash"/>
                  <a:tailEnd type="arrow"/>
                </a:ln>
                <a:scene3d>
                  <a:camera prst="orthographicFront">
                    <a:rot lat="0" lon="0" rev="16200000"/>
                  </a:camera>
                  <a:lightRig rig="threePt" dir="t"/>
                </a:scene3d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直線矢印コネクタ 114"/>
                <p:cNvCxnSpPr/>
                <p:nvPr/>
              </p:nvCxnSpPr>
              <p:spPr>
                <a:xfrm flipV="1">
                  <a:off x="3462301" y="2996061"/>
                  <a:ext cx="0" cy="369726"/>
                </a:xfrm>
                <a:prstGeom prst="straightConnector1">
                  <a:avLst/>
                </a:prstGeom>
                <a:ln>
                  <a:solidFill>
                    <a:srgbClr val="FF6600"/>
                  </a:solidFill>
                  <a:prstDash val="sysDash"/>
                  <a:tailEnd type="arrow"/>
                </a:ln>
                <a:scene3d>
                  <a:camera prst="orthographicFront">
                    <a:rot lat="0" lon="0" rev="16200000"/>
                  </a:camera>
                  <a:lightRig rig="threePt" dir="t"/>
                </a:scene3d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直線矢印コネクタ 115"/>
                <p:cNvCxnSpPr/>
                <p:nvPr/>
              </p:nvCxnSpPr>
              <p:spPr>
                <a:xfrm flipV="1">
                  <a:off x="4167718" y="2996061"/>
                  <a:ext cx="0" cy="369726"/>
                </a:xfrm>
                <a:prstGeom prst="straightConnector1">
                  <a:avLst/>
                </a:prstGeom>
                <a:ln>
                  <a:solidFill>
                    <a:srgbClr val="FF6600"/>
                  </a:solidFill>
                  <a:prstDash val="sysDash"/>
                  <a:tailEnd type="arrow"/>
                </a:ln>
                <a:scene3d>
                  <a:camera prst="orthographicFront">
                    <a:rot lat="0" lon="0" rev="16200000"/>
                  </a:camera>
                  <a:lightRig rig="threePt" dir="t"/>
                </a:scene3d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21" name="図形グループ 120"/>
                <p:cNvGrpSpPr/>
                <p:nvPr/>
              </p:nvGrpSpPr>
              <p:grpSpPr>
                <a:xfrm>
                  <a:off x="1610867" y="4690793"/>
                  <a:ext cx="438978" cy="644450"/>
                  <a:chOff x="6928556" y="5497921"/>
                  <a:chExt cx="438978" cy="644450"/>
                </a:xfrm>
              </p:grpSpPr>
              <p:cxnSp>
                <p:nvCxnSpPr>
                  <p:cNvPr id="122" name="直線コネクタ 121"/>
                  <p:cNvCxnSpPr/>
                  <p:nvPr/>
                </p:nvCxnSpPr>
                <p:spPr>
                  <a:xfrm>
                    <a:off x="7140222" y="5497921"/>
                    <a:ext cx="0" cy="386922"/>
                  </a:xfrm>
                  <a:prstGeom prst="line">
                    <a:avLst/>
                  </a:prstGeom>
                  <a:ln>
                    <a:solidFill>
                      <a:srgbClr val="00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3" name="直線コネクタ 122"/>
                  <p:cNvCxnSpPr/>
                  <p:nvPr/>
                </p:nvCxnSpPr>
                <p:spPr>
                  <a:xfrm>
                    <a:off x="6928556" y="5884843"/>
                    <a:ext cx="438978" cy="0"/>
                  </a:xfrm>
                  <a:prstGeom prst="line">
                    <a:avLst/>
                  </a:prstGeom>
                  <a:ln>
                    <a:solidFill>
                      <a:srgbClr val="00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4" name="直線コネクタ 123"/>
                  <p:cNvCxnSpPr/>
                  <p:nvPr/>
                </p:nvCxnSpPr>
                <p:spPr>
                  <a:xfrm>
                    <a:off x="7013222" y="6006708"/>
                    <a:ext cx="254000" cy="0"/>
                  </a:xfrm>
                  <a:prstGeom prst="line">
                    <a:avLst/>
                  </a:prstGeom>
                  <a:ln>
                    <a:solidFill>
                      <a:srgbClr val="00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5" name="直線コネクタ 124"/>
                  <p:cNvCxnSpPr/>
                  <p:nvPr/>
                </p:nvCxnSpPr>
                <p:spPr>
                  <a:xfrm>
                    <a:off x="7013222" y="6142371"/>
                    <a:ext cx="254000" cy="0"/>
                  </a:xfrm>
                  <a:prstGeom prst="line">
                    <a:avLst/>
                  </a:prstGeom>
                  <a:ln>
                    <a:solidFill>
                      <a:srgbClr val="00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27" name="直線コネクタ 126"/>
                <p:cNvCxnSpPr/>
                <p:nvPr/>
              </p:nvCxnSpPr>
              <p:spPr>
                <a:xfrm flipV="1">
                  <a:off x="5013325" y="4814995"/>
                  <a:ext cx="2302406" cy="14111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直線コネクタ 127"/>
                <p:cNvCxnSpPr/>
                <p:nvPr/>
              </p:nvCxnSpPr>
              <p:spPr>
                <a:xfrm>
                  <a:off x="1822308" y="4843218"/>
                  <a:ext cx="2501872" cy="0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" name="直線矢印コネクタ 130"/>
                <p:cNvCxnSpPr/>
                <p:nvPr/>
              </p:nvCxnSpPr>
              <p:spPr>
                <a:xfrm flipV="1">
                  <a:off x="7848425" y="3341806"/>
                  <a:ext cx="0" cy="369726"/>
                </a:xfrm>
                <a:prstGeom prst="straightConnector1">
                  <a:avLst/>
                </a:prstGeom>
                <a:ln w="25400" cmpd="sng">
                  <a:solidFill>
                    <a:srgbClr val="FF6600"/>
                  </a:solidFill>
                  <a:prstDash val="solid"/>
                  <a:tailEnd type="arrow"/>
                </a:ln>
                <a:scene3d>
                  <a:camera prst="orthographicFront">
                    <a:rot lat="0" lon="0" rev="13200000"/>
                  </a:camera>
                  <a:lightRig rig="threePt" dir="t"/>
                </a:scene3d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直線矢印コネクタ 131"/>
                <p:cNvCxnSpPr/>
                <p:nvPr/>
              </p:nvCxnSpPr>
              <p:spPr>
                <a:xfrm flipV="1">
                  <a:off x="7752365" y="4114647"/>
                  <a:ext cx="0" cy="369726"/>
                </a:xfrm>
                <a:prstGeom prst="straightConnector1">
                  <a:avLst/>
                </a:prstGeom>
                <a:ln>
                  <a:solidFill>
                    <a:srgbClr val="FF6600"/>
                  </a:solidFill>
                  <a:prstDash val="solid"/>
                  <a:tailEnd type="arrow"/>
                </a:ln>
                <a:scene3d>
                  <a:camera prst="orthographicFront">
                    <a:rot lat="0" lon="0" rev="9900000"/>
                  </a:camera>
                  <a:lightRig rig="threePt" dir="t"/>
                </a:scene3d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直線矢印コネクタ 133"/>
                <p:cNvCxnSpPr/>
                <p:nvPr/>
              </p:nvCxnSpPr>
              <p:spPr>
                <a:xfrm flipV="1">
                  <a:off x="1833116" y="3497519"/>
                  <a:ext cx="0" cy="369726"/>
                </a:xfrm>
                <a:prstGeom prst="straightConnector1">
                  <a:avLst/>
                </a:prstGeom>
                <a:ln w="25400" cmpd="sng">
                  <a:solidFill>
                    <a:srgbClr val="FF6600"/>
                  </a:solidFill>
                  <a:prstDash val="solid"/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直線矢印コネクタ 134"/>
                <p:cNvCxnSpPr/>
                <p:nvPr/>
              </p:nvCxnSpPr>
              <p:spPr>
                <a:xfrm flipV="1">
                  <a:off x="1822308" y="4299510"/>
                  <a:ext cx="0" cy="369726"/>
                </a:xfrm>
                <a:prstGeom prst="straightConnector1">
                  <a:avLst/>
                </a:prstGeom>
                <a:ln w="25400" cmpd="sng">
                  <a:solidFill>
                    <a:srgbClr val="FF6600"/>
                  </a:solidFill>
                  <a:prstDash val="solid"/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テキスト ボックス 46"/>
                <p:cNvSpPr txBox="1"/>
                <p:nvPr/>
              </p:nvSpPr>
              <p:spPr>
                <a:xfrm>
                  <a:off x="3953609" y="3010733"/>
                  <a:ext cx="1529119" cy="102584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altLang="ja-JP" sz="2400" dirty="0" smtClean="0">
                      <a:solidFill>
                        <a:srgbClr val="FF0000"/>
                      </a:solidFill>
                    </a:rPr>
                    <a:t>Electric</a:t>
                  </a:r>
                </a:p>
                <a:p>
                  <a:r>
                    <a:rPr lang="en-US" altLang="ja-JP" sz="2400" dirty="0" smtClean="0">
                      <a:solidFill>
                        <a:srgbClr val="FF0000"/>
                      </a:solidFill>
                    </a:rPr>
                    <a:t>Field</a:t>
                  </a:r>
                  <a:endParaRPr kumimoji="1" lang="ja-JP" altLang="en-US" sz="2400" dirty="0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139" name="右矢印 138"/>
              <p:cNvSpPr/>
              <p:nvPr/>
            </p:nvSpPr>
            <p:spPr>
              <a:xfrm rot="10800000">
                <a:off x="258717" y="2821651"/>
                <a:ext cx="634009" cy="396395"/>
              </a:xfrm>
              <a:prstGeom prst="rightArrow">
                <a:avLst>
                  <a:gd name="adj1" fmla="val 34177"/>
                  <a:gd name="adj2" fmla="val 81640"/>
                </a:avLst>
              </a:prstGeom>
              <a:gradFill flip="none" rotWithShape="1">
                <a:gsLst>
                  <a:gs pos="0">
                    <a:srgbClr val="FF0000"/>
                  </a:gs>
                  <a:gs pos="66000">
                    <a:srgbClr val="FF99A7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3" name="テキスト ボックス 142"/>
            <p:cNvSpPr txBox="1"/>
            <p:nvPr/>
          </p:nvSpPr>
          <p:spPr>
            <a:xfrm>
              <a:off x="4908017" y="3204766"/>
              <a:ext cx="1636802" cy="4276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err="1" smtClean="0"/>
                <a:t>Troidal</a:t>
              </a:r>
              <a:r>
                <a:rPr lang="en-US" altLang="ja-JP" dirty="0" smtClean="0"/>
                <a:t> Core</a:t>
              </a:r>
              <a:endParaRPr kumimoji="1" lang="ja-JP" altLang="en-US" dirty="0"/>
            </a:p>
          </p:txBody>
        </p:sp>
        <p:sp>
          <p:nvSpPr>
            <p:cNvPr id="144" name="テキスト ボックス 143"/>
            <p:cNvSpPr txBox="1"/>
            <p:nvPr/>
          </p:nvSpPr>
          <p:spPr>
            <a:xfrm>
              <a:off x="2023494" y="3204767"/>
              <a:ext cx="1636802" cy="4276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err="1" smtClean="0"/>
                <a:t>Troidal</a:t>
              </a:r>
              <a:r>
                <a:rPr lang="en-US" altLang="ja-JP" dirty="0" smtClean="0"/>
                <a:t> Core</a:t>
              </a:r>
              <a:endParaRPr kumimoji="1" lang="ja-JP" altLang="en-US" dirty="0"/>
            </a:p>
          </p:txBody>
        </p:sp>
        <p:sp>
          <p:nvSpPr>
            <p:cNvPr id="145" name="テキスト ボックス 144"/>
            <p:cNvSpPr txBox="1"/>
            <p:nvPr/>
          </p:nvSpPr>
          <p:spPr>
            <a:xfrm>
              <a:off x="-88687" y="4108388"/>
              <a:ext cx="1464732" cy="4276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/>
                <a:t>Beam duct</a:t>
              </a:r>
              <a:endParaRPr kumimoji="1" lang="ja-JP" altLang="en-US" dirty="0"/>
            </a:p>
          </p:txBody>
        </p:sp>
      </p:grpSp>
      <p:cxnSp>
        <p:nvCxnSpPr>
          <p:cNvPr id="153" name="直線コネクタ 152"/>
          <p:cNvCxnSpPr/>
          <p:nvPr/>
        </p:nvCxnSpPr>
        <p:spPr>
          <a:xfrm flipV="1">
            <a:off x="3344083" y="1447053"/>
            <a:ext cx="204520" cy="94835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5" name="直線コネクタ 154"/>
          <p:cNvCxnSpPr/>
          <p:nvPr/>
        </p:nvCxnSpPr>
        <p:spPr>
          <a:xfrm>
            <a:off x="3528300" y="1447052"/>
            <a:ext cx="35661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6" name="直線コネクタ 155"/>
          <p:cNvCxnSpPr/>
          <p:nvPr/>
        </p:nvCxnSpPr>
        <p:spPr>
          <a:xfrm flipV="1">
            <a:off x="5120235" y="2457464"/>
            <a:ext cx="675792" cy="47418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8" name="直線コネクタ 157"/>
          <p:cNvCxnSpPr/>
          <p:nvPr/>
        </p:nvCxnSpPr>
        <p:spPr>
          <a:xfrm>
            <a:off x="5791714" y="2457464"/>
            <a:ext cx="35661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9" name="テキスト ボックス 158"/>
          <p:cNvSpPr txBox="1"/>
          <p:nvPr/>
        </p:nvSpPr>
        <p:spPr>
          <a:xfrm>
            <a:off x="3859197" y="1249495"/>
            <a:ext cx="3841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Capacitor</a:t>
            </a:r>
            <a:r>
              <a:rPr lang="en-US" altLang="ja-JP" dirty="0"/>
              <a:t> </a:t>
            </a:r>
            <a:r>
              <a:rPr lang="en-US" altLang="ja-JP" dirty="0" smtClean="0"/>
              <a:t>resonates with </a:t>
            </a:r>
            <a:r>
              <a:rPr lang="en-US" altLang="ja-JP" dirty="0" err="1"/>
              <a:t>T</a:t>
            </a:r>
            <a:r>
              <a:rPr lang="en-US" altLang="ja-JP" dirty="0" err="1" smtClean="0"/>
              <a:t>oroidal</a:t>
            </a:r>
            <a:r>
              <a:rPr lang="en-US" altLang="ja-JP" dirty="0" smtClean="0"/>
              <a:t> Core   </a:t>
            </a:r>
            <a:endParaRPr kumimoji="1" lang="ja-JP" altLang="en-US" dirty="0"/>
          </a:p>
        </p:txBody>
      </p:sp>
      <p:sp>
        <p:nvSpPr>
          <p:cNvPr id="160" name="テキスト ボックス 159"/>
          <p:cNvSpPr txBox="1"/>
          <p:nvPr/>
        </p:nvSpPr>
        <p:spPr>
          <a:xfrm>
            <a:off x="6102656" y="2259974"/>
            <a:ext cx="28975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It can apply acceleration Gap </a:t>
            </a:r>
          </a:p>
          <a:p>
            <a:r>
              <a:rPr lang="en-US" altLang="ja-JP" dirty="0" smtClean="0"/>
              <a:t>to Voltage efficiency.</a:t>
            </a:r>
            <a:endParaRPr kumimoji="1" lang="ja-JP" altLang="en-US" dirty="0"/>
          </a:p>
        </p:txBody>
      </p:sp>
      <p:sp>
        <p:nvSpPr>
          <p:cNvPr id="161" name="テキスト ボックス 160"/>
          <p:cNvSpPr txBox="1"/>
          <p:nvPr/>
        </p:nvSpPr>
        <p:spPr>
          <a:xfrm>
            <a:off x="6393238" y="2895818"/>
            <a:ext cx="2342508" cy="5847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1600" dirty="0" smtClean="0"/>
              <a:t>・</a:t>
            </a:r>
            <a:r>
              <a:rPr lang="en-US" altLang="ja-JP" sz="1600" dirty="0" smtClean="0"/>
              <a:t>Impedance depends</a:t>
            </a:r>
          </a:p>
          <a:p>
            <a:r>
              <a:rPr lang="en-US" altLang="ja-JP" sz="1600" dirty="0" smtClean="0"/>
              <a:t> mostly on Magnetic Alloy</a:t>
            </a:r>
          </a:p>
        </p:txBody>
      </p:sp>
      <p:cxnSp>
        <p:nvCxnSpPr>
          <p:cNvPr id="167" name="直線コネクタ 166"/>
          <p:cNvCxnSpPr/>
          <p:nvPr/>
        </p:nvCxnSpPr>
        <p:spPr>
          <a:xfrm flipV="1">
            <a:off x="4786198" y="4579110"/>
            <a:ext cx="1136824" cy="44278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9" name="直線コネクタ 168"/>
          <p:cNvCxnSpPr/>
          <p:nvPr/>
        </p:nvCxnSpPr>
        <p:spPr>
          <a:xfrm>
            <a:off x="5923022" y="4580002"/>
            <a:ext cx="22530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1" name="テキスト ボックス 170"/>
          <p:cNvSpPr txBox="1"/>
          <p:nvPr/>
        </p:nvSpPr>
        <p:spPr>
          <a:xfrm>
            <a:off x="6148325" y="4049721"/>
            <a:ext cx="22857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Installing </a:t>
            </a:r>
            <a:r>
              <a:rPr lang="en-US" altLang="ja-JP" dirty="0" err="1"/>
              <a:t>Troidal</a:t>
            </a:r>
            <a:r>
              <a:rPr lang="en-US" altLang="ja-JP" dirty="0"/>
              <a:t> Core,</a:t>
            </a:r>
            <a:endParaRPr lang="ja-JP" altLang="en-US" dirty="0"/>
          </a:p>
          <a:p>
            <a:r>
              <a:rPr lang="en-US" altLang="ja-JP" dirty="0" smtClean="0"/>
              <a:t>standing wave length</a:t>
            </a:r>
          </a:p>
          <a:p>
            <a:r>
              <a:rPr lang="en-US" altLang="ja-JP" dirty="0" smtClean="0"/>
              <a:t> become shorter.</a:t>
            </a:r>
            <a:endParaRPr kumimoji="1" lang="ja-JP" altLang="en-US" dirty="0"/>
          </a:p>
        </p:txBody>
      </p:sp>
      <p:sp>
        <p:nvSpPr>
          <p:cNvPr id="105" name="タイトル 1"/>
          <p:cNvSpPr>
            <a:spLocks noGrp="1"/>
          </p:cNvSpPr>
          <p:nvPr>
            <p:ph type="title"/>
          </p:nvPr>
        </p:nvSpPr>
        <p:spPr>
          <a:xfrm>
            <a:off x="457200" y="-163784"/>
            <a:ext cx="8229600" cy="1143000"/>
          </a:xfrm>
        </p:spPr>
        <p:txBody>
          <a:bodyPr/>
          <a:lstStyle/>
          <a:p>
            <a:r>
              <a:rPr lang="en-US" altLang="ja-JP" dirty="0" smtClean="0"/>
              <a:t>Typical</a:t>
            </a:r>
            <a:r>
              <a:rPr lang="en-US" altLang="ja-JP" dirty="0" smtClean="0"/>
              <a:t> </a:t>
            </a:r>
            <a:r>
              <a:rPr lang="en-US" altLang="ja-JP" dirty="0" smtClean="0"/>
              <a:t>of the RF Cavity</a:t>
            </a:r>
            <a:endParaRPr kumimoji="1" lang="ja-JP" altLang="en-US" dirty="0"/>
          </a:p>
        </p:txBody>
      </p:sp>
      <p:sp>
        <p:nvSpPr>
          <p:cNvPr id="107" name="正方形/長方形 106"/>
          <p:cNvSpPr/>
          <p:nvPr/>
        </p:nvSpPr>
        <p:spPr>
          <a:xfrm>
            <a:off x="0" y="876855"/>
            <a:ext cx="9144000" cy="26866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19" name="図 118" descr="スクリーンショット 2012-07-26 13.50.0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778" y="116657"/>
            <a:ext cx="794271" cy="714844"/>
          </a:xfrm>
          <a:prstGeom prst="rect">
            <a:avLst/>
          </a:prstGeom>
        </p:spPr>
      </p:pic>
      <p:cxnSp>
        <p:nvCxnSpPr>
          <p:cNvPr id="126" name="直線矢印コネクタ 125"/>
          <p:cNvCxnSpPr/>
          <p:nvPr/>
        </p:nvCxnSpPr>
        <p:spPr>
          <a:xfrm flipV="1">
            <a:off x="3154752" y="5111307"/>
            <a:ext cx="0" cy="299501"/>
          </a:xfrm>
          <a:prstGeom prst="straightConnector1">
            <a:avLst/>
          </a:prstGeom>
          <a:ln>
            <a:solidFill>
              <a:srgbClr val="FF6600"/>
            </a:solidFill>
            <a:prstDash val="solid"/>
            <a:tailEnd type="arrow"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直線矢印コネクタ 128"/>
          <p:cNvCxnSpPr/>
          <p:nvPr/>
        </p:nvCxnSpPr>
        <p:spPr>
          <a:xfrm flipV="1">
            <a:off x="3673596" y="5002789"/>
            <a:ext cx="0" cy="299501"/>
          </a:xfrm>
          <a:prstGeom prst="straightConnector1">
            <a:avLst/>
          </a:prstGeom>
          <a:ln w="25400" cmpd="sng">
            <a:solidFill>
              <a:srgbClr val="FF6600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3" name="テキスト ボックス 132"/>
          <p:cNvSpPr txBox="1"/>
          <p:nvPr/>
        </p:nvSpPr>
        <p:spPr>
          <a:xfrm>
            <a:off x="6094119" y="2010005"/>
            <a:ext cx="2285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I</a:t>
            </a:r>
            <a:r>
              <a:rPr kumimoji="1" lang="en-US" altLang="ja-JP" dirty="0" smtClean="0"/>
              <a:t>nstalling </a:t>
            </a:r>
            <a:r>
              <a:rPr lang="en-US" altLang="ja-JP" dirty="0" err="1"/>
              <a:t>T</a:t>
            </a:r>
            <a:r>
              <a:rPr kumimoji="1" lang="en-US" altLang="ja-JP" dirty="0" err="1" smtClean="0"/>
              <a:t>roidal</a:t>
            </a:r>
            <a:r>
              <a:rPr kumimoji="1" lang="en-US" altLang="ja-JP" dirty="0" smtClean="0"/>
              <a:t> Core,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526436" y="5525625"/>
            <a:ext cx="3599363" cy="923330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・</a:t>
            </a:r>
            <a:r>
              <a:rPr lang="en-US" altLang="ja-JP" dirty="0" smtClean="0"/>
              <a:t>We don’t use any capacitor.</a:t>
            </a:r>
          </a:p>
          <a:p>
            <a:r>
              <a:rPr kumimoji="1" lang="ja-JP" altLang="en-US" dirty="0" smtClean="0"/>
              <a:t>・</a:t>
            </a:r>
            <a:r>
              <a:rPr kumimoji="1" lang="en-US" altLang="ja-JP" dirty="0" smtClean="0"/>
              <a:t>We deal with the </a:t>
            </a:r>
            <a:r>
              <a:rPr lang="en-US" altLang="ja-JP" dirty="0" smtClean="0"/>
              <a:t>g</a:t>
            </a:r>
            <a:r>
              <a:rPr kumimoji="1" lang="en-US" altLang="ja-JP" dirty="0" smtClean="0"/>
              <a:t>ap and the plate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</a:t>
            </a:r>
            <a:r>
              <a:rPr kumimoji="1" lang="en-US" altLang="ja-JP" dirty="0" smtClean="0"/>
              <a:t> as a capacitor.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96057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078"/>
    </mc:Choice>
    <mc:Fallback xmlns="">
      <p:transition xmlns:p14="http://schemas.microsoft.com/office/powerpoint/2010/main" spd="slow" advTm="56078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円/楕円 22"/>
          <p:cNvSpPr/>
          <p:nvPr/>
        </p:nvSpPr>
        <p:spPr>
          <a:xfrm>
            <a:off x="3988804" y="4127842"/>
            <a:ext cx="4697996" cy="1113290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457200" y="-163784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Introduction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0" y="876855"/>
            <a:ext cx="9144000" cy="26866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 descr="スクリーンショット 2012-07-26 13.50.0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778" y="116657"/>
            <a:ext cx="794271" cy="714844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4340344" y="4228695"/>
            <a:ext cx="41325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We try</a:t>
            </a:r>
            <a:r>
              <a:rPr kumimoji="1" lang="en-US" altLang="ja-JP" sz="2400" dirty="0" smtClean="0"/>
              <a:t> to get High power Beam</a:t>
            </a:r>
          </a:p>
          <a:p>
            <a:r>
              <a:rPr kumimoji="1" lang="en-US" altLang="ja-JP" sz="2400" dirty="0" smtClean="0"/>
              <a:t> </a:t>
            </a:r>
            <a:r>
              <a:rPr lang="en-US" altLang="ja-JP" sz="2400" dirty="0" smtClean="0"/>
              <a:t> </a:t>
            </a:r>
            <a:r>
              <a:rPr lang="en-US" altLang="ja-JP" sz="2400" dirty="0" smtClean="0">
                <a:solidFill>
                  <a:srgbClr val="FF0000"/>
                </a:solidFill>
              </a:rPr>
              <a:t>reusing J-PARC RCS Core </a:t>
            </a:r>
            <a:r>
              <a:rPr kumimoji="1" lang="en-US" altLang="ja-JP" sz="2400" dirty="0" smtClean="0"/>
              <a:t>.</a:t>
            </a:r>
            <a:endParaRPr kumimoji="1" lang="ja-JP" altLang="en-US" sz="24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296699" y="3184519"/>
            <a:ext cx="4283745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We should Install another cavity.</a:t>
            </a:r>
            <a:endParaRPr kumimoji="1" lang="ja-JP" altLang="en-US" sz="24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96229" y="4040803"/>
            <a:ext cx="1379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u="sng" dirty="0" smtClean="0"/>
              <a:t>Present spec</a:t>
            </a:r>
            <a:endParaRPr kumimoji="1" lang="ja-JP" altLang="en-US" u="sng" dirty="0"/>
          </a:p>
        </p:txBody>
      </p:sp>
      <p:graphicFrame>
        <p:nvGraphicFramePr>
          <p:cNvPr id="17" name="表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6283514"/>
              </p:ext>
            </p:extLst>
          </p:nvPr>
        </p:nvGraphicFramePr>
        <p:xfrm>
          <a:off x="598686" y="4427919"/>
          <a:ext cx="3194884" cy="1747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03036"/>
                <a:gridCol w="491848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/>
                        <a:t>Energy (MeV)</a:t>
                      </a:r>
                      <a:endParaRPr kumimoji="1" lang="ja-JP" altLang="en-US" sz="1600" dirty="0" smtClean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100</a:t>
                      </a:r>
                      <a:endParaRPr kumimoji="1" lang="ja-JP" alt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/>
                        <a:t>Accelerating Voltage (KV/turn)</a:t>
                      </a:r>
                      <a:endParaRPr kumimoji="1" lang="ja-JP" altLang="en-US" sz="1600" dirty="0" smtClean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4</a:t>
                      </a:r>
                      <a:endParaRPr kumimoji="1" lang="ja-JP" alt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42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/>
                        <a:t>Repetition rate</a:t>
                      </a:r>
                      <a:r>
                        <a:rPr kumimoji="1" lang="en-US" altLang="ja-JP" sz="1600" baseline="0" dirty="0" smtClean="0"/>
                        <a:t> (Hz)</a:t>
                      </a:r>
                      <a:endParaRPr kumimoji="1" lang="ja-JP" altLang="en-US" sz="1600" dirty="0" smtClean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20</a:t>
                      </a:r>
                      <a:endParaRPr kumimoji="1" lang="ja-JP" alt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/>
                        <a:t>Cavity Impedance</a:t>
                      </a:r>
                      <a:r>
                        <a:rPr kumimoji="1" lang="en-US" altLang="ja-JP" sz="1600" baseline="0" dirty="0" smtClean="0"/>
                        <a:t> (</a:t>
                      </a:r>
                      <a:r>
                        <a:rPr kumimoji="1" lang="en-US" altLang="ja-JP" sz="1600" baseline="0" dirty="0" err="1" smtClean="0"/>
                        <a:t>Ω</a:t>
                      </a:r>
                      <a:r>
                        <a:rPr kumimoji="1" lang="en-US" altLang="ja-JP" sz="1600" baseline="0" dirty="0" smtClean="0"/>
                        <a:t>)</a:t>
                      </a:r>
                      <a:endParaRPr kumimoji="1" lang="ja-JP" altLang="en-US" sz="1600" dirty="0" smtClean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500</a:t>
                      </a:r>
                      <a:endParaRPr kumimoji="1" lang="ja-JP" alt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/>
                        <a:t>Number</a:t>
                      </a:r>
                      <a:r>
                        <a:rPr kumimoji="1" lang="en-US" altLang="ja-JP" sz="1600" baseline="0" dirty="0" smtClean="0"/>
                        <a:t> of cores</a:t>
                      </a:r>
                      <a:endParaRPr kumimoji="1" lang="ja-JP" altLang="en-US" sz="1600" dirty="0" smtClean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</a:t>
                      </a:r>
                      <a:endParaRPr kumimoji="1" lang="ja-JP" alt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9" name="テキスト ボックス 18"/>
          <p:cNvSpPr txBox="1"/>
          <p:nvPr/>
        </p:nvSpPr>
        <p:spPr>
          <a:xfrm>
            <a:off x="605015" y="1281465"/>
            <a:ext cx="785820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200" dirty="0" smtClean="0"/>
              <a:t>We want to get </a:t>
            </a:r>
            <a:r>
              <a:rPr lang="en-US" altLang="ja-JP" sz="2200" dirty="0" smtClean="0">
                <a:solidFill>
                  <a:srgbClr val="FF0000"/>
                </a:solidFill>
              </a:rPr>
              <a:t>more acceleration voltage </a:t>
            </a:r>
            <a:r>
              <a:rPr kumimoji="1" lang="en-US" altLang="ja-JP" sz="2200" dirty="0" smtClean="0"/>
              <a:t>to get </a:t>
            </a:r>
            <a:r>
              <a:rPr kumimoji="1" lang="en-US" altLang="ja-JP" sz="2200" dirty="0" smtClean="0">
                <a:solidFill>
                  <a:srgbClr val="FF0000"/>
                </a:solidFill>
              </a:rPr>
              <a:t>High power beam</a:t>
            </a:r>
            <a:r>
              <a:rPr kumimoji="1" lang="en-US" altLang="ja-JP" sz="2200" dirty="0" smtClean="0"/>
              <a:t>.</a:t>
            </a:r>
            <a:endParaRPr kumimoji="1" lang="ja-JP" altLang="en-US" sz="22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043247" y="1825776"/>
            <a:ext cx="71094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If the acceleration voltage is more higher, we can increase </a:t>
            </a:r>
            <a:r>
              <a:rPr lang="en-US" altLang="ja-JP" dirty="0" smtClean="0">
                <a:solidFill>
                  <a:srgbClr val="FF0000"/>
                </a:solidFill>
              </a:rPr>
              <a:t>repetition rate</a:t>
            </a:r>
            <a:r>
              <a:rPr lang="en-US" altLang="ja-JP" dirty="0" smtClean="0"/>
              <a:t>.</a:t>
            </a:r>
          </a:p>
          <a:p>
            <a:r>
              <a:rPr kumimoji="1" lang="en-US" altLang="ja-JP" dirty="0" smtClean="0"/>
              <a:t>It means,</a:t>
            </a:r>
            <a:r>
              <a:rPr kumimoji="1" lang="en-US" altLang="ja-JP" dirty="0"/>
              <a:t>	</a:t>
            </a:r>
            <a:endParaRPr kumimoji="1" lang="en-US" altLang="ja-JP" dirty="0" smtClean="0"/>
          </a:p>
          <a:p>
            <a:r>
              <a:rPr lang="en-US" altLang="ja-JP" dirty="0"/>
              <a:t>	</a:t>
            </a:r>
            <a:r>
              <a:rPr lang="ja-JP" altLang="en-US" dirty="0" smtClean="0"/>
              <a:t>・</a:t>
            </a:r>
            <a:r>
              <a:rPr lang="en-US" altLang="ja-JP" dirty="0" smtClean="0"/>
              <a:t>we can </a:t>
            </a:r>
            <a:r>
              <a:rPr lang="en-US" altLang="ja-JP" dirty="0"/>
              <a:t>increase </a:t>
            </a:r>
            <a:r>
              <a:rPr lang="en-US" altLang="ja-JP" dirty="0">
                <a:solidFill>
                  <a:srgbClr val="FF0000"/>
                </a:solidFill>
              </a:rPr>
              <a:t>Average </a:t>
            </a:r>
            <a:r>
              <a:rPr lang="en-US" altLang="ja-JP" dirty="0" smtClean="0">
                <a:solidFill>
                  <a:srgbClr val="FF0000"/>
                </a:solidFill>
              </a:rPr>
              <a:t>output beam </a:t>
            </a:r>
            <a:r>
              <a:rPr lang="en-US" altLang="ja-JP" dirty="0">
                <a:solidFill>
                  <a:srgbClr val="FF0000"/>
                </a:solidFill>
              </a:rPr>
              <a:t>current</a:t>
            </a:r>
            <a:r>
              <a:rPr lang="en-US" altLang="ja-JP" dirty="0"/>
              <a:t> </a:t>
            </a:r>
            <a:endParaRPr lang="en-US" altLang="ja-JP" dirty="0" smtClean="0"/>
          </a:p>
          <a:p>
            <a:r>
              <a:rPr kumimoji="1" lang="en-US" altLang="ja-JP" dirty="0"/>
              <a:t>	</a:t>
            </a:r>
            <a:r>
              <a:rPr kumimoji="1" lang="ja-JP" altLang="en-US" dirty="0" smtClean="0"/>
              <a:t>・</a:t>
            </a:r>
            <a:r>
              <a:rPr lang="en-US" altLang="ja-JP" dirty="0" smtClean="0"/>
              <a:t>The beam</a:t>
            </a:r>
            <a:r>
              <a:rPr kumimoji="1" lang="en-US" altLang="ja-JP" dirty="0" smtClean="0"/>
              <a:t> can </a:t>
            </a:r>
            <a:r>
              <a:rPr kumimoji="1" lang="en-US" altLang="ja-JP" dirty="0" smtClean="0">
                <a:solidFill>
                  <a:srgbClr val="FF0000"/>
                </a:solidFill>
              </a:rPr>
              <a:t>avoid the foil quickly</a:t>
            </a:r>
            <a:r>
              <a:rPr kumimoji="1" lang="en-US" altLang="ja-JP" dirty="0" smtClean="0"/>
              <a:t>. Beam doesn’t lost particles.</a:t>
            </a:r>
            <a:endParaRPr kumimoji="1" lang="ja-JP" altLang="en-US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124018" y="5888798"/>
            <a:ext cx="44977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Horizontal aperture is not enough.</a:t>
            </a:r>
            <a:endParaRPr kumimoji="1" lang="ja-JP" altLang="en-US" sz="2400" dirty="0"/>
          </a:p>
        </p:txBody>
      </p:sp>
      <p:sp>
        <p:nvSpPr>
          <p:cNvPr id="24" name="右矢印 23"/>
          <p:cNvSpPr/>
          <p:nvPr/>
        </p:nvSpPr>
        <p:spPr>
          <a:xfrm rot="5400000">
            <a:off x="6095033" y="5386132"/>
            <a:ext cx="578341" cy="612352"/>
          </a:xfrm>
          <a:prstGeom prst="rightArrow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6690380" y="5519466"/>
            <a:ext cx="570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BUT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798694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角丸四角形 28"/>
          <p:cNvSpPr/>
          <p:nvPr/>
        </p:nvSpPr>
        <p:spPr>
          <a:xfrm>
            <a:off x="1592340" y="1203556"/>
            <a:ext cx="5517613" cy="350729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5" name="角丸四角形 24"/>
          <p:cNvSpPr/>
          <p:nvPr/>
        </p:nvSpPr>
        <p:spPr>
          <a:xfrm>
            <a:off x="1928312" y="6254884"/>
            <a:ext cx="1966401" cy="369332"/>
          </a:xfrm>
          <a:prstGeom prst="roundRect">
            <a:avLst/>
          </a:prstGeom>
          <a:solidFill>
            <a:srgbClr val="68FF6B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角丸四角形 23"/>
          <p:cNvSpPr/>
          <p:nvPr/>
        </p:nvSpPr>
        <p:spPr>
          <a:xfrm>
            <a:off x="1963843" y="4826131"/>
            <a:ext cx="2320120" cy="369332"/>
          </a:xfrm>
          <a:prstGeom prst="roundRect">
            <a:avLst/>
          </a:prstGeom>
          <a:solidFill>
            <a:srgbClr val="9FD4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457200" y="-163784"/>
            <a:ext cx="8229600" cy="1143000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en-US" altLang="ja-JP" dirty="0" smtClean="0"/>
              <a:t>Flow of my work</a:t>
            </a:r>
            <a:endParaRPr kumimoji="1" lang="ja-JP" altLang="en-US" sz="2000" dirty="0"/>
          </a:p>
        </p:txBody>
      </p:sp>
      <p:sp>
        <p:nvSpPr>
          <p:cNvPr id="5" name="正方形/長方形 4"/>
          <p:cNvSpPr/>
          <p:nvPr/>
        </p:nvSpPr>
        <p:spPr>
          <a:xfrm>
            <a:off x="10702" y="876855"/>
            <a:ext cx="9144000" cy="26866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 descr="スクリーンショット 2012-07-26 13.50.0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778" y="116657"/>
            <a:ext cx="794271" cy="714844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1963843" y="6236778"/>
            <a:ext cx="1854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Install New Cavity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752206" y="2831368"/>
            <a:ext cx="2340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Making ”</a:t>
            </a:r>
            <a:r>
              <a:rPr lang="en-US" altLang="ja-JP" dirty="0" smtClean="0"/>
              <a:t>Ribbon</a:t>
            </a:r>
            <a:r>
              <a:rPr lang="en-US" altLang="ja-JP" dirty="0" smtClean="0"/>
              <a:t> Core</a:t>
            </a:r>
            <a:r>
              <a:rPr kumimoji="1" lang="en-US" altLang="ja-JP" dirty="0" smtClean="0"/>
              <a:t>”.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662005" y="5180843"/>
            <a:ext cx="500103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Determine </a:t>
            </a:r>
            <a:r>
              <a:rPr lang="en-US" altLang="ja-JP" dirty="0"/>
              <a:t>the </a:t>
            </a:r>
            <a:r>
              <a:rPr lang="en-US" altLang="ja-JP" dirty="0" smtClean="0"/>
              <a:t>Impedance to confirm the boundary</a:t>
            </a:r>
            <a:endParaRPr lang="en-US" altLang="ja-JP" dirty="0"/>
          </a:p>
          <a:p>
            <a:r>
              <a:rPr lang="en-US" altLang="ja-JP" dirty="0" smtClean="0"/>
              <a:t>(put it in the New cavity)</a:t>
            </a:r>
            <a:endParaRPr kumimoji="1" lang="en-US" altLang="ja-JP" dirty="0" smtClean="0"/>
          </a:p>
          <a:p>
            <a:r>
              <a:rPr lang="en-US" altLang="ja-JP" dirty="0" smtClean="0"/>
              <a:t>Input high power and do the thermal test</a:t>
            </a:r>
            <a:endParaRPr kumimoji="1" lang="en-US" altLang="ja-JP" dirty="0" smtClean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037391" y="4802987"/>
            <a:ext cx="2200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Construct New Cavity</a:t>
            </a:r>
            <a:endParaRPr kumimoji="1" lang="ja-JP" altLang="en-US" dirty="0"/>
          </a:p>
        </p:txBody>
      </p:sp>
      <p:sp>
        <p:nvSpPr>
          <p:cNvPr id="26" name="下矢印 25"/>
          <p:cNvSpPr/>
          <p:nvPr/>
        </p:nvSpPr>
        <p:spPr>
          <a:xfrm>
            <a:off x="2383032" y="2740646"/>
            <a:ext cx="377202" cy="654447"/>
          </a:xfrm>
          <a:prstGeom prst="downArrow">
            <a:avLst/>
          </a:prstGeom>
          <a:solidFill>
            <a:srgbClr val="87B4F4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下矢印 26"/>
          <p:cNvSpPr/>
          <p:nvPr/>
        </p:nvSpPr>
        <p:spPr>
          <a:xfrm>
            <a:off x="2375004" y="3955968"/>
            <a:ext cx="377202" cy="783501"/>
          </a:xfrm>
          <a:prstGeom prst="downArrow">
            <a:avLst/>
          </a:prstGeom>
          <a:gradFill flip="none" rotWithShape="1">
            <a:gsLst>
              <a:gs pos="0">
                <a:srgbClr val="9ED4FF"/>
              </a:gs>
              <a:gs pos="100000">
                <a:srgbClr val="8ABBFF"/>
              </a:gs>
            </a:gsLst>
            <a:lin ang="16200000" scaled="0"/>
            <a:tileRect/>
          </a:gra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下矢印 27"/>
          <p:cNvSpPr/>
          <p:nvPr/>
        </p:nvSpPr>
        <p:spPr>
          <a:xfrm>
            <a:off x="2375004" y="5298236"/>
            <a:ext cx="377202" cy="805937"/>
          </a:xfrm>
          <a:prstGeom prst="downArrow">
            <a:avLst/>
          </a:prstGeom>
          <a:gradFill flip="none" rotWithShape="1">
            <a:gsLst>
              <a:gs pos="0">
                <a:srgbClr val="68FF6B"/>
              </a:gs>
              <a:gs pos="100000">
                <a:srgbClr val="9FD4FF"/>
              </a:gs>
            </a:gsLst>
            <a:lin ang="16200000" scaled="0"/>
            <a:tileRect/>
          </a:gra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正方形/長方形 1"/>
          <p:cNvSpPr/>
          <p:nvPr/>
        </p:nvSpPr>
        <p:spPr>
          <a:xfrm>
            <a:off x="2726571" y="3955969"/>
            <a:ext cx="41714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/>
              <a:t>To determine  the Impedance.</a:t>
            </a:r>
            <a:endParaRPr lang="en-US" altLang="ja-JP" dirty="0"/>
          </a:p>
          <a:p>
            <a:r>
              <a:rPr lang="en-US" altLang="ja-JP" dirty="0" smtClean="0"/>
              <a:t>verify</a:t>
            </a:r>
            <a:r>
              <a:rPr lang="en-US" altLang="ja-JP" dirty="0" smtClean="0"/>
              <a:t> the effect of the cutting Core. </a:t>
            </a:r>
            <a:endParaRPr lang="en-US" altLang="ja-JP" dirty="0"/>
          </a:p>
        </p:txBody>
      </p:sp>
      <p:grpSp>
        <p:nvGrpSpPr>
          <p:cNvPr id="7" name="図形グループ 6"/>
          <p:cNvGrpSpPr/>
          <p:nvPr/>
        </p:nvGrpSpPr>
        <p:grpSpPr>
          <a:xfrm>
            <a:off x="2023574" y="3434090"/>
            <a:ext cx="3588823" cy="369332"/>
            <a:chOff x="791711" y="1916401"/>
            <a:chExt cx="2143896" cy="369332"/>
          </a:xfrm>
        </p:grpSpPr>
        <p:sp>
          <p:nvSpPr>
            <p:cNvPr id="31" name="角丸四角形 30"/>
            <p:cNvSpPr/>
            <p:nvPr/>
          </p:nvSpPr>
          <p:spPr>
            <a:xfrm>
              <a:off x="791711" y="1916401"/>
              <a:ext cx="2143896" cy="369332"/>
            </a:xfrm>
            <a:prstGeom prst="roundRect">
              <a:avLst/>
            </a:prstGeom>
            <a:solidFill>
              <a:srgbClr val="87B4F4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813566" y="1916401"/>
              <a:ext cx="21220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 smtClean="0"/>
                <a:t>Investigate the property of the Core</a:t>
              </a:r>
              <a:endParaRPr kumimoji="1" lang="ja-JP" altLang="en-US" dirty="0"/>
            </a:p>
          </p:txBody>
        </p:sp>
      </p:grpSp>
      <p:grpSp>
        <p:nvGrpSpPr>
          <p:cNvPr id="34" name="図形グループ 33"/>
          <p:cNvGrpSpPr/>
          <p:nvPr/>
        </p:nvGrpSpPr>
        <p:grpSpPr>
          <a:xfrm>
            <a:off x="2060159" y="2258883"/>
            <a:ext cx="1772587" cy="369332"/>
            <a:chOff x="397876" y="20962"/>
            <a:chExt cx="2934961" cy="369332"/>
          </a:xfrm>
        </p:grpSpPr>
        <p:sp>
          <p:nvSpPr>
            <p:cNvPr id="38" name="角丸四角形 37"/>
            <p:cNvSpPr/>
            <p:nvPr/>
          </p:nvSpPr>
          <p:spPr>
            <a:xfrm>
              <a:off x="397876" y="20962"/>
              <a:ext cx="2893274" cy="369332"/>
            </a:xfrm>
            <a:prstGeom prst="roundRect">
              <a:avLst/>
            </a:prstGeom>
            <a:solidFill>
              <a:srgbClr val="87B4F4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9" name="テキスト ボックス 38"/>
            <p:cNvSpPr txBox="1"/>
            <p:nvPr/>
          </p:nvSpPr>
          <p:spPr>
            <a:xfrm>
              <a:off x="423520" y="20962"/>
              <a:ext cx="29093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/>
                <a:t>Process</a:t>
              </a:r>
              <a:r>
                <a:rPr kumimoji="1" lang="en-US" altLang="ja-JP" dirty="0" smtClean="0"/>
                <a:t> the Core</a:t>
              </a:r>
              <a:endParaRPr kumimoji="1" lang="ja-JP" altLang="en-US" dirty="0"/>
            </a:p>
          </p:txBody>
        </p:sp>
      </p:grpSp>
      <p:grpSp>
        <p:nvGrpSpPr>
          <p:cNvPr id="48" name="図形グループ 47"/>
          <p:cNvGrpSpPr/>
          <p:nvPr/>
        </p:nvGrpSpPr>
        <p:grpSpPr>
          <a:xfrm>
            <a:off x="1955533" y="1267080"/>
            <a:ext cx="2282813" cy="383721"/>
            <a:chOff x="185484" y="20962"/>
            <a:chExt cx="2893273" cy="392012"/>
          </a:xfrm>
        </p:grpSpPr>
        <p:sp>
          <p:nvSpPr>
            <p:cNvPr id="49" name="角丸四角形 48"/>
            <p:cNvSpPr/>
            <p:nvPr/>
          </p:nvSpPr>
          <p:spPr>
            <a:xfrm>
              <a:off x="185484" y="43642"/>
              <a:ext cx="2893273" cy="369332"/>
            </a:xfrm>
            <a:prstGeom prst="roundRect">
              <a:avLst/>
            </a:prstGeom>
            <a:solidFill>
              <a:srgbClr val="87B4F4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>
                  <a:solidFill>
                    <a:schemeClr val="tx1"/>
                  </a:solidFill>
                </a:rPr>
                <a:t>Consider the shape</a:t>
              </a:r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50" name="テキスト ボックス 49"/>
            <p:cNvSpPr txBox="1"/>
            <p:nvPr/>
          </p:nvSpPr>
          <p:spPr>
            <a:xfrm>
              <a:off x="347666" y="20962"/>
              <a:ext cx="3057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kumimoji="1" lang="ja-JP" altLang="en-US" dirty="0"/>
            </a:p>
          </p:txBody>
        </p:sp>
      </p:grpSp>
      <p:sp>
        <p:nvSpPr>
          <p:cNvPr id="51" name="下矢印 50"/>
          <p:cNvSpPr/>
          <p:nvPr/>
        </p:nvSpPr>
        <p:spPr>
          <a:xfrm>
            <a:off x="2383032" y="1780042"/>
            <a:ext cx="377202" cy="317898"/>
          </a:xfrm>
          <a:prstGeom prst="downArrow">
            <a:avLst/>
          </a:prstGeom>
          <a:solidFill>
            <a:srgbClr val="87B4F4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/>
          <p:cNvSpPr/>
          <p:nvPr/>
        </p:nvSpPr>
        <p:spPr>
          <a:xfrm>
            <a:off x="2714874" y="1773968"/>
            <a:ext cx="26274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Examination of the shape.</a:t>
            </a:r>
          </a:p>
        </p:txBody>
      </p:sp>
    </p:spTree>
    <p:extLst>
      <p:ext uri="{BB962C8B-B14F-4D97-AF65-F5344CB8AC3E}">
        <p14:creationId xmlns:p14="http://schemas.microsoft.com/office/powerpoint/2010/main" val="1789639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726"/>
    </mc:Choice>
    <mc:Fallback xmlns="">
      <p:transition xmlns:p14="http://schemas.microsoft.com/office/powerpoint/2010/main" spd="slow" advTm="64726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457200" y="-163784"/>
            <a:ext cx="8229600" cy="1143000"/>
          </a:xfrm>
        </p:spPr>
        <p:txBody>
          <a:bodyPr/>
          <a:lstStyle/>
          <a:p>
            <a:r>
              <a:rPr lang="en-US" altLang="ja-JP" dirty="0" smtClean="0"/>
              <a:t>Consider the s</a:t>
            </a:r>
            <a:r>
              <a:rPr kumimoji="1" lang="en-US" altLang="ja-JP" dirty="0" smtClean="0"/>
              <a:t>hape(1)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0" y="876855"/>
            <a:ext cx="9144000" cy="26866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 descr="スクリーンショット 2012-07-26 13.50.0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778" y="116657"/>
            <a:ext cx="794271" cy="714844"/>
          </a:xfrm>
          <a:prstGeom prst="rect">
            <a:avLst/>
          </a:prstGeom>
        </p:spPr>
      </p:pic>
      <p:grpSp>
        <p:nvGrpSpPr>
          <p:cNvPr id="7" name="図形グループ 6"/>
          <p:cNvGrpSpPr/>
          <p:nvPr/>
        </p:nvGrpSpPr>
        <p:grpSpPr>
          <a:xfrm>
            <a:off x="425642" y="1301788"/>
            <a:ext cx="3185328" cy="2370107"/>
            <a:chOff x="2176327" y="2250864"/>
            <a:chExt cx="4522450" cy="3407898"/>
          </a:xfrm>
        </p:grpSpPr>
        <p:cxnSp>
          <p:nvCxnSpPr>
            <p:cNvPr id="8" name="直線矢印コネクタ 7"/>
            <p:cNvCxnSpPr/>
            <p:nvPr/>
          </p:nvCxnSpPr>
          <p:spPr>
            <a:xfrm flipH="1" flipV="1">
              <a:off x="4071531" y="3384996"/>
              <a:ext cx="203031" cy="11460"/>
            </a:xfrm>
            <a:prstGeom prst="straightConnector1">
              <a:avLst/>
            </a:prstGeom>
            <a:ln>
              <a:solidFill>
                <a:srgbClr val="FF0000"/>
              </a:solidFill>
              <a:prstDash val="solid"/>
              <a:tailEnd type="arrow"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右矢印 8"/>
            <p:cNvSpPr/>
            <p:nvPr/>
          </p:nvSpPr>
          <p:spPr>
            <a:xfrm rot="10800000">
              <a:off x="6005632" y="3647276"/>
              <a:ext cx="456099" cy="321104"/>
            </a:xfrm>
            <a:prstGeom prst="rightArrow">
              <a:avLst>
                <a:gd name="adj1" fmla="val 34177"/>
                <a:gd name="adj2" fmla="val 81640"/>
              </a:avLst>
            </a:prstGeom>
            <a:gradFill flip="none" rotWithShape="1">
              <a:gsLst>
                <a:gs pos="0">
                  <a:srgbClr val="FF0000"/>
                </a:gs>
                <a:gs pos="66000">
                  <a:srgbClr val="FF99A7"/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直方体 9"/>
            <p:cNvSpPr/>
            <p:nvPr/>
          </p:nvSpPr>
          <p:spPr>
            <a:xfrm rot="16200000">
              <a:off x="5285305" y="3150346"/>
              <a:ext cx="1253703" cy="1573240"/>
            </a:xfrm>
            <a:prstGeom prst="cube">
              <a:avLst>
                <a:gd name="adj" fmla="val 8055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直方体 10"/>
            <p:cNvSpPr/>
            <p:nvPr/>
          </p:nvSpPr>
          <p:spPr>
            <a:xfrm rot="16200000">
              <a:off x="4674439" y="3092162"/>
              <a:ext cx="1253703" cy="1689607"/>
            </a:xfrm>
            <a:prstGeom prst="cube">
              <a:avLst>
                <a:gd name="adj" fmla="val 8055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rgbClr val="000000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" name="図形グループ 11"/>
            <p:cNvGrpSpPr/>
            <p:nvPr/>
          </p:nvGrpSpPr>
          <p:grpSpPr>
            <a:xfrm>
              <a:off x="4252427" y="2250864"/>
              <a:ext cx="2131807" cy="3407898"/>
              <a:chOff x="1496884" y="2250864"/>
              <a:chExt cx="2131807" cy="3407898"/>
            </a:xfrm>
          </p:grpSpPr>
          <p:sp>
            <p:nvSpPr>
              <p:cNvPr id="31" name="平行四辺形 30"/>
              <p:cNvSpPr/>
              <p:nvPr/>
            </p:nvSpPr>
            <p:spPr>
              <a:xfrm rot="5400000">
                <a:off x="1212389" y="3242459"/>
                <a:ext cx="3407898" cy="1424707"/>
              </a:xfrm>
              <a:prstGeom prst="parallelogram">
                <a:avLst>
                  <a:gd name="adj" fmla="val 99296"/>
                </a:avLst>
              </a:prstGeom>
              <a:noFill/>
              <a:ln w="3175" cmpd="sng">
                <a:solidFill>
                  <a:srgbClr val="000000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直方体 31"/>
              <p:cNvSpPr/>
              <p:nvPr/>
            </p:nvSpPr>
            <p:spPr>
              <a:xfrm rot="16200000">
                <a:off x="864587" y="2883162"/>
                <a:ext cx="3396402" cy="2131807"/>
              </a:xfrm>
              <a:prstGeom prst="cube">
                <a:avLst>
                  <a:gd name="adj" fmla="val 66664"/>
                </a:avLst>
              </a:prstGeom>
              <a:solidFill>
                <a:srgbClr val="FFFF00">
                  <a:alpha val="20000"/>
                </a:srgbClr>
              </a:solidFill>
              <a:ln w="127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3" name="直線コネクタ 32"/>
              <p:cNvCxnSpPr/>
              <p:nvPr/>
            </p:nvCxnSpPr>
            <p:spPr>
              <a:xfrm>
                <a:off x="1508224" y="4218565"/>
                <a:ext cx="695760" cy="0"/>
              </a:xfrm>
              <a:prstGeom prst="line">
                <a:avLst/>
              </a:prstGeom>
              <a:ln w="3175" cmpd="sng">
                <a:solidFill>
                  <a:srgbClr val="000000"/>
                </a:solidFill>
                <a:prstDash val="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直方体 12"/>
            <p:cNvSpPr/>
            <p:nvPr/>
          </p:nvSpPr>
          <p:spPr>
            <a:xfrm rot="16200000">
              <a:off x="4245679" y="3316863"/>
              <a:ext cx="1253703" cy="1240205"/>
            </a:xfrm>
            <a:prstGeom prst="cube">
              <a:avLst>
                <a:gd name="adj" fmla="val 8055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平行四辺形 13"/>
            <p:cNvSpPr/>
            <p:nvPr/>
          </p:nvSpPr>
          <p:spPr>
            <a:xfrm rot="16200000">
              <a:off x="4220600" y="3479254"/>
              <a:ext cx="1054641" cy="900266"/>
            </a:xfrm>
            <a:prstGeom prst="parallelogram">
              <a:avLst>
                <a:gd name="adj" fmla="val 99688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" name="図形グループ 14"/>
            <p:cNvGrpSpPr/>
            <p:nvPr/>
          </p:nvGrpSpPr>
          <p:grpSpPr>
            <a:xfrm>
              <a:off x="2459762" y="2250864"/>
              <a:ext cx="2627481" cy="3407898"/>
              <a:chOff x="727961" y="2391769"/>
              <a:chExt cx="2627481" cy="3407898"/>
            </a:xfrm>
          </p:grpSpPr>
          <p:sp>
            <p:nvSpPr>
              <p:cNvPr id="23" name="直方体 22"/>
              <p:cNvSpPr/>
              <p:nvPr/>
            </p:nvSpPr>
            <p:spPr>
              <a:xfrm rot="16200000">
                <a:off x="2017921" y="3367201"/>
                <a:ext cx="1253703" cy="1421339"/>
              </a:xfrm>
              <a:prstGeom prst="cube">
                <a:avLst>
                  <a:gd name="adj" fmla="val 80552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直方体 23"/>
              <p:cNvSpPr/>
              <p:nvPr/>
            </p:nvSpPr>
            <p:spPr>
              <a:xfrm rot="16200000">
                <a:off x="1483006" y="3233067"/>
                <a:ext cx="1253703" cy="1689607"/>
              </a:xfrm>
              <a:prstGeom prst="cube">
                <a:avLst>
                  <a:gd name="adj" fmla="val 80552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rgbClr val="000000"/>
                </a:solidFill>
                <a:prstDash val="dash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" name="図形グループ 24"/>
              <p:cNvGrpSpPr/>
              <p:nvPr/>
            </p:nvGrpSpPr>
            <p:grpSpPr>
              <a:xfrm>
                <a:off x="1060994" y="2391769"/>
                <a:ext cx="2131807" cy="3407898"/>
                <a:chOff x="1496884" y="2250864"/>
                <a:chExt cx="2131807" cy="3407898"/>
              </a:xfrm>
            </p:grpSpPr>
            <p:sp>
              <p:nvSpPr>
                <p:cNvPr id="28" name="平行四辺形 27"/>
                <p:cNvSpPr/>
                <p:nvPr/>
              </p:nvSpPr>
              <p:spPr>
                <a:xfrm rot="5400000">
                  <a:off x="1212389" y="3242459"/>
                  <a:ext cx="3407898" cy="1424707"/>
                </a:xfrm>
                <a:prstGeom prst="parallelogram">
                  <a:avLst>
                    <a:gd name="adj" fmla="val 99296"/>
                  </a:avLst>
                </a:prstGeom>
                <a:noFill/>
                <a:ln w="3175" cmpd="sng">
                  <a:solidFill>
                    <a:srgbClr val="000000"/>
                  </a:solidFill>
                  <a:prstDash val="dash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29" name="直線コネクタ 28"/>
                <p:cNvCxnSpPr/>
                <p:nvPr/>
              </p:nvCxnSpPr>
              <p:spPr>
                <a:xfrm>
                  <a:off x="1508224" y="4218565"/>
                  <a:ext cx="695760" cy="0"/>
                </a:xfrm>
                <a:prstGeom prst="line">
                  <a:avLst/>
                </a:prstGeom>
                <a:ln w="3175" cmpd="sng">
                  <a:solidFill>
                    <a:srgbClr val="000000"/>
                  </a:solidFill>
                  <a:prstDash val="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0" name="直方体 29"/>
                <p:cNvSpPr/>
                <p:nvPr/>
              </p:nvSpPr>
              <p:spPr>
                <a:xfrm rot="16200000">
                  <a:off x="864587" y="2883162"/>
                  <a:ext cx="3396402" cy="2131807"/>
                </a:xfrm>
                <a:prstGeom prst="cube">
                  <a:avLst>
                    <a:gd name="adj" fmla="val 66664"/>
                  </a:avLst>
                </a:prstGeom>
                <a:solidFill>
                  <a:srgbClr val="FFFF00">
                    <a:alpha val="20000"/>
                  </a:srgbClr>
                </a:solidFill>
                <a:ln w="1270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" name="直方体 25"/>
              <p:cNvSpPr/>
              <p:nvPr/>
            </p:nvSpPr>
            <p:spPr>
              <a:xfrm rot="16200000">
                <a:off x="887729" y="3291251"/>
                <a:ext cx="1253703" cy="1573240"/>
              </a:xfrm>
              <a:prstGeom prst="cube">
                <a:avLst>
                  <a:gd name="adj" fmla="val 80552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平行四辺形 26"/>
              <p:cNvSpPr/>
              <p:nvPr/>
            </p:nvSpPr>
            <p:spPr>
              <a:xfrm rot="16200000">
                <a:off x="707172" y="3631499"/>
                <a:ext cx="1054641" cy="900266"/>
              </a:xfrm>
              <a:prstGeom prst="parallelogram">
                <a:avLst>
                  <a:gd name="adj" fmla="val 99688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" name="右矢印 15"/>
            <p:cNvSpPr/>
            <p:nvPr/>
          </p:nvSpPr>
          <p:spPr>
            <a:xfrm rot="10800000">
              <a:off x="2369041" y="3647276"/>
              <a:ext cx="456099" cy="321104"/>
            </a:xfrm>
            <a:prstGeom prst="rightArrow">
              <a:avLst>
                <a:gd name="adj1" fmla="val 34177"/>
                <a:gd name="adj2" fmla="val 81640"/>
              </a:avLst>
            </a:prstGeom>
            <a:gradFill flip="none" rotWithShape="1">
              <a:gsLst>
                <a:gs pos="0">
                  <a:srgbClr val="FF0000"/>
                </a:gs>
                <a:gs pos="66000">
                  <a:srgbClr val="FF99A7"/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3047274" y="4513408"/>
              <a:ext cx="1372025" cy="4425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 smtClean="0"/>
                <a:t>Beam duct</a:t>
              </a:r>
              <a:endParaRPr kumimoji="1" lang="ja-JP" altLang="en-US" sz="1400" dirty="0"/>
            </a:p>
          </p:txBody>
        </p:sp>
        <p:cxnSp>
          <p:nvCxnSpPr>
            <p:cNvPr id="18" name="直線矢印コネクタ 17"/>
            <p:cNvCxnSpPr/>
            <p:nvPr/>
          </p:nvCxnSpPr>
          <p:spPr>
            <a:xfrm flipH="1" flipV="1">
              <a:off x="4403893" y="3651677"/>
              <a:ext cx="203031" cy="11460"/>
            </a:xfrm>
            <a:prstGeom prst="straightConnector1">
              <a:avLst/>
            </a:prstGeom>
            <a:ln>
              <a:solidFill>
                <a:srgbClr val="FF0000"/>
              </a:solidFill>
              <a:prstDash val="solid"/>
              <a:tailEnd type="arrow"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正方形/長方形 18"/>
            <p:cNvSpPr/>
            <p:nvPr/>
          </p:nvSpPr>
          <p:spPr>
            <a:xfrm>
              <a:off x="2176327" y="3888108"/>
              <a:ext cx="853386" cy="4425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>
                  <a:solidFill>
                    <a:prstClr val="black"/>
                  </a:solidFill>
                </a:rPr>
                <a:t>Beam</a:t>
              </a:r>
              <a:endParaRPr lang="ja-JP" altLang="en-US" dirty="0"/>
            </a:p>
          </p:txBody>
        </p:sp>
        <p:cxnSp>
          <p:nvCxnSpPr>
            <p:cNvPr id="20" name="直線矢印コネクタ 19"/>
            <p:cNvCxnSpPr/>
            <p:nvPr/>
          </p:nvCxnSpPr>
          <p:spPr>
            <a:xfrm flipH="1" flipV="1">
              <a:off x="5069754" y="4427738"/>
              <a:ext cx="150980" cy="22679"/>
            </a:xfrm>
            <a:prstGeom prst="straightConnector1">
              <a:avLst/>
            </a:prstGeom>
            <a:ln>
              <a:solidFill>
                <a:srgbClr val="FF0000"/>
              </a:solidFill>
              <a:prstDash val="solid"/>
              <a:tailEnd type="arrow"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矢印コネクタ 20"/>
            <p:cNvCxnSpPr/>
            <p:nvPr/>
          </p:nvCxnSpPr>
          <p:spPr>
            <a:xfrm flipH="1" flipV="1">
              <a:off x="4721572" y="3979722"/>
              <a:ext cx="203031" cy="11460"/>
            </a:xfrm>
            <a:prstGeom prst="straightConnector1">
              <a:avLst/>
            </a:prstGeom>
            <a:ln>
              <a:solidFill>
                <a:srgbClr val="FF0000"/>
              </a:solidFill>
              <a:prstDash val="solid"/>
              <a:tailEnd type="arrow"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正方形/長方形 21"/>
            <p:cNvSpPr/>
            <p:nvPr/>
          </p:nvSpPr>
          <p:spPr>
            <a:xfrm>
              <a:off x="4586008" y="4541751"/>
              <a:ext cx="1544282" cy="7523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 smtClean="0">
                  <a:solidFill>
                    <a:prstClr val="black"/>
                  </a:solidFill>
                </a:rPr>
                <a:t>Accelerating </a:t>
              </a:r>
            </a:p>
            <a:p>
              <a:r>
                <a:rPr lang="en-US" altLang="ja-JP" sz="1400" dirty="0" smtClean="0">
                  <a:solidFill>
                    <a:prstClr val="black"/>
                  </a:solidFill>
                </a:rPr>
                <a:t>electric field</a:t>
              </a:r>
              <a:endParaRPr lang="ja-JP" altLang="en-US" dirty="0"/>
            </a:p>
          </p:txBody>
        </p:sp>
      </p:grpSp>
      <p:sp>
        <p:nvSpPr>
          <p:cNvPr id="34" name="テキスト ボックス 33"/>
          <p:cNvSpPr txBox="1"/>
          <p:nvPr/>
        </p:nvSpPr>
        <p:spPr>
          <a:xfrm>
            <a:off x="4186151" y="1591706"/>
            <a:ext cx="48113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RF Cavity has rectangular beam duct.</a:t>
            </a:r>
            <a:endParaRPr kumimoji="1" lang="ja-JP" altLang="en-US" sz="2400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4969081" y="2458355"/>
            <a:ext cx="32119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dirty="0" smtClean="0"/>
              <a:t>　</a:t>
            </a:r>
            <a:r>
              <a:rPr lang="en-US" altLang="ja-JP" sz="2400" dirty="0" smtClean="0"/>
              <a:t>▷We should make </a:t>
            </a:r>
          </a:p>
          <a:p>
            <a:r>
              <a:rPr lang="en-US" altLang="ja-JP" sz="2400" b="1" dirty="0" smtClean="0">
                <a:solidFill>
                  <a:srgbClr val="FF0000"/>
                </a:solidFill>
              </a:rPr>
              <a:t>the 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large </a:t>
            </a:r>
            <a:r>
              <a:rPr lang="en-US" altLang="ja-JP" sz="2400" b="1" dirty="0">
                <a:solidFill>
                  <a:srgbClr val="FF0000"/>
                </a:solidFill>
              </a:rPr>
              <a:t>aperture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 core</a:t>
            </a:r>
            <a:r>
              <a:rPr lang="en-US" altLang="ja-JP" sz="2400" dirty="0" smtClean="0"/>
              <a:t>.</a:t>
            </a:r>
            <a:endParaRPr kumimoji="1" lang="ja-JP" altLang="en-US" sz="2400" dirty="0"/>
          </a:p>
        </p:txBody>
      </p:sp>
      <p:pic>
        <p:nvPicPr>
          <p:cNvPr id="39" name="図 38" descr="スクリーンショット 2012-11-14 19.01.1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751" y="3767811"/>
            <a:ext cx="5203412" cy="3206427"/>
          </a:xfrm>
          <a:prstGeom prst="rect">
            <a:avLst/>
          </a:prstGeom>
        </p:spPr>
      </p:pic>
      <p:sp>
        <p:nvSpPr>
          <p:cNvPr id="44" name="テキスト ボックス 43"/>
          <p:cNvSpPr txBox="1"/>
          <p:nvPr/>
        </p:nvSpPr>
        <p:spPr>
          <a:xfrm>
            <a:off x="65309" y="3711943"/>
            <a:ext cx="1369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u="sng" dirty="0" smtClean="0"/>
              <a:t>Present core</a:t>
            </a:r>
            <a:endParaRPr kumimoji="1" lang="ja-JP" altLang="en-US" u="sng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4415367" y="4583204"/>
            <a:ext cx="4728633" cy="7078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000" dirty="0" smtClean="0"/>
              <a:t>If the new core can be made from RCS core,</a:t>
            </a:r>
          </a:p>
          <a:p>
            <a:r>
              <a:rPr lang="en-US" altLang="ja-JP" sz="2000" dirty="0" smtClean="0"/>
              <a:t>We don’t have to use a large oven.</a:t>
            </a: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516543" y="5511347"/>
            <a:ext cx="34030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FF6600"/>
                </a:solidFill>
                <a:latin typeface="HGP創英角ｺﾞｼｯｸUB"/>
                <a:ea typeface="HGP創英角ｺﾞｼｯｸUB"/>
                <a:cs typeface="HGP創英角ｺﾞｼｯｸUB"/>
              </a:rPr>
              <a:t>It is too hard to make.</a:t>
            </a:r>
          </a:p>
          <a:p>
            <a:r>
              <a:rPr lang="en-US" altLang="ja-JP" sz="2400" dirty="0" smtClean="0">
                <a:solidFill>
                  <a:srgbClr val="FF6600"/>
                </a:solidFill>
                <a:latin typeface="HGP創英角ｺﾞｼｯｸUB"/>
                <a:ea typeface="HGP創英角ｺﾞｼｯｸUB"/>
                <a:cs typeface="HGP創英角ｺﾞｼｯｸUB"/>
              </a:rPr>
              <a:t>We need too much cost.</a:t>
            </a:r>
            <a:endParaRPr kumimoji="1" lang="ja-JP" altLang="en-US" sz="2400" dirty="0">
              <a:solidFill>
                <a:srgbClr val="FF6600"/>
              </a:solidFill>
              <a:latin typeface="HGP創英角ｺﾞｼｯｸUB"/>
              <a:ea typeface="HGP創英角ｺﾞｼｯｸUB"/>
              <a:cs typeface="HGP創英角ｺﾞｼｯｸUB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5587307" y="5726813"/>
            <a:ext cx="3206577" cy="7078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It is useful technique </a:t>
            </a:r>
          </a:p>
          <a:p>
            <a:r>
              <a:rPr lang="en-US" altLang="ja-JP" sz="2000" dirty="0" smtClean="0"/>
              <a:t>to make the core from</a:t>
            </a:r>
            <a:r>
              <a:rPr kumimoji="1" lang="en-US" altLang="ja-JP" sz="2000" dirty="0" smtClean="0"/>
              <a:t> piece.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675668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正方形/長方形 135"/>
          <p:cNvSpPr/>
          <p:nvPr/>
        </p:nvSpPr>
        <p:spPr>
          <a:xfrm>
            <a:off x="3870355" y="4939572"/>
            <a:ext cx="1281379" cy="1117608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6" name="正方形/長方形 145"/>
          <p:cNvSpPr/>
          <p:nvPr/>
        </p:nvSpPr>
        <p:spPr>
          <a:xfrm rot="1574989">
            <a:off x="4283294" y="5304586"/>
            <a:ext cx="521623" cy="41915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rgbClr val="FFFFFF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5" name="正方形/長方形 134"/>
          <p:cNvSpPr/>
          <p:nvPr/>
        </p:nvSpPr>
        <p:spPr>
          <a:xfrm>
            <a:off x="3876553" y="2729108"/>
            <a:ext cx="1281379" cy="1117608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457200" y="-163784"/>
            <a:ext cx="8229600" cy="1143000"/>
          </a:xfrm>
        </p:spPr>
        <p:txBody>
          <a:bodyPr/>
          <a:lstStyle/>
          <a:p>
            <a:r>
              <a:rPr lang="en-US" altLang="ja-JP" dirty="0" smtClean="0"/>
              <a:t>Consider the s</a:t>
            </a:r>
            <a:r>
              <a:rPr kumimoji="1" lang="en-US" altLang="ja-JP" dirty="0" smtClean="0"/>
              <a:t>hape(2)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0" y="876855"/>
            <a:ext cx="9144000" cy="26866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 descr="スクリーンショット 2012-07-26 13.50.0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778" y="116657"/>
            <a:ext cx="794271" cy="714844"/>
          </a:xfrm>
          <a:prstGeom prst="rect">
            <a:avLst/>
          </a:prstGeom>
        </p:spPr>
      </p:pic>
      <p:pic>
        <p:nvPicPr>
          <p:cNvPr id="7" name="図 6" descr="スクリーンショット 2012-11-14 21.58.5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332" y="1517252"/>
            <a:ext cx="2642586" cy="2457993"/>
          </a:xfrm>
          <a:prstGeom prst="rect">
            <a:avLst/>
          </a:prstGeom>
        </p:spPr>
      </p:pic>
      <p:pic>
        <p:nvPicPr>
          <p:cNvPr id="8" name="図 7" descr="スクリーンショット 2012-11-14 22.11.37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456708"/>
            <a:ext cx="3240075" cy="2083766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294740" y="1230526"/>
            <a:ext cx="1292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u="sng" dirty="0" smtClean="0"/>
              <a:t>Flower core</a:t>
            </a:r>
            <a:endParaRPr kumimoji="1" lang="ja-JP" altLang="en-US" u="sng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94740" y="4104580"/>
            <a:ext cx="1315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u="sng" dirty="0" smtClean="0"/>
              <a:t>Ribbon core</a:t>
            </a:r>
            <a:endParaRPr kumimoji="1" lang="ja-JP" altLang="en-US" u="sng" dirty="0"/>
          </a:p>
        </p:txBody>
      </p:sp>
      <p:sp>
        <p:nvSpPr>
          <p:cNvPr id="12" name="円/楕円 11"/>
          <p:cNvSpPr/>
          <p:nvPr/>
        </p:nvSpPr>
        <p:spPr>
          <a:xfrm>
            <a:off x="2233909" y="1803095"/>
            <a:ext cx="861812" cy="7938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4" name="直線コネクタ 33"/>
          <p:cNvCxnSpPr/>
          <p:nvPr/>
        </p:nvCxnSpPr>
        <p:spPr>
          <a:xfrm>
            <a:off x="2783195" y="2591489"/>
            <a:ext cx="586723" cy="9667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/>
          <p:nvPr/>
        </p:nvCxnSpPr>
        <p:spPr>
          <a:xfrm>
            <a:off x="3369918" y="3558239"/>
            <a:ext cx="500437" cy="197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3" name="図形グループ 102"/>
          <p:cNvGrpSpPr/>
          <p:nvPr/>
        </p:nvGrpSpPr>
        <p:grpSpPr>
          <a:xfrm rot="849346">
            <a:off x="3936753" y="2869044"/>
            <a:ext cx="1102683" cy="832259"/>
            <a:chOff x="4592240" y="2396236"/>
            <a:chExt cx="1102683" cy="832259"/>
          </a:xfrm>
        </p:grpSpPr>
        <p:grpSp>
          <p:nvGrpSpPr>
            <p:cNvPr id="99" name="図形グループ 98"/>
            <p:cNvGrpSpPr/>
            <p:nvPr/>
          </p:nvGrpSpPr>
          <p:grpSpPr>
            <a:xfrm>
              <a:off x="4633349" y="2454418"/>
              <a:ext cx="1055317" cy="774077"/>
              <a:chOff x="5733299" y="3296483"/>
              <a:chExt cx="1055317" cy="774077"/>
            </a:xfrm>
          </p:grpSpPr>
          <p:sp>
            <p:nvSpPr>
              <p:cNvPr id="98" name="平行四辺形 97"/>
              <p:cNvSpPr/>
              <p:nvPr/>
            </p:nvSpPr>
            <p:spPr>
              <a:xfrm rot="17889759">
                <a:off x="5656077" y="3373705"/>
                <a:ext cx="660729" cy="506285"/>
              </a:xfrm>
              <a:prstGeom prst="parallelogram">
                <a:avLst>
                  <a:gd name="adj" fmla="val 48437"/>
                </a:avLst>
              </a:prstGeom>
              <a:gradFill>
                <a:gsLst>
                  <a:gs pos="0">
                    <a:srgbClr val="FF6600"/>
                  </a:gs>
                  <a:gs pos="50000">
                    <a:schemeClr val="bg1"/>
                  </a:gs>
                </a:gsLst>
                <a:lin ang="16200000" scaled="0"/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平行四辺形 96"/>
              <p:cNvSpPr/>
              <p:nvPr/>
            </p:nvSpPr>
            <p:spPr>
              <a:xfrm rot="182494">
                <a:off x="6060083" y="3661659"/>
                <a:ext cx="728533" cy="408901"/>
              </a:xfrm>
              <a:prstGeom prst="parallelogram">
                <a:avLst>
                  <a:gd name="adj" fmla="val 48437"/>
                </a:avLst>
              </a:prstGeom>
              <a:gradFill>
                <a:gsLst>
                  <a:gs pos="0">
                    <a:srgbClr val="FF6600"/>
                  </a:gs>
                  <a:gs pos="50000">
                    <a:schemeClr val="bg1"/>
                  </a:gs>
                </a:gsLst>
                <a:lin ang="0" scaled="0"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0" name="図形グループ 99"/>
            <p:cNvGrpSpPr/>
            <p:nvPr/>
          </p:nvGrpSpPr>
          <p:grpSpPr>
            <a:xfrm rot="468249">
              <a:off x="4592240" y="2396236"/>
              <a:ext cx="1102683" cy="808632"/>
              <a:chOff x="5688666" y="3253108"/>
              <a:chExt cx="1102683" cy="808632"/>
            </a:xfrm>
          </p:grpSpPr>
          <p:grpSp>
            <p:nvGrpSpPr>
              <p:cNvPr id="66" name="図形グループ 65"/>
              <p:cNvGrpSpPr/>
              <p:nvPr/>
            </p:nvGrpSpPr>
            <p:grpSpPr>
              <a:xfrm>
                <a:off x="5872839" y="3253108"/>
                <a:ext cx="918510" cy="461982"/>
                <a:chOff x="6304839" y="1905280"/>
                <a:chExt cx="918510" cy="461982"/>
              </a:xfrm>
            </p:grpSpPr>
            <p:cxnSp>
              <p:nvCxnSpPr>
                <p:cNvPr id="57" name="直線コネクタ 56"/>
                <p:cNvCxnSpPr/>
                <p:nvPr/>
              </p:nvCxnSpPr>
              <p:spPr>
                <a:xfrm>
                  <a:off x="6304839" y="1905280"/>
                  <a:ext cx="362868" cy="440437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直線コネクタ 57"/>
                <p:cNvCxnSpPr/>
                <p:nvPr/>
              </p:nvCxnSpPr>
              <p:spPr>
                <a:xfrm flipH="1" flipV="1">
                  <a:off x="6667707" y="2347851"/>
                  <a:ext cx="555642" cy="1941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7" name="図形グループ 66"/>
              <p:cNvGrpSpPr/>
              <p:nvPr/>
            </p:nvGrpSpPr>
            <p:grpSpPr>
              <a:xfrm>
                <a:off x="5850159" y="3296586"/>
                <a:ext cx="918510" cy="461982"/>
                <a:chOff x="6304839" y="1905280"/>
                <a:chExt cx="918510" cy="461982"/>
              </a:xfrm>
            </p:grpSpPr>
            <p:cxnSp>
              <p:nvCxnSpPr>
                <p:cNvPr id="68" name="直線コネクタ 67"/>
                <p:cNvCxnSpPr/>
                <p:nvPr/>
              </p:nvCxnSpPr>
              <p:spPr>
                <a:xfrm>
                  <a:off x="6304839" y="1905280"/>
                  <a:ext cx="362868" cy="440437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直線コネクタ 68"/>
                <p:cNvCxnSpPr/>
                <p:nvPr/>
              </p:nvCxnSpPr>
              <p:spPr>
                <a:xfrm flipH="1" flipV="1">
                  <a:off x="6667707" y="2347851"/>
                  <a:ext cx="555642" cy="1941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1" name="図形グループ 70"/>
              <p:cNvGrpSpPr/>
              <p:nvPr/>
            </p:nvGrpSpPr>
            <p:grpSpPr>
              <a:xfrm>
                <a:off x="5827915" y="3343828"/>
                <a:ext cx="918510" cy="461982"/>
                <a:chOff x="6304839" y="1905280"/>
                <a:chExt cx="918510" cy="461982"/>
              </a:xfrm>
            </p:grpSpPr>
            <p:cxnSp>
              <p:nvCxnSpPr>
                <p:cNvPr id="72" name="直線コネクタ 71"/>
                <p:cNvCxnSpPr/>
                <p:nvPr/>
              </p:nvCxnSpPr>
              <p:spPr>
                <a:xfrm>
                  <a:off x="6304839" y="1905280"/>
                  <a:ext cx="362868" cy="440437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直線コネクタ 72"/>
                <p:cNvCxnSpPr/>
                <p:nvPr/>
              </p:nvCxnSpPr>
              <p:spPr>
                <a:xfrm flipH="1" flipV="1">
                  <a:off x="6667707" y="2347851"/>
                  <a:ext cx="555642" cy="1941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5" name="図形グループ 74"/>
              <p:cNvGrpSpPr/>
              <p:nvPr/>
            </p:nvGrpSpPr>
            <p:grpSpPr>
              <a:xfrm>
                <a:off x="5688666" y="3599760"/>
                <a:ext cx="918509" cy="461980"/>
                <a:chOff x="6304839" y="1905280"/>
                <a:chExt cx="918509" cy="461980"/>
              </a:xfrm>
            </p:grpSpPr>
            <p:cxnSp>
              <p:nvCxnSpPr>
                <p:cNvPr id="76" name="直線コネクタ 75"/>
                <p:cNvCxnSpPr/>
                <p:nvPr/>
              </p:nvCxnSpPr>
              <p:spPr>
                <a:xfrm>
                  <a:off x="6304839" y="1905280"/>
                  <a:ext cx="362868" cy="440437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直線コネクタ 76"/>
                <p:cNvCxnSpPr/>
                <p:nvPr/>
              </p:nvCxnSpPr>
              <p:spPr>
                <a:xfrm flipH="1" flipV="1">
                  <a:off x="6667706" y="2347849"/>
                  <a:ext cx="555642" cy="1941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9" name="図形グループ 78"/>
              <p:cNvGrpSpPr/>
              <p:nvPr/>
            </p:nvGrpSpPr>
            <p:grpSpPr>
              <a:xfrm>
                <a:off x="5718632" y="3550493"/>
                <a:ext cx="918510" cy="461982"/>
                <a:chOff x="6304839" y="1905280"/>
                <a:chExt cx="918510" cy="461982"/>
              </a:xfrm>
            </p:grpSpPr>
            <p:cxnSp>
              <p:nvCxnSpPr>
                <p:cNvPr id="80" name="直線コネクタ 79"/>
                <p:cNvCxnSpPr/>
                <p:nvPr/>
              </p:nvCxnSpPr>
              <p:spPr>
                <a:xfrm>
                  <a:off x="6304839" y="1905280"/>
                  <a:ext cx="362868" cy="440437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直線コネクタ 80"/>
                <p:cNvCxnSpPr/>
                <p:nvPr/>
              </p:nvCxnSpPr>
              <p:spPr>
                <a:xfrm flipH="1" flipV="1">
                  <a:off x="6667707" y="2347851"/>
                  <a:ext cx="555642" cy="1941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3" name="図形グループ 82"/>
              <p:cNvGrpSpPr/>
              <p:nvPr/>
            </p:nvGrpSpPr>
            <p:grpSpPr>
              <a:xfrm>
                <a:off x="5744052" y="3499326"/>
                <a:ext cx="918510" cy="461982"/>
                <a:chOff x="6304839" y="1905280"/>
                <a:chExt cx="918510" cy="461982"/>
              </a:xfrm>
            </p:grpSpPr>
            <p:cxnSp>
              <p:nvCxnSpPr>
                <p:cNvPr id="84" name="直線コネクタ 83"/>
                <p:cNvCxnSpPr/>
                <p:nvPr/>
              </p:nvCxnSpPr>
              <p:spPr>
                <a:xfrm>
                  <a:off x="6304839" y="1905280"/>
                  <a:ext cx="362868" cy="440437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直線コネクタ 84"/>
                <p:cNvCxnSpPr/>
                <p:nvPr/>
              </p:nvCxnSpPr>
              <p:spPr>
                <a:xfrm flipH="1" flipV="1">
                  <a:off x="6667707" y="2347851"/>
                  <a:ext cx="555642" cy="1941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7" name="図形グループ 86"/>
              <p:cNvGrpSpPr/>
              <p:nvPr/>
            </p:nvGrpSpPr>
            <p:grpSpPr>
              <a:xfrm>
                <a:off x="5775703" y="3452631"/>
                <a:ext cx="918510" cy="461982"/>
                <a:chOff x="6304839" y="1905280"/>
                <a:chExt cx="918510" cy="461982"/>
              </a:xfrm>
              <a:gradFill flip="none" rotWithShape="1">
                <a:gsLst>
                  <a:gs pos="0">
                    <a:srgbClr val="FF6600"/>
                  </a:gs>
                  <a:gs pos="100000">
                    <a:srgbClr val="FFFFFF"/>
                  </a:gs>
                </a:gsLst>
                <a:lin ang="0" scaled="1"/>
                <a:tileRect/>
              </a:gradFill>
            </p:grpSpPr>
            <p:cxnSp>
              <p:nvCxnSpPr>
                <p:cNvPr id="88" name="直線コネクタ 87"/>
                <p:cNvCxnSpPr/>
                <p:nvPr/>
              </p:nvCxnSpPr>
              <p:spPr>
                <a:xfrm>
                  <a:off x="6304839" y="1905280"/>
                  <a:ext cx="362868" cy="440437"/>
                </a:xfrm>
                <a:prstGeom prst="lin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直線コネクタ 88"/>
                <p:cNvCxnSpPr/>
                <p:nvPr/>
              </p:nvCxnSpPr>
              <p:spPr>
                <a:xfrm flipH="1" flipV="1">
                  <a:off x="6667707" y="2347851"/>
                  <a:ext cx="555642" cy="19411"/>
                </a:xfrm>
                <a:prstGeom prst="lin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1" name="図形グループ 90"/>
              <p:cNvGrpSpPr/>
              <p:nvPr/>
            </p:nvGrpSpPr>
            <p:grpSpPr>
              <a:xfrm>
                <a:off x="5802444" y="3395013"/>
                <a:ext cx="918510" cy="461982"/>
                <a:chOff x="6304839" y="1905280"/>
                <a:chExt cx="918510" cy="461982"/>
              </a:xfrm>
            </p:grpSpPr>
            <p:cxnSp>
              <p:nvCxnSpPr>
                <p:cNvPr id="92" name="直線コネクタ 91"/>
                <p:cNvCxnSpPr/>
                <p:nvPr/>
              </p:nvCxnSpPr>
              <p:spPr>
                <a:xfrm>
                  <a:off x="6304839" y="1905280"/>
                  <a:ext cx="362868" cy="440437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直線コネクタ 92"/>
                <p:cNvCxnSpPr/>
                <p:nvPr/>
              </p:nvCxnSpPr>
              <p:spPr>
                <a:xfrm flipH="1" flipV="1">
                  <a:off x="6667707" y="2347851"/>
                  <a:ext cx="555642" cy="1941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34" name="図形グループ 133"/>
          <p:cNvGrpSpPr/>
          <p:nvPr/>
        </p:nvGrpSpPr>
        <p:grpSpPr>
          <a:xfrm rot="20917384">
            <a:off x="3922469" y="4952375"/>
            <a:ext cx="1177395" cy="1085860"/>
            <a:chOff x="4937067" y="4351270"/>
            <a:chExt cx="1177395" cy="1085860"/>
          </a:xfrm>
        </p:grpSpPr>
        <p:cxnSp>
          <p:nvCxnSpPr>
            <p:cNvPr id="102" name="直線コネクタ 101"/>
            <p:cNvCxnSpPr/>
            <p:nvPr/>
          </p:nvCxnSpPr>
          <p:spPr>
            <a:xfrm>
              <a:off x="5150720" y="4351270"/>
              <a:ext cx="501246" cy="3969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線コネクタ 104"/>
            <p:cNvCxnSpPr/>
            <p:nvPr/>
          </p:nvCxnSpPr>
          <p:spPr>
            <a:xfrm>
              <a:off x="5670718" y="4770854"/>
              <a:ext cx="443744" cy="34020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線コネクタ 115"/>
            <p:cNvCxnSpPr/>
            <p:nvPr/>
          </p:nvCxnSpPr>
          <p:spPr>
            <a:xfrm>
              <a:off x="5119488" y="4402797"/>
              <a:ext cx="501246" cy="3969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線コネクタ 116"/>
            <p:cNvCxnSpPr/>
            <p:nvPr/>
          </p:nvCxnSpPr>
          <p:spPr>
            <a:xfrm>
              <a:off x="5639486" y="4822381"/>
              <a:ext cx="443744" cy="34020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線コネクタ 118"/>
            <p:cNvCxnSpPr/>
            <p:nvPr/>
          </p:nvCxnSpPr>
          <p:spPr>
            <a:xfrm>
              <a:off x="5084475" y="4462572"/>
              <a:ext cx="501246" cy="3969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線コネクタ 119"/>
            <p:cNvCxnSpPr/>
            <p:nvPr/>
          </p:nvCxnSpPr>
          <p:spPr>
            <a:xfrm>
              <a:off x="5604473" y="4882156"/>
              <a:ext cx="443744" cy="34020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直線コネクタ 121"/>
            <p:cNvCxnSpPr/>
            <p:nvPr/>
          </p:nvCxnSpPr>
          <p:spPr>
            <a:xfrm>
              <a:off x="5047341" y="4517388"/>
              <a:ext cx="501246" cy="3969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直線コネクタ 122"/>
            <p:cNvCxnSpPr/>
            <p:nvPr/>
          </p:nvCxnSpPr>
          <p:spPr>
            <a:xfrm>
              <a:off x="5567339" y="4936972"/>
              <a:ext cx="443744" cy="34020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直線コネクタ 124"/>
            <p:cNvCxnSpPr/>
            <p:nvPr/>
          </p:nvCxnSpPr>
          <p:spPr>
            <a:xfrm>
              <a:off x="5009214" y="4567731"/>
              <a:ext cx="501246" cy="3969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直線コネクタ 125"/>
            <p:cNvCxnSpPr/>
            <p:nvPr/>
          </p:nvCxnSpPr>
          <p:spPr>
            <a:xfrm>
              <a:off x="5529212" y="4987315"/>
              <a:ext cx="443744" cy="34020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線コネクタ 127"/>
            <p:cNvCxnSpPr/>
            <p:nvPr/>
          </p:nvCxnSpPr>
          <p:spPr>
            <a:xfrm>
              <a:off x="4937067" y="4677341"/>
              <a:ext cx="501246" cy="3969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直線コネクタ 128"/>
            <p:cNvCxnSpPr/>
            <p:nvPr/>
          </p:nvCxnSpPr>
          <p:spPr>
            <a:xfrm>
              <a:off x="5457065" y="5096925"/>
              <a:ext cx="443744" cy="34020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直線コネクタ 130"/>
            <p:cNvCxnSpPr/>
            <p:nvPr/>
          </p:nvCxnSpPr>
          <p:spPr>
            <a:xfrm>
              <a:off x="4975120" y="4626312"/>
              <a:ext cx="501246" cy="3969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直線コネクタ 131"/>
            <p:cNvCxnSpPr/>
            <p:nvPr/>
          </p:nvCxnSpPr>
          <p:spPr>
            <a:xfrm>
              <a:off x="5495118" y="5045896"/>
              <a:ext cx="443744" cy="34020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8" name="円/楕円 137"/>
          <p:cNvSpPr/>
          <p:nvPr/>
        </p:nvSpPr>
        <p:spPr>
          <a:xfrm>
            <a:off x="1921383" y="5783176"/>
            <a:ext cx="861812" cy="7938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0" name="直線コネクタ 139"/>
          <p:cNvCxnSpPr/>
          <p:nvPr/>
        </p:nvCxnSpPr>
        <p:spPr>
          <a:xfrm flipV="1">
            <a:off x="2715158" y="5562531"/>
            <a:ext cx="255827" cy="42105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2" name="直線コネクタ 141"/>
          <p:cNvCxnSpPr/>
          <p:nvPr/>
        </p:nvCxnSpPr>
        <p:spPr>
          <a:xfrm flipV="1">
            <a:off x="2970985" y="5487036"/>
            <a:ext cx="899370" cy="8832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7" name="テキスト ボックス 146"/>
          <p:cNvSpPr txBox="1"/>
          <p:nvPr/>
        </p:nvSpPr>
        <p:spPr>
          <a:xfrm>
            <a:off x="5493452" y="2702540"/>
            <a:ext cx="35702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Outer circumference</a:t>
            </a:r>
            <a:r>
              <a:rPr lang="en-US" altLang="ja-JP" dirty="0"/>
              <a:t>(mm)</a:t>
            </a:r>
            <a:r>
              <a:rPr lang="en-US" altLang="ja-JP" dirty="0" smtClean="0"/>
              <a:t> : 3238.68</a:t>
            </a:r>
          </a:p>
          <a:p>
            <a:r>
              <a:rPr kumimoji="1" lang="en-US" altLang="ja-JP" dirty="0" smtClean="0"/>
              <a:t>Inner circumference</a:t>
            </a:r>
            <a:r>
              <a:rPr lang="en-US" altLang="ja-JP" dirty="0"/>
              <a:t>(mm)</a:t>
            </a:r>
            <a:r>
              <a:rPr kumimoji="1" lang="en-US" altLang="ja-JP" dirty="0" smtClean="0"/>
              <a:t> : 1758.13</a:t>
            </a:r>
          </a:p>
          <a:p>
            <a:r>
              <a:rPr lang="en-US" altLang="ja-JP" dirty="0" err="1" smtClean="0"/>
              <a:t>ln</a:t>
            </a:r>
            <a:r>
              <a:rPr lang="en-US" altLang="ja-JP" dirty="0"/>
              <a:t>(</a:t>
            </a:r>
            <a:r>
              <a:rPr lang="en-US" altLang="ja-JP" dirty="0" smtClean="0"/>
              <a:t>OC/IC) :0.265</a:t>
            </a:r>
          </a:p>
          <a:p>
            <a:r>
              <a:rPr kumimoji="1" lang="en-US" altLang="ja-JP" dirty="0" smtClean="0"/>
              <a:t>Compare with RCS L</a:t>
            </a:r>
            <a:r>
              <a:rPr kumimoji="1" lang="en-US" altLang="ja-JP" baseline="-25000" dirty="0" smtClean="0"/>
              <a:t>0</a:t>
            </a:r>
            <a:r>
              <a:rPr kumimoji="1" lang="en-US" altLang="ja-JP" dirty="0" smtClean="0"/>
              <a:t> :0.74</a:t>
            </a:r>
            <a:endParaRPr kumimoji="1" lang="ja-JP" altLang="en-US" dirty="0"/>
          </a:p>
        </p:txBody>
      </p:sp>
      <p:sp>
        <p:nvSpPr>
          <p:cNvPr id="151" name="テキスト ボックス 150"/>
          <p:cNvSpPr txBox="1"/>
          <p:nvPr/>
        </p:nvSpPr>
        <p:spPr>
          <a:xfrm>
            <a:off x="5496194" y="4917546"/>
            <a:ext cx="35674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Outer circumference</a:t>
            </a:r>
            <a:r>
              <a:rPr lang="en-US" altLang="ja-JP" dirty="0"/>
              <a:t>(mm)</a:t>
            </a:r>
            <a:r>
              <a:rPr lang="en-US" altLang="ja-JP" dirty="0" smtClean="0"/>
              <a:t> : 3656.79</a:t>
            </a:r>
          </a:p>
          <a:p>
            <a:r>
              <a:rPr kumimoji="1" lang="en-US" altLang="ja-JP" dirty="0" smtClean="0"/>
              <a:t>Inner circumference(mm) : </a:t>
            </a:r>
            <a:r>
              <a:rPr lang="en-US" altLang="ja-JP" dirty="0" smtClean="0"/>
              <a:t>2164.53</a:t>
            </a:r>
            <a:endParaRPr kumimoji="1" lang="en-US" altLang="ja-JP" dirty="0" smtClean="0"/>
          </a:p>
          <a:p>
            <a:r>
              <a:rPr lang="en-US" altLang="ja-JP" dirty="0" err="1"/>
              <a:t>l</a:t>
            </a:r>
            <a:r>
              <a:rPr lang="en-US" altLang="ja-JP" dirty="0" err="1" smtClean="0"/>
              <a:t>n</a:t>
            </a:r>
            <a:r>
              <a:rPr lang="en-US" altLang="ja-JP" dirty="0" smtClean="0"/>
              <a:t>(OC/IC) :0.227</a:t>
            </a:r>
          </a:p>
          <a:p>
            <a:r>
              <a:rPr kumimoji="1" lang="en-US" altLang="ja-JP" dirty="0" smtClean="0"/>
              <a:t>Compare with RCS </a:t>
            </a:r>
            <a:r>
              <a:rPr lang="en-US" altLang="ja-JP" dirty="0" smtClean="0"/>
              <a:t>L</a:t>
            </a:r>
            <a:r>
              <a:rPr lang="en-US" altLang="ja-JP" baseline="-25000" dirty="0" smtClean="0"/>
              <a:t>0 </a:t>
            </a:r>
            <a:r>
              <a:rPr kumimoji="1" lang="en-US" altLang="ja-JP" dirty="0" smtClean="0"/>
              <a:t>: 0.57</a:t>
            </a:r>
            <a:endParaRPr kumimoji="1" lang="ja-JP" altLang="en-US" dirty="0"/>
          </a:p>
        </p:txBody>
      </p:sp>
      <p:grpSp>
        <p:nvGrpSpPr>
          <p:cNvPr id="152" name="図形グループ 151"/>
          <p:cNvGrpSpPr/>
          <p:nvPr/>
        </p:nvGrpSpPr>
        <p:grpSpPr>
          <a:xfrm>
            <a:off x="3779936" y="1286586"/>
            <a:ext cx="4189420" cy="399743"/>
            <a:chOff x="3442347" y="2755722"/>
            <a:chExt cx="4305024" cy="382713"/>
          </a:xfrm>
        </p:grpSpPr>
        <p:pic>
          <p:nvPicPr>
            <p:cNvPr id="153" name="図 15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442347" y="2761211"/>
              <a:ext cx="310655" cy="377224"/>
            </a:xfrm>
            <a:prstGeom prst="rect">
              <a:avLst/>
            </a:prstGeom>
          </p:spPr>
        </p:pic>
        <p:sp>
          <p:nvSpPr>
            <p:cNvPr id="154" name="テキスト ボックス 153"/>
            <p:cNvSpPr txBox="1"/>
            <p:nvPr/>
          </p:nvSpPr>
          <p:spPr>
            <a:xfrm>
              <a:off x="3633789" y="2755722"/>
              <a:ext cx="4113582" cy="3241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/>
                <a:t>:</a:t>
              </a:r>
              <a:r>
                <a:rPr lang="en-US" altLang="ja-JP" sz="1600" dirty="0" smtClean="0"/>
                <a:t>The factor depends on  the shape of MA core</a:t>
              </a:r>
              <a:endParaRPr kumimoji="1" lang="ja-JP" altLang="en-US" sz="1600" dirty="0"/>
            </a:p>
          </p:txBody>
        </p:sp>
      </p:grpSp>
      <p:grpSp>
        <p:nvGrpSpPr>
          <p:cNvPr id="159" name="図形グループ 158"/>
          <p:cNvGrpSpPr/>
          <p:nvPr/>
        </p:nvGrpSpPr>
        <p:grpSpPr>
          <a:xfrm>
            <a:off x="4550892" y="1646863"/>
            <a:ext cx="2486897" cy="836592"/>
            <a:chOff x="1617699" y="2019874"/>
            <a:chExt cx="2486897" cy="836592"/>
          </a:xfrm>
        </p:grpSpPr>
        <p:pic>
          <p:nvPicPr>
            <p:cNvPr id="155" name="図 15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929896" y="2112148"/>
              <a:ext cx="1244264" cy="593418"/>
            </a:xfrm>
            <a:prstGeom prst="rect">
              <a:avLst/>
            </a:prstGeom>
          </p:spPr>
        </p:pic>
        <p:sp>
          <p:nvSpPr>
            <p:cNvPr id="156" name="角丸四角形 155"/>
            <p:cNvSpPr/>
            <p:nvPr/>
          </p:nvSpPr>
          <p:spPr>
            <a:xfrm>
              <a:off x="1617699" y="2019874"/>
              <a:ext cx="2486897" cy="836592"/>
            </a:xfrm>
            <a:prstGeom prst="round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テキスト ボックス 156"/>
            <p:cNvSpPr txBox="1"/>
            <p:nvPr/>
          </p:nvSpPr>
          <p:spPr>
            <a:xfrm>
              <a:off x="3063285" y="2282510"/>
              <a:ext cx="89349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/>
                <a:t>×</a:t>
              </a:r>
              <a:r>
                <a:rPr lang="en-US" altLang="ja-JP" sz="1600" dirty="0" smtClean="0"/>
                <a:t>density</a:t>
              </a:r>
              <a:endParaRPr kumimoji="1" lang="ja-JP" altLang="en-US" sz="1600" dirty="0"/>
            </a:p>
          </p:txBody>
        </p:sp>
        <p:sp>
          <p:nvSpPr>
            <p:cNvPr id="158" name="テキスト ボックス 157"/>
            <p:cNvSpPr txBox="1"/>
            <p:nvPr/>
          </p:nvSpPr>
          <p:spPr>
            <a:xfrm>
              <a:off x="2167784" y="2117662"/>
              <a:ext cx="3924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i="1" dirty="0" smtClean="0"/>
                <a:t>N</a:t>
              </a:r>
              <a:r>
                <a:rPr kumimoji="1" lang="en-US" altLang="ja-JP" sz="1400" i="1" baseline="30000" dirty="0" smtClean="0"/>
                <a:t>2</a:t>
              </a:r>
              <a:endParaRPr kumimoji="1" lang="ja-JP" altLang="en-US" sz="1400" i="1" baseline="30000" dirty="0"/>
            </a:p>
          </p:txBody>
        </p:sp>
      </p:grpSp>
    </p:spTree>
    <p:extLst>
      <p:ext uri="{BB962C8B-B14F-4D97-AF65-F5344CB8AC3E}">
        <p14:creationId xmlns:p14="http://schemas.microsoft.com/office/powerpoint/2010/main" val="1541881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46778" y="4093240"/>
            <a:ext cx="8834215" cy="2552131"/>
          </a:xfrm>
          <a:prstGeom prst="rect">
            <a:avLst/>
          </a:prstGeom>
          <a:solidFill>
            <a:srgbClr val="FFFFFF"/>
          </a:solidFill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6" name="正方形/長方形 135"/>
          <p:cNvSpPr/>
          <p:nvPr/>
        </p:nvSpPr>
        <p:spPr>
          <a:xfrm>
            <a:off x="3870355" y="4939572"/>
            <a:ext cx="1281379" cy="1117608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6" name="正方形/長方形 145"/>
          <p:cNvSpPr/>
          <p:nvPr/>
        </p:nvSpPr>
        <p:spPr>
          <a:xfrm rot="1574989">
            <a:off x="4283294" y="5304586"/>
            <a:ext cx="521623" cy="41915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rgbClr val="FFFFFF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5" name="正方形/長方形 134"/>
          <p:cNvSpPr/>
          <p:nvPr/>
        </p:nvSpPr>
        <p:spPr>
          <a:xfrm>
            <a:off x="3876553" y="2729108"/>
            <a:ext cx="1281379" cy="1117608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457200" y="-163784"/>
            <a:ext cx="8229600" cy="1143000"/>
          </a:xfrm>
        </p:spPr>
        <p:txBody>
          <a:bodyPr/>
          <a:lstStyle/>
          <a:p>
            <a:r>
              <a:rPr lang="en-US" altLang="ja-JP" dirty="0" smtClean="0"/>
              <a:t>Consider the s</a:t>
            </a:r>
            <a:r>
              <a:rPr kumimoji="1" lang="en-US" altLang="ja-JP" dirty="0" smtClean="0"/>
              <a:t>hape(2)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0" y="876855"/>
            <a:ext cx="9144000" cy="26866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 descr="スクリーンショット 2012-07-26 13.50.0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778" y="116657"/>
            <a:ext cx="794271" cy="714844"/>
          </a:xfrm>
          <a:prstGeom prst="rect">
            <a:avLst/>
          </a:prstGeom>
        </p:spPr>
      </p:pic>
      <p:pic>
        <p:nvPicPr>
          <p:cNvPr id="7" name="図 6" descr="スクリーンショット 2012-11-14 21.58.5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332" y="1517252"/>
            <a:ext cx="2642586" cy="2457993"/>
          </a:xfrm>
          <a:prstGeom prst="rect">
            <a:avLst/>
          </a:prstGeom>
        </p:spPr>
      </p:pic>
      <p:pic>
        <p:nvPicPr>
          <p:cNvPr id="8" name="図 7" descr="スクリーンショット 2012-11-14 22.11.37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456708"/>
            <a:ext cx="3240075" cy="2083766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294740" y="1230526"/>
            <a:ext cx="1292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u="sng" dirty="0" smtClean="0"/>
              <a:t>Flower core</a:t>
            </a:r>
            <a:endParaRPr kumimoji="1" lang="ja-JP" altLang="en-US" u="sng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94740" y="4104580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u="sng" dirty="0" smtClean="0"/>
              <a:t>Ribbon core</a:t>
            </a:r>
            <a:endParaRPr kumimoji="1" lang="ja-JP" altLang="en-US" sz="2000" b="1" u="sng" dirty="0"/>
          </a:p>
        </p:txBody>
      </p:sp>
      <p:sp>
        <p:nvSpPr>
          <p:cNvPr id="12" name="円/楕円 11"/>
          <p:cNvSpPr/>
          <p:nvPr/>
        </p:nvSpPr>
        <p:spPr>
          <a:xfrm>
            <a:off x="2233909" y="1803095"/>
            <a:ext cx="861812" cy="7938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4" name="直線コネクタ 33"/>
          <p:cNvCxnSpPr/>
          <p:nvPr/>
        </p:nvCxnSpPr>
        <p:spPr>
          <a:xfrm>
            <a:off x="2783195" y="2591489"/>
            <a:ext cx="586723" cy="9667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/>
          <p:nvPr/>
        </p:nvCxnSpPr>
        <p:spPr>
          <a:xfrm>
            <a:off x="3369918" y="3558239"/>
            <a:ext cx="500437" cy="197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3" name="図形グループ 102"/>
          <p:cNvGrpSpPr/>
          <p:nvPr/>
        </p:nvGrpSpPr>
        <p:grpSpPr>
          <a:xfrm rot="849346">
            <a:off x="3936753" y="2869044"/>
            <a:ext cx="1102683" cy="832259"/>
            <a:chOff x="4592240" y="2396236"/>
            <a:chExt cx="1102683" cy="832259"/>
          </a:xfrm>
        </p:grpSpPr>
        <p:grpSp>
          <p:nvGrpSpPr>
            <p:cNvPr id="99" name="図形グループ 98"/>
            <p:cNvGrpSpPr/>
            <p:nvPr/>
          </p:nvGrpSpPr>
          <p:grpSpPr>
            <a:xfrm>
              <a:off x="4633349" y="2454418"/>
              <a:ext cx="1055317" cy="774077"/>
              <a:chOff x="5733299" y="3296483"/>
              <a:chExt cx="1055317" cy="774077"/>
            </a:xfrm>
          </p:grpSpPr>
          <p:sp>
            <p:nvSpPr>
              <p:cNvPr id="98" name="平行四辺形 97"/>
              <p:cNvSpPr/>
              <p:nvPr/>
            </p:nvSpPr>
            <p:spPr>
              <a:xfrm rot="17889759">
                <a:off x="5656077" y="3373705"/>
                <a:ext cx="660729" cy="506285"/>
              </a:xfrm>
              <a:prstGeom prst="parallelogram">
                <a:avLst>
                  <a:gd name="adj" fmla="val 48437"/>
                </a:avLst>
              </a:prstGeom>
              <a:gradFill>
                <a:gsLst>
                  <a:gs pos="0">
                    <a:srgbClr val="FF6600"/>
                  </a:gs>
                  <a:gs pos="50000">
                    <a:schemeClr val="bg1"/>
                  </a:gs>
                </a:gsLst>
                <a:lin ang="16200000" scaled="0"/>
              </a:gra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平行四辺形 96"/>
              <p:cNvSpPr/>
              <p:nvPr/>
            </p:nvSpPr>
            <p:spPr>
              <a:xfrm rot="182494">
                <a:off x="6060083" y="3661659"/>
                <a:ext cx="728533" cy="408901"/>
              </a:xfrm>
              <a:prstGeom prst="parallelogram">
                <a:avLst>
                  <a:gd name="adj" fmla="val 48437"/>
                </a:avLst>
              </a:prstGeom>
              <a:gradFill>
                <a:gsLst>
                  <a:gs pos="0">
                    <a:srgbClr val="FF6600"/>
                  </a:gs>
                  <a:gs pos="50000">
                    <a:schemeClr val="bg1"/>
                  </a:gs>
                </a:gsLst>
                <a:lin ang="0" scaled="0"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0" name="図形グループ 99"/>
            <p:cNvGrpSpPr/>
            <p:nvPr/>
          </p:nvGrpSpPr>
          <p:grpSpPr>
            <a:xfrm rot="468249">
              <a:off x="4592240" y="2396236"/>
              <a:ext cx="1102683" cy="808632"/>
              <a:chOff x="5688666" y="3253108"/>
              <a:chExt cx="1102683" cy="808632"/>
            </a:xfrm>
          </p:grpSpPr>
          <p:grpSp>
            <p:nvGrpSpPr>
              <p:cNvPr id="66" name="図形グループ 65"/>
              <p:cNvGrpSpPr/>
              <p:nvPr/>
            </p:nvGrpSpPr>
            <p:grpSpPr>
              <a:xfrm>
                <a:off x="5872839" y="3253108"/>
                <a:ext cx="918510" cy="461982"/>
                <a:chOff x="6304839" y="1905280"/>
                <a:chExt cx="918510" cy="461982"/>
              </a:xfrm>
            </p:grpSpPr>
            <p:cxnSp>
              <p:nvCxnSpPr>
                <p:cNvPr id="57" name="直線コネクタ 56"/>
                <p:cNvCxnSpPr/>
                <p:nvPr/>
              </p:nvCxnSpPr>
              <p:spPr>
                <a:xfrm>
                  <a:off x="6304839" y="1905280"/>
                  <a:ext cx="362868" cy="440437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直線コネクタ 57"/>
                <p:cNvCxnSpPr/>
                <p:nvPr/>
              </p:nvCxnSpPr>
              <p:spPr>
                <a:xfrm flipH="1" flipV="1">
                  <a:off x="6667707" y="2347851"/>
                  <a:ext cx="555642" cy="1941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7" name="図形グループ 66"/>
              <p:cNvGrpSpPr/>
              <p:nvPr/>
            </p:nvGrpSpPr>
            <p:grpSpPr>
              <a:xfrm>
                <a:off x="5850159" y="3296586"/>
                <a:ext cx="918510" cy="461982"/>
                <a:chOff x="6304839" y="1905280"/>
                <a:chExt cx="918510" cy="461982"/>
              </a:xfrm>
            </p:grpSpPr>
            <p:cxnSp>
              <p:nvCxnSpPr>
                <p:cNvPr id="68" name="直線コネクタ 67"/>
                <p:cNvCxnSpPr/>
                <p:nvPr/>
              </p:nvCxnSpPr>
              <p:spPr>
                <a:xfrm>
                  <a:off x="6304839" y="1905280"/>
                  <a:ext cx="362868" cy="440437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直線コネクタ 68"/>
                <p:cNvCxnSpPr/>
                <p:nvPr/>
              </p:nvCxnSpPr>
              <p:spPr>
                <a:xfrm flipH="1" flipV="1">
                  <a:off x="6667707" y="2347851"/>
                  <a:ext cx="555642" cy="1941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1" name="図形グループ 70"/>
              <p:cNvGrpSpPr/>
              <p:nvPr/>
            </p:nvGrpSpPr>
            <p:grpSpPr>
              <a:xfrm>
                <a:off x="5827915" y="3343828"/>
                <a:ext cx="918510" cy="461982"/>
                <a:chOff x="6304839" y="1905280"/>
                <a:chExt cx="918510" cy="461982"/>
              </a:xfrm>
            </p:grpSpPr>
            <p:cxnSp>
              <p:nvCxnSpPr>
                <p:cNvPr id="72" name="直線コネクタ 71"/>
                <p:cNvCxnSpPr/>
                <p:nvPr/>
              </p:nvCxnSpPr>
              <p:spPr>
                <a:xfrm>
                  <a:off x="6304839" y="1905280"/>
                  <a:ext cx="362868" cy="440437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直線コネクタ 72"/>
                <p:cNvCxnSpPr/>
                <p:nvPr/>
              </p:nvCxnSpPr>
              <p:spPr>
                <a:xfrm flipH="1" flipV="1">
                  <a:off x="6667707" y="2347851"/>
                  <a:ext cx="555642" cy="1941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5" name="図形グループ 74"/>
              <p:cNvGrpSpPr/>
              <p:nvPr/>
            </p:nvGrpSpPr>
            <p:grpSpPr>
              <a:xfrm>
                <a:off x="5688666" y="3599760"/>
                <a:ext cx="918509" cy="461980"/>
                <a:chOff x="6304839" y="1905280"/>
                <a:chExt cx="918509" cy="461980"/>
              </a:xfrm>
            </p:grpSpPr>
            <p:cxnSp>
              <p:nvCxnSpPr>
                <p:cNvPr id="76" name="直線コネクタ 75"/>
                <p:cNvCxnSpPr/>
                <p:nvPr/>
              </p:nvCxnSpPr>
              <p:spPr>
                <a:xfrm>
                  <a:off x="6304839" y="1905280"/>
                  <a:ext cx="362868" cy="440437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直線コネクタ 76"/>
                <p:cNvCxnSpPr/>
                <p:nvPr/>
              </p:nvCxnSpPr>
              <p:spPr>
                <a:xfrm flipH="1" flipV="1">
                  <a:off x="6667706" y="2347849"/>
                  <a:ext cx="555642" cy="1941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9" name="図形グループ 78"/>
              <p:cNvGrpSpPr/>
              <p:nvPr/>
            </p:nvGrpSpPr>
            <p:grpSpPr>
              <a:xfrm>
                <a:off x="5718632" y="3550493"/>
                <a:ext cx="918510" cy="461982"/>
                <a:chOff x="6304839" y="1905280"/>
                <a:chExt cx="918510" cy="461982"/>
              </a:xfrm>
            </p:grpSpPr>
            <p:cxnSp>
              <p:nvCxnSpPr>
                <p:cNvPr id="80" name="直線コネクタ 79"/>
                <p:cNvCxnSpPr/>
                <p:nvPr/>
              </p:nvCxnSpPr>
              <p:spPr>
                <a:xfrm>
                  <a:off x="6304839" y="1905280"/>
                  <a:ext cx="362868" cy="440437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直線コネクタ 80"/>
                <p:cNvCxnSpPr/>
                <p:nvPr/>
              </p:nvCxnSpPr>
              <p:spPr>
                <a:xfrm flipH="1" flipV="1">
                  <a:off x="6667707" y="2347851"/>
                  <a:ext cx="555642" cy="1941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3" name="図形グループ 82"/>
              <p:cNvGrpSpPr/>
              <p:nvPr/>
            </p:nvGrpSpPr>
            <p:grpSpPr>
              <a:xfrm>
                <a:off x="5744052" y="3499326"/>
                <a:ext cx="918510" cy="461982"/>
                <a:chOff x="6304839" y="1905280"/>
                <a:chExt cx="918510" cy="461982"/>
              </a:xfrm>
            </p:grpSpPr>
            <p:cxnSp>
              <p:nvCxnSpPr>
                <p:cNvPr id="84" name="直線コネクタ 83"/>
                <p:cNvCxnSpPr/>
                <p:nvPr/>
              </p:nvCxnSpPr>
              <p:spPr>
                <a:xfrm>
                  <a:off x="6304839" y="1905280"/>
                  <a:ext cx="362868" cy="440437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直線コネクタ 84"/>
                <p:cNvCxnSpPr/>
                <p:nvPr/>
              </p:nvCxnSpPr>
              <p:spPr>
                <a:xfrm flipH="1" flipV="1">
                  <a:off x="6667707" y="2347851"/>
                  <a:ext cx="555642" cy="1941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7" name="図形グループ 86"/>
              <p:cNvGrpSpPr/>
              <p:nvPr/>
            </p:nvGrpSpPr>
            <p:grpSpPr>
              <a:xfrm>
                <a:off x="5775703" y="3452631"/>
                <a:ext cx="918510" cy="461982"/>
                <a:chOff x="6304839" y="1905280"/>
                <a:chExt cx="918510" cy="461982"/>
              </a:xfrm>
              <a:gradFill flip="none" rotWithShape="1">
                <a:gsLst>
                  <a:gs pos="0">
                    <a:srgbClr val="FF6600"/>
                  </a:gs>
                  <a:gs pos="100000">
                    <a:srgbClr val="FFFFFF"/>
                  </a:gs>
                </a:gsLst>
                <a:lin ang="0" scaled="1"/>
                <a:tileRect/>
              </a:gradFill>
            </p:grpSpPr>
            <p:cxnSp>
              <p:nvCxnSpPr>
                <p:cNvPr id="88" name="直線コネクタ 87"/>
                <p:cNvCxnSpPr/>
                <p:nvPr/>
              </p:nvCxnSpPr>
              <p:spPr>
                <a:xfrm>
                  <a:off x="6304839" y="1905280"/>
                  <a:ext cx="362868" cy="440437"/>
                </a:xfrm>
                <a:prstGeom prst="lin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直線コネクタ 88"/>
                <p:cNvCxnSpPr/>
                <p:nvPr/>
              </p:nvCxnSpPr>
              <p:spPr>
                <a:xfrm flipH="1" flipV="1">
                  <a:off x="6667707" y="2347851"/>
                  <a:ext cx="555642" cy="19411"/>
                </a:xfrm>
                <a:prstGeom prst="lin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1" name="図形グループ 90"/>
              <p:cNvGrpSpPr/>
              <p:nvPr/>
            </p:nvGrpSpPr>
            <p:grpSpPr>
              <a:xfrm>
                <a:off x="5802444" y="3395013"/>
                <a:ext cx="918510" cy="461982"/>
                <a:chOff x="6304839" y="1905280"/>
                <a:chExt cx="918510" cy="461982"/>
              </a:xfrm>
            </p:grpSpPr>
            <p:cxnSp>
              <p:nvCxnSpPr>
                <p:cNvPr id="92" name="直線コネクタ 91"/>
                <p:cNvCxnSpPr/>
                <p:nvPr/>
              </p:nvCxnSpPr>
              <p:spPr>
                <a:xfrm>
                  <a:off x="6304839" y="1905280"/>
                  <a:ext cx="362868" cy="440437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直線コネクタ 92"/>
                <p:cNvCxnSpPr/>
                <p:nvPr/>
              </p:nvCxnSpPr>
              <p:spPr>
                <a:xfrm flipH="1" flipV="1">
                  <a:off x="6667707" y="2347851"/>
                  <a:ext cx="555642" cy="1941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34" name="図形グループ 133"/>
          <p:cNvGrpSpPr/>
          <p:nvPr/>
        </p:nvGrpSpPr>
        <p:grpSpPr>
          <a:xfrm rot="20917384">
            <a:off x="3922469" y="4952375"/>
            <a:ext cx="1177395" cy="1085860"/>
            <a:chOff x="4937067" y="4351270"/>
            <a:chExt cx="1177395" cy="1085860"/>
          </a:xfrm>
        </p:grpSpPr>
        <p:cxnSp>
          <p:nvCxnSpPr>
            <p:cNvPr id="102" name="直線コネクタ 101"/>
            <p:cNvCxnSpPr/>
            <p:nvPr/>
          </p:nvCxnSpPr>
          <p:spPr>
            <a:xfrm>
              <a:off x="5150720" y="4351270"/>
              <a:ext cx="501246" cy="3969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線コネクタ 104"/>
            <p:cNvCxnSpPr/>
            <p:nvPr/>
          </p:nvCxnSpPr>
          <p:spPr>
            <a:xfrm>
              <a:off x="5670718" y="4770854"/>
              <a:ext cx="443744" cy="34020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線コネクタ 115"/>
            <p:cNvCxnSpPr/>
            <p:nvPr/>
          </p:nvCxnSpPr>
          <p:spPr>
            <a:xfrm>
              <a:off x="5119488" y="4402797"/>
              <a:ext cx="501246" cy="3969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線コネクタ 116"/>
            <p:cNvCxnSpPr/>
            <p:nvPr/>
          </p:nvCxnSpPr>
          <p:spPr>
            <a:xfrm>
              <a:off x="5639486" y="4822381"/>
              <a:ext cx="443744" cy="34020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線コネクタ 118"/>
            <p:cNvCxnSpPr/>
            <p:nvPr/>
          </p:nvCxnSpPr>
          <p:spPr>
            <a:xfrm>
              <a:off x="5084475" y="4462572"/>
              <a:ext cx="501246" cy="3969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線コネクタ 119"/>
            <p:cNvCxnSpPr/>
            <p:nvPr/>
          </p:nvCxnSpPr>
          <p:spPr>
            <a:xfrm>
              <a:off x="5604473" y="4882156"/>
              <a:ext cx="443744" cy="34020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直線コネクタ 121"/>
            <p:cNvCxnSpPr/>
            <p:nvPr/>
          </p:nvCxnSpPr>
          <p:spPr>
            <a:xfrm>
              <a:off x="5047341" y="4517388"/>
              <a:ext cx="501246" cy="3969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直線コネクタ 122"/>
            <p:cNvCxnSpPr/>
            <p:nvPr/>
          </p:nvCxnSpPr>
          <p:spPr>
            <a:xfrm>
              <a:off x="5567339" y="4936972"/>
              <a:ext cx="443744" cy="34020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直線コネクタ 124"/>
            <p:cNvCxnSpPr/>
            <p:nvPr/>
          </p:nvCxnSpPr>
          <p:spPr>
            <a:xfrm>
              <a:off x="5009214" y="4567731"/>
              <a:ext cx="501246" cy="3969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直線コネクタ 125"/>
            <p:cNvCxnSpPr/>
            <p:nvPr/>
          </p:nvCxnSpPr>
          <p:spPr>
            <a:xfrm>
              <a:off x="5529212" y="4987315"/>
              <a:ext cx="443744" cy="34020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線コネクタ 127"/>
            <p:cNvCxnSpPr/>
            <p:nvPr/>
          </p:nvCxnSpPr>
          <p:spPr>
            <a:xfrm>
              <a:off x="4937067" y="4677341"/>
              <a:ext cx="501246" cy="3969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直線コネクタ 128"/>
            <p:cNvCxnSpPr/>
            <p:nvPr/>
          </p:nvCxnSpPr>
          <p:spPr>
            <a:xfrm>
              <a:off x="5457065" y="5096925"/>
              <a:ext cx="443744" cy="34020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直線コネクタ 130"/>
            <p:cNvCxnSpPr/>
            <p:nvPr/>
          </p:nvCxnSpPr>
          <p:spPr>
            <a:xfrm>
              <a:off x="4975120" y="4626312"/>
              <a:ext cx="501246" cy="3969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直線コネクタ 131"/>
            <p:cNvCxnSpPr/>
            <p:nvPr/>
          </p:nvCxnSpPr>
          <p:spPr>
            <a:xfrm>
              <a:off x="5495118" y="5045896"/>
              <a:ext cx="443744" cy="34020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8" name="円/楕円 137"/>
          <p:cNvSpPr/>
          <p:nvPr/>
        </p:nvSpPr>
        <p:spPr>
          <a:xfrm>
            <a:off x="1921383" y="5783176"/>
            <a:ext cx="861812" cy="7938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0" name="直線コネクタ 139"/>
          <p:cNvCxnSpPr/>
          <p:nvPr/>
        </p:nvCxnSpPr>
        <p:spPr>
          <a:xfrm flipV="1">
            <a:off x="2715158" y="5562531"/>
            <a:ext cx="255827" cy="42105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2" name="直線コネクタ 141"/>
          <p:cNvCxnSpPr/>
          <p:nvPr/>
        </p:nvCxnSpPr>
        <p:spPr>
          <a:xfrm flipV="1">
            <a:off x="2970985" y="5487036"/>
            <a:ext cx="899370" cy="8832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7" name="テキスト ボックス 146"/>
          <p:cNvSpPr txBox="1"/>
          <p:nvPr/>
        </p:nvSpPr>
        <p:spPr>
          <a:xfrm>
            <a:off x="5493452" y="2702540"/>
            <a:ext cx="35702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Outer circumference</a:t>
            </a:r>
            <a:r>
              <a:rPr lang="en-US" altLang="ja-JP" dirty="0"/>
              <a:t>(mm)</a:t>
            </a:r>
            <a:r>
              <a:rPr lang="en-US" altLang="ja-JP" dirty="0" smtClean="0"/>
              <a:t> : 3238.68</a:t>
            </a:r>
          </a:p>
          <a:p>
            <a:r>
              <a:rPr kumimoji="1" lang="en-US" altLang="ja-JP" dirty="0" smtClean="0"/>
              <a:t>Inner circumference</a:t>
            </a:r>
            <a:r>
              <a:rPr lang="en-US" altLang="ja-JP" dirty="0"/>
              <a:t>(mm)</a:t>
            </a:r>
            <a:r>
              <a:rPr kumimoji="1" lang="en-US" altLang="ja-JP" dirty="0" smtClean="0"/>
              <a:t> : 1758.13</a:t>
            </a:r>
          </a:p>
          <a:p>
            <a:r>
              <a:rPr lang="en-US" altLang="ja-JP" dirty="0" err="1" smtClean="0"/>
              <a:t>ln</a:t>
            </a:r>
            <a:r>
              <a:rPr lang="en-US" altLang="ja-JP" dirty="0"/>
              <a:t>(</a:t>
            </a:r>
            <a:r>
              <a:rPr lang="en-US" altLang="ja-JP" dirty="0" smtClean="0"/>
              <a:t>OC/IC) :0.265</a:t>
            </a:r>
          </a:p>
          <a:p>
            <a:r>
              <a:rPr kumimoji="1" lang="en-US" altLang="ja-JP" dirty="0" smtClean="0"/>
              <a:t>Compare with RCS L</a:t>
            </a:r>
            <a:r>
              <a:rPr kumimoji="1" lang="en-US" altLang="ja-JP" baseline="-25000" dirty="0" smtClean="0"/>
              <a:t>0</a:t>
            </a:r>
            <a:r>
              <a:rPr kumimoji="1" lang="en-US" altLang="ja-JP" dirty="0" smtClean="0"/>
              <a:t> :0.74</a:t>
            </a:r>
            <a:endParaRPr kumimoji="1" lang="ja-JP" altLang="en-US" dirty="0"/>
          </a:p>
        </p:txBody>
      </p:sp>
      <p:sp>
        <p:nvSpPr>
          <p:cNvPr id="151" name="テキスト ボックス 150"/>
          <p:cNvSpPr txBox="1"/>
          <p:nvPr/>
        </p:nvSpPr>
        <p:spPr>
          <a:xfrm>
            <a:off x="5496194" y="4917546"/>
            <a:ext cx="3567466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Outer circumference</a:t>
            </a:r>
            <a:r>
              <a:rPr lang="en-US" altLang="ja-JP" dirty="0"/>
              <a:t>(mm)</a:t>
            </a:r>
            <a:r>
              <a:rPr lang="en-US" altLang="ja-JP" dirty="0" smtClean="0"/>
              <a:t> : 3656.79</a:t>
            </a:r>
          </a:p>
          <a:p>
            <a:r>
              <a:rPr kumimoji="1" lang="en-US" altLang="ja-JP" dirty="0" smtClean="0"/>
              <a:t>Inner circumference(mm) : </a:t>
            </a:r>
            <a:r>
              <a:rPr lang="en-US" altLang="ja-JP" dirty="0" smtClean="0"/>
              <a:t>2164.53</a:t>
            </a:r>
            <a:endParaRPr kumimoji="1" lang="en-US" altLang="ja-JP" dirty="0" smtClean="0"/>
          </a:p>
          <a:p>
            <a:r>
              <a:rPr lang="en-US" altLang="ja-JP" dirty="0" err="1"/>
              <a:t>l</a:t>
            </a:r>
            <a:r>
              <a:rPr lang="en-US" altLang="ja-JP" dirty="0" err="1" smtClean="0"/>
              <a:t>n</a:t>
            </a:r>
            <a:r>
              <a:rPr lang="en-US" altLang="ja-JP" dirty="0" smtClean="0"/>
              <a:t>(OC/IC) :0.227</a:t>
            </a:r>
          </a:p>
          <a:p>
            <a:r>
              <a:rPr kumimoji="1" lang="en-US" altLang="ja-JP" dirty="0" smtClean="0"/>
              <a:t>Compare with RCS </a:t>
            </a:r>
            <a:r>
              <a:rPr lang="en-US" altLang="ja-JP" dirty="0" smtClean="0"/>
              <a:t>L</a:t>
            </a:r>
            <a:r>
              <a:rPr lang="en-US" altLang="ja-JP" baseline="-25000" dirty="0" smtClean="0"/>
              <a:t>0 </a:t>
            </a:r>
            <a:r>
              <a:rPr kumimoji="1" lang="en-US" altLang="ja-JP" dirty="0" smtClean="0"/>
              <a:t>: </a:t>
            </a:r>
            <a:r>
              <a:rPr kumimoji="1" lang="en-US" altLang="ja-JP" sz="2000" b="1" dirty="0" smtClean="0">
                <a:solidFill>
                  <a:srgbClr val="FF0000"/>
                </a:solidFill>
              </a:rPr>
              <a:t>0.57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  <p:grpSp>
        <p:nvGrpSpPr>
          <p:cNvPr id="152" name="図形グループ 151"/>
          <p:cNvGrpSpPr/>
          <p:nvPr/>
        </p:nvGrpSpPr>
        <p:grpSpPr>
          <a:xfrm>
            <a:off x="3779936" y="1286586"/>
            <a:ext cx="4189420" cy="399743"/>
            <a:chOff x="3442347" y="2755722"/>
            <a:chExt cx="4305024" cy="382713"/>
          </a:xfrm>
        </p:grpSpPr>
        <p:pic>
          <p:nvPicPr>
            <p:cNvPr id="153" name="図 15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442347" y="2761211"/>
              <a:ext cx="310655" cy="377224"/>
            </a:xfrm>
            <a:prstGeom prst="rect">
              <a:avLst/>
            </a:prstGeom>
          </p:spPr>
        </p:pic>
        <p:sp>
          <p:nvSpPr>
            <p:cNvPr id="154" name="テキスト ボックス 153"/>
            <p:cNvSpPr txBox="1"/>
            <p:nvPr/>
          </p:nvSpPr>
          <p:spPr>
            <a:xfrm>
              <a:off x="3633789" y="2755722"/>
              <a:ext cx="4113582" cy="3241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/>
                <a:t>:</a:t>
              </a:r>
              <a:r>
                <a:rPr lang="en-US" altLang="ja-JP" sz="1600" dirty="0" smtClean="0"/>
                <a:t>The factor depends on  the shape of MA core</a:t>
              </a:r>
              <a:endParaRPr kumimoji="1" lang="ja-JP" altLang="en-US" sz="1600" dirty="0"/>
            </a:p>
          </p:txBody>
        </p:sp>
      </p:grpSp>
      <p:grpSp>
        <p:nvGrpSpPr>
          <p:cNvPr id="159" name="図形グループ 158"/>
          <p:cNvGrpSpPr/>
          <p:nvPr/>
        </p:nvGrpSpPr>
        <p:grpSpPr>
          <a:xfrm>
            <a:off x="4550892" y="1646863"/>
            <a:ext cx="2486897" cy="836592"/>
            <a:chOff x="1617699" y="2019874"/>
            <a:chExt cx="2486897" cy="836592"/>
          </a:xfrm>
        </p:grpSpPr>
        <p:pic>
          <p:nvPicPr>
            <p:cNvPr id="155" name="図 15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929896" y="2112148"/>
              <a:ext cx="1244264" cy="593418"/>
            </a:xfrm>
            <a:prstGeom prst="rect">
              <a:avLst/>
            </a:prstGeom>
          </p:spPr>
        </p:pic>
        <p:sp>
          <p:nvSpPr>
            <p:cNvPr id="156" name="角丸四角形 155"/>
            <p:cNvSpPr/>
            <p:nvPr/>
          </p:nvSpPr>
          <p:spPr>
            <a:xfrm>
              <a:off x="1617699" y="2019874"/>
              <a:ext cx="2486897" cy="836592"/>
            </a:xfrm>
            <a:prstGeom prst="round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テキスト ボックス 156"/>
            <p:cNvSpPr txBox="1"/>
            <p:nvPr/>
          </p:nvSpPr>
          <p:spPr>
            <a:xfrm>
              <a:off x="3063285" y="2282510"/>
              <a:ext cx="89349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/>
                <a:t>×</a:t>
              </a:r>
              <a:r>
                <a:rPr lang="en-US" altLang="ja-JP" sz="1600" dirty="0" smtClean="0"/>
                <a:t>density</a:t>
              </a:r>
              <a:endParaRPr kumimoji="1" lang="ja-JP" altLang="en-US" sz="1600" dirty="0"/>
            </a:p>
          </p:txBody>
        </p:sp>
        <p:sp>
          <p:nvSpPr>
            <p:cNvPr id="158" name="テキスト ボックス 157"/>
            <p:cNvSpPr txBox="1"/>
            <p:nvPr/>
          </p:nvSpPr>
          <p:spPr>
            <a:xfrm>
              <a:off x="2167784" y="2117662"/>
              <a:ext cx="3924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i="1" dirty="0" smtClean="0"/>
                <a:t>N</a:t>
              </a:r>
              <a:r>
                <a:rPr kumimoji="1" lang="en-US" altLang="ja-JP" sz="1400" i="1" baseline="30000" dirty="0" smtClean="0"/>
                <a:t>2</a:t>
              </a:r>
              <a:endParaRPr kumimoji="1" lang="ja-JP" altLang="en-US" sz="1400" i="1" baseline="30000" dirty="0"/>
            </a:p>
          </p:txBody>
        </p:sp>
      </p:grpSp>
    </p:spTree>
    <p:extLst>
      <p:ext uri="{BB962C8B-B14F-4D97-AF65-F5344CB8AC3E}">
        <p14:creationId xmlns:p14="http://schemas.microsoft.com/office/powerpoint/2010/main" val="26430425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19868</TotalTime>
  <Words>1508</Words>
  <Application>Microsoft Macintosh PowerPoint</Application>
  <PresentationFormat>画面に合わせる (4:3)</PresentationFormat>
  <Paragraphs>294</Paragraphs>
  <Slides>21</Slides>
  <Notes>5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リンクの設定</vt:lpstr>
      </vt:variant>
      <vt:variant>
        <vt:i4>8</vt:i4>
      </vt:variant>
      <vt:variant>
        <vt:lpstr>スライド タイトル</vt:lpstr>
      </vt:variant>
      <vt:variant>
        <vt:i4>21</vt:i4>
      </vt:variant>
    </vt:vector>
  </HeadingPairs>
  <TitlesOfParts>
    <vt:vector size="30" baseType="lpstr">
      <vt:lpstr>ホワイト</vt:lpstr>
      <vt:lpstr>\\localhost\Users\minamikawa_tomoya\Desktop\文書1!OLE_LINK1</vt:lpstr>
      <vt:lpstr>\\localhost\Users\minamikawa_tomoya\Desktop\文書1!OLE_LINK2</vt:lpstr>
      <vt:lpstr>\\localhost\Users\minamikawa_tomoya\Desktop\文書1!OLE_LINK3</vt:lpstr>
      <vt:lpstr>\\localhost\Users\minamikawa_tomoya\Desktop\文書1!OLE_LINK1</vt:lpstr>
      <vt:lpstr>\\localhost\Users\minamikawa_tomoya\Desktop\文書1!OLE_LINK1</vt:lpstr>
      <vt:lpstr>\\localhost\Users\minamikawa_tomoya\Desktop\文書1!OLE_LINK1</vt:lpstr>
      <vt:lpstr>\\localhost\Users\minamikawa_tomoya\Desktop\文書2!OLE_LINK2</vt:lpstr>
      <vt:lpstr>\\localhost\Users\minamikawa_tomoya\Desktop\文書1!OLE_LINK1</vt:lpstr>
      <vt:lpstr>Development of new FFAG RF Cavity  at KURRI </vt:lpstr>
      <vt:lpstr>Contents</vt:lpstr>
      <vt:lpstr>Background</vt:lpstr>
      <vt:lpstr>Typical of the RF Cavity</vt:lpstr>
      <vt:lpstr>Introduction</vt:lpstr>
      <vt:lpstr>Flow of my work</vt:lpstr>
      <vt:lpstr>Consider the shape(1)</vt:lpstr>
      <vt:lpstr>Consider the shape(2)</vt:lpstr>
      <vt:lpstr>Consider the shape(2)</vt:lpstr>
      <vt:lpstr>Cutting core</vt:lpstr>
      <vt:lpstr>Exp1-Impedance</vt:lpstr>
      <vt:lpstr>　Result - Exp1,：Impedance-</vt:lpstr>
      <vt:lpstr>　Result - Exp1,：Impedance-</vt:lpstr>
      <vt:lpstr>　Result - Exp1,：Impedance-</vt:lpstr>
      <vt:lpstr>　Result - Exp1,：Impedance-</vt:lpstr>
      <vt:lpstr>Exp2-Impedance with Capacitor</vt:lpstr>
      <vt:lpstr>Result - Exp2,：Impedance with Capacitor-</vt:lpstr>
      <vt:lpstr>Result - Exp2,：Impedance with Capacitor-</vt:lpstr>
      <vt:lpstr>　Summary</vt:lpstr>
      <vt:lpstr>PowerPoint プレゼンテーション</vt:lpstr>
      <vt:lpstr>Impedance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京大原子炉実験所FFAG加速器用 高周波空胴磁性材料の開発</dc:title>
  <dc:creator>Minamikawa Tomoya</dc:creator>
  <cp:lastModifiedBy>Minamikawa Tomoya</cp:lastModifiedBy>
  <cp:revision>138</cp:revision>
  <cp:lastPrinted>2012-11-14T21:14:55Z</cp:lastPrinted>
  <dcterms:created xsi:type="dcterms:W3CDTF">2012-08-09T01:27:28Z</dcterms:created>
  <dcterms:modified xsi:type="dcterms:W3CDTF">2012-11-15T01:26:48Z</dcterms:modified>
</cp:coreProperties>
</file>