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87AC-803E-4FAD-AB74-0AEAD26618D2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5B2F-FDD2-46F0-8E3E-BB0C749CC0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375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87AC-803E-4FAD-AB74-0AEAD26618D2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5B2F-FDD2-46F0-8E3E-BB0C749CC0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406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87AC-803E-4FAD-AB74-0AEAD26618D2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5B2F-FDD2-46F0-8E3E-BB0C749CC0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394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87AC-803E-4FAD-AB74-0AEAD26618D2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5B2F-FDD2-46F0-8E3E-BB0C749CC0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192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87AC-803E-4FAD-AB74-0AEAD26618D2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5B2F-FDD2-46F0-8E3E-BB0C749CC0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782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87AC-803E-4FAD-AB74-0AEAD26618D2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5B2F-FDD2-46F0-8E3E-BB0C749CC0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35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87AC-803E-4FAD-AB74-0AEAD26618D2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5B2F-FDD2-46F0-8E3E-BB0C749CC0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413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87AC-803E-4FAD-AB74-0AEAD26618D2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5B2F-FDD2-46F0-8E3E-BB0C749CC0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3871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87AC-803E-4FAD-AB74-0AEAD26618D2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5B2F-FDD2-46F0-8E3E-BB0C749CC0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494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87AC-803E-4FAD-AB74-0AEAD26618D2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5B2F-FDD2-46F0-8E3E-BB0C749CC0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131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87AC-803E-4FAD-AB74-0AEAD26618D2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5B2F-FDD2-46F0-8E3E-BB0C749CC0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838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187AC-803E-4FAD-AB74-0AEAD26618D2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45B2F-FDD2-46F0-8E3E-BB0C749CC0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432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7584" y="1124744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https://svnsrv.desy.de/baswebsvn/wsvn/General.ilddbd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1600" y="1916832"/>
            <a:ext cx="6624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username: ILDReader@desy.de</a:t>
            </a:r>
          </a:p>
          <a:p>
            <a:r>
              <a:rPr lang="en-US" dirty="0" smtClean="0"/>
              <a:t>password: </a:t>
            </a:r>
            <a:r>
              <a:rPr lang="en-US" dirty="0" err="1" smtClean="0"/>
              <a:t>ilddbd</a:t>
            </a:r>
            <a:r>
              <a:rPr lang="en-US" dirty="0" smtClean="0"/>
              <a:t>!</a:t>
            </a:r>
          </a:p>
          <a:p>
            <a:endParaRPr lang="en-US" dirty="0" smtClean="0"/>
          </a:p>
          <a:p>
            <a:r>
              <a:rPr lang="en-US" dirty="0" smtClean="0"/>
              <a:t>(exclamation mark is important)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1047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Konrad Elsener</dc:creator>
  <cp:lastModifiedBy>Konrad Elsener</cp:lastModifiedBy>
  <cp:revision>2</cp:revision>
  <dcterms:created xsi:type="dcterms:W3CDTF">2012-06-14T09:07:16Z</dcterms:created>
  <dcterms:modified xsi:type="dcterms:W3CDTF">2012-06-14T09:08:55Z</dcterms:modified>
</cp:coreProperties>
</file>