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8" r:id="rId3"/>
  </p:sldMasterIdLst>
  <p:notesMasterIdLst>
    <p:notesMasterId r:id="rId9"/>
  </p:notesMasterIdLst>
  <p:handoutMasterIdLst>
    <p:handoutMasterId r:id="rId10"/>
  </p:handoutMasterIdLst>
  <p:sldIdLst>
    <p:sldId id="261" r:id="rId4"/>
    <p:sldId id="281" r:id="rId5"/>
    <p:sldId id="282" r:id="rId6"/>
    <p:sldId id="279" r:id="rId7"/>
    <p:sldId id="278" r:id="rId8"/>
  </p:sldIdLst>
  <p:sldSz cx="9144000" cy="6858000" type="screen4x3"/>
  <p:notesSz cx="9931400" cy="67945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BE1B"/>
    <a:srgbClr val="C2C420"/>
    <a:srgbClr val="AFC4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>
        <p:scale>
          <a:sx n="50" d="100"/>
          <a:sy n="50" d="100"/>
        </p:scale>
        <p:origin x="-1176" y="0"/>
      </p:cViewPr>
      <p:guideLst>
        <p:guide orient="horz" pos="384"/>
        <p:guide pos="1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5495" y="0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9CBDE-C5E5-4867-9847-F06A43D6F469}" type="datetimeFigureOut">
              <a:rPr lang="de-DE" smtClean="0"/>
              <a:t>06.12.2012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3596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5495" y="6453596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A5D76-259D-4E0E-8DC5-B228292127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8289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5495" y="0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9600965-B15D-40B5-953A-8090CB04F96F}" type="datetimeFigureOut">
              <a:rPr lang="de-DE"/>
              <a:pPr>
                <a:defRPr/>
              </a:pPr>
              <a:t>06.12.2012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397250" cy="254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3140" y="3227388"/>
            <a:ext cx="7945120" cy="3057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53596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5495" y="6453596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76F712E-93ED-44A4-BB60-8FF516A0825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17133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6F712E-93ED-44A4-BB60-8FF516A0825F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8924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457200"/>
            <a:ext cx="6553200" cy="1066800"/>
          </a:xfrm>
        </p:spPr>
        <p:txBody>
          <a:bodyPr/>
          <a:lstStyle>
            <a:lvl1pPr>
              <a:tabLst/>
              <a:defRPr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29442"/>
            <a:ext cx="5867400" cy="1271865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123E8-BF35-43F3-AE7F-A42245D60ECE}" type="datetime1">
              <a:rPr lang="de-DE"/>
              <a:pPr>
                <a:defRPr/>
              </a:pPr>
              <a:t>06.12.2012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Angebote für Jugendliche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9DCBD-7248-4C06-BC36-2E0503C45F3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457200"/>
            <a:ext cx="6553200" cy="1066799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52600"/>
            <a:ext cx="5867400" cy="3810000"/>
          </a:xfrm>
        </p:spPr>
        <p:txBody>
          <a:bodyPr/>
          <a:lstStyle>
            <a:lvl1pPr marL="0" indent="0" algn="l">
              <a:buNone/>
              <a:defRPr lang="de-DE" sz="2600" kern="12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4999" y="4406900"/>
            <a:ext cx="6589714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4999" y="2906713"/>
            <a:ext cx="65897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2C42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1500" b="1">
                <a:solidFill>
                  <a:srgbClr val="C2C42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533400"/>
            <a:ext cx="6553200" cy="2990850"/>
          </a:xfrm>
        </p:spPr>
        <p:txBody>
          <a:bodyPr anchor="t"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AF712-1AA1-42CB-83F1-8E41715C8330}" type="datetime1">
              <a:rPr lang="de-DE"/>
              <a:pPr>
                <a:defRPr/>
              </a:pPr>
              <a:t>06.12.2012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Angebote für Jugendliche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AA77C-9A78-43BD-8CED-6BACC93D7A3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1905000" y="609600"/>
            <a:ext cx="67818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905000" y="1600200"/>
            <a:ext cx="6781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C2C420"/>
                </a:solidFill>
                <a:latin typeface="Arial Narrow"/>
                <a:cs typeface="+mn-cs"/>
              </a:defRPr>
            </a:lvl1pPr>
          </a:lstStyle>
          <a:p>
            <a:pPr>
              <a:defRPr/>
            </a:pPr>
            <a:fld id="{4E8D496A-8039-4FA5-AC7D-5F09A92DDDE4}" type="datetime1">
              <a:rPr lang="de-DE"/>
              <a:pPr>
                <a:defRPr/>
              </a:pPr>
              <a:t>06.12.2012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C2C420"/>
                </a:solidFill>
                <a:latin typeface="Arial Narrow"/>
                <a:cs typeface="+mn-cs"/>
              </a:defRPr>
            </a:lvl1pPr>
          </a:lstStyle>
          <a:p>
            <a:pPr>
              <a:defRPr/>
            </a:pPr>
            <a:r>
              <a:rPr lang="de-DE"/>
              <a:t>Angebote für Jugendliche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876800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C2C420"/>
                </a:solidFill>
                <a:latin typeface="Arial Narrow"/>
                <a:cs typeface="+mn-cs"/>
              </a:defRPr>
            </a:lvl1pPr>
          </a:lstStyle>
          <a:p>
            <a:pPr>
              <a:defRPr/>
            </a:pPr>
            <a:fld id="{05964FA5-300E-4E21-9653-689F74855A2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ransition spd="med">
    <p:dissolve/>
  </p:transition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500" kern="1200">
          <a:solidFill>
            <a:schemeClr val="tx2"/>
          </a:solidFill>
          <a:latin typeface="Arial Narrow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376092"/>
          </a:solidFill>
          <a:latin typeface="Arial Narrow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376092"/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1905000" y="609600"/>
            <a:ext cx="67818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905000" y="1600200"/>
            <a:ext cx="6781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</p:sldLayoutIdLst>
  <p:transition spd="med">
    <p:dissolve/>
  </p:transition>
  <p:hf sldNum="0"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lang="de-DE" sz="3500" kern="1200">
          <a:solidFill>
            <a:schemeClr val="tx2"/>
          </a:solidFill>
          <a:latin typeface="Arial Narrow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de-DE" sz="3200" kern="1200" dirty="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de-DE" sz="2800" kern="1200" dirty="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de-DE" sz="2000" kern="1200">
          <a:solidFill>
            <a:srgbClr val="376092"/>
          </a:solidFill>
          <a:latin typeface="Arial Narrow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de-DE" sz="2000" kern="1200" dirty="0">
          <a:solidFill>
            <a:srgbClr val="376092"/>
          </a:solidFill>
          <a:latin typeface="Arial Narrow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376092"/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1905000" y="274638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905000" y="1600200"/>
            <a:ext cx="6781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C2C420"/>
                </a:solidFill>
                <a:latin typeface="Arial Narrow"/>
                <a:cs typeface="+mn-cs"/>
              </a:defRPr>
            </a:lvl1pPr>
          </a:lstStyle>
          <a:p>
            <a:pPr>
              <a:defRPr/>
            </a:pPr>
            <a:fld id="{F15BD9F2-CE95-428D-816F-0C04D2C26E8F}" type="datetime1">
              <a:rPr lang="de-DE"/>
              <a:pPr>
                <a:defRPr/>
              </a:pPr>
              <a:t>06.12.2012</a:t>
            </a:fld>
            <a:endParaRPr lang="de-DE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C2C420"/>
                </a:solidFill>
                <a:latin typeface="Arial Narrow"/>
                <a:cs typeface="+mn-cs"/>
              </a:defRPr>
            </a:lvl1pPr>
          </a:lstStyle>
          <a:p>
            <a:pPr>
              <a:defRPr/>
            </a:pPr>
            <a:r>
              <a:rPr lang="de-DE"/>
              <a:t>Angebote für Jugendliche</a:t>
            </a: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876800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C2C420"/>
                </a:solidFill>
                <a:latin typeface="Arial Narrow"/>
                <a:cs typeface="+mn-cs"/>
              </a:defRPr>
            </a:lvl1pPr>
          </a:lstStyle>
          <a:p>
            <a:pPr>
              <a:defRPr/>
            </a:pPr>
            <a:fld id="{75432753-D045-4256-BE2A-8E1E6500A56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ransition spd="med">
    <p:dissolve/>
  </p:transition>
  <p:hf sldNum="0"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200" kern="1200">
          <a:solidFill>
            <a:schemeClr val="tx2"/>
          </a:solidFill>
          <a:latin typeface="Arial Narrow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2"/>
          </a:solidFill>
          <a:latin typeface="Arial Narrow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2"/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b="1" dirty="0" smtClean="0">
                <a:latin typeface="Arial Narrow" pitchFamily="34" charset="0"/>
              </a:rPr>
              <a:t>Netzwerk Teilchenwelt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051720" y="1557770"/>
            <a:ext cx="5980113" cy="12731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>
                <a:latin typeface="Arial Narrow" pitchFamily="34" charset="0"/>
              </a:rPr>
              <a:t>Aktuelles aus dem Teilprojekt „Messung kosmischer Teilchen“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:\4groups\zn_exps\Nachwuchsprojekte\physik.begreifen\cosmic\Veranstaltung\2012\International CosmicDay\Informationen\Webseiten\Google Map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09"/>
          <a:stretch/>
        </p:blipFill>
        <p:spPr bwMode="auto">
          <a:xfrm>
            <a:off x="1574649" y="3377853"/>
            <a:ext cx="7092281" cy="332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International </a:t>
            </a:r>
            <a:r>
              <a:rPr lang="de-DE" dirty="0" err="1"/>
              <a:t>Cosmic</a:t>
            </a:r>
            <a:r>
              <a:rPr lang="de-DE" dirty="0"/>
              <a:t> Day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02296" y="1417638"/>
            <a:ext cx="6781800" cy="1972816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2400" dirty="0"/>
              <a:t>über 20 Institute und Schulen haben am 26.09.2012 teilgenommen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de-DE" sz="2400" dirty="0"/>
              <a:t>2013 wieder geplant: bei Interesse E-Mail an carolin.schwerdt@desy.de</a:t>
            </a:r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846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Experimente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05000" y="1600200"/>
            <a:ext cx="6843464" cy="463711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2400" dirty="0"/>
              <a:t>es gibt eine neue Software zur Datenauswertung für die </a:t>
            </a:r>
            <a:r>
              <a:rPr lang="de-DE" sz="2400" dirty="0" err="1"/>
              <a:t>Kamiokannen</a:t>
            </a:r>
            <a:endParaRPr lang="de-DE" sz="2400" dirty="0"/>
          </a:p>
          <a:p>
            <a:pPr marL="400050" lvl="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de-DE" sz="2400" dirty="0"/>
              <a:t>abrufbar unter: http://kamiokanne.uni-goettingen.de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2400" dirty="0" err="1"/>
              <a:t>Muonic</a:t>
            </a:r>
            <a:r>
              <a:rPr lang="de-DE" sz="2400" dirty="0"/>
              <a:t> (Datenauswerteprogramm für </a:t>
            </a:r>
            <a:r>
              <a:rPr lang="de-DE" sz="2400" dirty="0" err="1"/>
              <a:t>Szintillatoren</a:t>
            </a:r>
            <a:r>
              <a:rPr lang="de-DE" sz="2400" dirty="0"/>
              <a:t>) wurde um Lebensdauer- und Geschwindigkeitsmessung erweitert</a:t>
            </a:r>
          </a:p>
          <a:p>
            <a:pPr marL="342900" lvl="1" indent="-342900">
              <a:spcBef>
                <a:spcPts val="600"/>
              </a:spcBef>
              <a:spcAft>
                <a:spcPts val="600"/>
              </a:spcAft>
            </a:pPr>
            <a:r>
              <a:rPr lang="de-DE" sz="2400" dirty="0"/>
              <a:t>neue </a:t>
            </a:r>
            <a:r>
              <a:rPr lang="de-DE" sz="2400" dirty="0" err="1"/>
              <a:t>Muonic</a:t>
            </a:r>
            <a:r>
              <a:rPr lang="de-DE" sz="2400" dirty="0"/>
              <a:t>-Version wird im Januar bereitgestellt </a:t>
            </a:r>
          </a:p>
        </p:txBody>
      </p:sp>
    </p:spTree>
    <p:extLst>
      <p:ext uri="{BB962C8B-B14F-4D97-AF65-F5344CB8AC3E}">
        <p14:creationId xmlns:p14="http://schemas.microsoft.com/office/powerpoint/2010/main" val="107346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Astroteilchen-</a:t>
            </a:r>
            <a:r>
              <a:rPr lang="de-DE" dirty="0" err="1" smtClean="0"/>
              <a:t>Masterclass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05000" y="1600200"/>
            <a:ext cx="7131496" cy="4525963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2400" dirty="0"/>
              <a:t>Julian Rautenberg (Uni Wuppertal) hat mit AUGER-Daten </a:t>
            </a:r>
            <a:r>
              <a:rPr lang="de-DE" sz="2400" dirty="0" err="1"/>
              <a:t>Masterclass</a:t>
            </a:r>
            <a:r>
              <a:rPr lang="de-DE" sz="2400" dirty="0"/>
              <a:t> durchgeführt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2400" dirty="0"/>
              <a:t>wollen nun ein Programm für das Netzwerk schaffen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2400" dirty="0"/>
              <a:t>dafür Ideen und Erfahrungen von Teilchenphysik-</a:t>
            </a:r>
            <a:r>
              <a:rPr lang="de-DE" sz="2400" dirty="0" err="1"/>
              <a:t>Masterclass</a:t>
            </a:r>
            <a:r>
              <a:rPr lang="de-DE" sz="2400" dirty="0"/>
              <a:t> gebraucht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2400" dirty="0"/>
              <a:t>w</a:t>
            </a:r>
            <a:r>
              <a:rPr lang="de-DE" sz="2400" dirty="0" smtClean="0"/>
              <a:t>er </a:t>
            </a:r>
            <a:r>
              <a:rPr lang="de-DE" sz="2400" dirty="0"/>
              <a:t>sich bei der Konzeptarbeit beteiligen will: Freitag </a:t>
            </a:r>
            <a:r>
              <a:rPr lang="de-DE" sz="2400" dirty="0" err="1"/>
              <a:t>Veriefungsworkshop</a:t>
            </a:r>
            <a:r>
              <a:rPr lang="de-DE" sz="2400" dirty="0"/>
              <a:t> 1. Treffen</a:t>
            </a:r>
          </a:p>
        </p:txBody>
      </p:sp>
    </p:spTree>
    <p:extLst>
      <p:ext uri="{BB962C8B-B14F-4D97-AF65-F5344CB8AC3E}">
        <p14:creationId xmlns:p14="http://schemas.microsoft.com/office/powerpoint/2010/main" val="214004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Nebelkammer zum Selbstbauen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2400" dirty="0" smtClean="0"/>
              <a:t>Anleitungen sind fertig (Bauanleitung</a:t>
            </a:r>
            <a:r>
              <a:rPr lang="de-DE" sz="2400" dirty="0"/>
              <a:t>, Hintergrundwissen und Lehrerhinweise</a:t>
            </a:r>
            <a:r>
              <a:rPr lang="de-DE" sz="2400" dirty="0" smtClean="0"/>
              <a:t>)</a:t>
            </a:r>
            <a:endParaRPr lang="de-DE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2400" dirty="0"/>
              <a:t>Würzburg hat </a:t>
            </a:r>
            <a:r>
              <a:rPr lang="de-DE" sz="2400" dirty="0" smtClean="0"/>
              <a:t>150 </a:t>
            </a:r>
            <a:r>
              <a:rPr lang="de-DE" sz="2400" dirty="0"/>
              <a:t>Nebelkammerselbstbausets </a:t>
            </a:r>
            <a:r>
              <a:rPr lang="de-DE" sz="2400" dirty="0" smtClean="0"/>
              <a:t>fertig gestellt</a:t>
            </a:r>
            <a:endParaRPr lang="de-DE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2400" dirty="0"/>
              <a:t>werden im </a:t>
            </a:r>
            <a:r>
              <a:rPr lang="de-DE" sz="2400" dirty="0" smtClean="0"/>
              <a:t>Februar an </a:t>
            </a:r>
            <a:r>
              <a:rPr lang="de-DE" sz="2400" dirty="0" err="1" smtClean="0"/>
              <a:t>Cosmic</a:t>
            </a:r>
            <a:r>
              <a:rPr lang="de-DE" sz="2400" dirty="0" smtClean="0"/>
              <a:t>-Standorte </a:t>
            </a:r>
            <a:r>
              <a:rPr lang="de-DE" sz="2400" dirty="0" smtClean="0"/>
              <a:t>verteilt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6232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Microsoft Office PowerPoint</Application>
  <PresentationFormat>Bildschirmpräsentation (4:3)</PresentationFormat>
  <Paragraphs>20</Paragraphs>
  <Slides>5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5</vt:i4>
      </vt:variant>
    </vt:vector>
  </HeadingPairs>
  <TitlesOfParts>
    <vt:vector size="8" baseType="lpstr">
      <vt:lpstr>Office-Design</vt:lpstr>
      <vt:lpstr>1_Office-Design</vt:lpstr>
      <vt:lpstr>2_Office-Design</vt:lpstr>
      <vt:lpstr>Netzwerk Teilchenwelt</vt:lpstr>
      <vt:lpstr>International Cosmic Day</vt:lpstr>
      <vt:lpstr>Experimente</vt:lpstr>
      <vt:lpstr>Astroteilchen-Masterclass</vt:lpstr>
      <vt:lpstr>Nebelkammer zum Selbstbauen</vt:lpstr>
    </vt:vector>
  </TitlesOfParts>
  <Company>Entenhausen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klaas klever</dc:creator>
  <cp:lastModifiedBy>Schwerdt, Carolin</cp:lastModifiedBy>
  <cp:revision>77</cp:revision>
  <cp:lastPrinted>2012-12-05T16:03:41Z</cp:lastPrinted>
  <dcterms:created xsi:type="dcterms:W3CDTF">2010-06-16T07:18:22Z</dcterms:created>
  <dcterms:modified xsi:type="dcterms:W3CDTF">2012-12-06T15:13:54Z</dcterms:modified>
</cp:coreProperties>
</file>