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7"/>
  </p:notesMasterIdLst>
  <p:handoutMasterIdLst>
    <p:handoutMasterId r:id="rId18"/>
  </p:handoutMasterIdLst>
  <p:sldIdLst>
    <p:sldId id="405" r:id="rId7"/>
    <p:sldId id="406" r:id="rId8"/>
    <p:sldId id="414" r:id="rId9"/>
    <p:sldId id="415" r:id="rId10"/>
    <p:sldId id="417" r:id="rId11"/>
    <p:sldId id="408" r:id="rId12"/>
    <p:sldId id="409" r:id="rId13"/>
    <p:sldId id="416" r:id="rId14"/>
    <p:sldId id="411" r:id="rId15"/>
    <p:sldId id="412" r:id="rId16"/>
  </p:sldIdLst>
  <p:sldSz cx="9144000" cy="6858000" type="screen4x3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66"/>
    <a:srgbClr val="006600"/>
    <a:srgbClr val="E1E1FF"/>
    <a:srgbClr val="D0EAE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86607" autoAdjust="0"/>
  </p:normalViewPr>
  <p:slideViewPr>
    <p:cSldViewPr>
      <p:cViewPr varScale="1">
        <p:scale>
          <a:sx n="94" d="100"/>
          <a:sy n="94" d="100"/>
        </p:scale>
        <p:origin x="-14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98" y="21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yxz78927\My%20Documents\CASTOR\neptune_tx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neptune_tx!$E$1:$E$445</c:f>
              <c:numCache>
                <c:formatCode>dd/mm/yyyy\ </c:formatCode>
                <c:ptCount val="445"/>
                <c:pt idx="0">
                  <c:v>40580</c:v>
                </c:pt>
                <c:pt idx="1">
                  <c:v>40581</c:v>
                </c:pt>
                <c:pt idx="2">
                  <c:v>40582</c:v>
                </c:pt>
                <c:pt idx="3">
                  <c:v>40583</c:v>
                </c:pt>
                <c:pt idx="4">
                  <c:v>40584</c:v>
                </c:pt>
                <c:pt idx="5">
                  <c:v>40585</c:v>
                </c:pt>
                <c:pt idx="6">
                  <c:v>40586</c:v>
                </c:pt>
                <c:pt idx="7">
                  <c:v>40587</c:v>
                </c:pt>
                <c:pt idx="8">
                  <c:v>40588</c:v>
                </c:pt>
                <c:pt idx="9">
                  <c:v>40589</c:v>
                </c:pt>
                <c:pt idx="10">
                  <c:v>40590</c:v>
                </c:pt>
                <c:pt idx="11">
                  <c:v>40591</c:v>
                </c:pt>
                <c:pt idx="12">
                  <c:v>40592</c:v>
                </c:pt>
                <c:pt idx="13">
                  <c:v>40593</c:v>
                </c:pt>
                <c:pt idx="14">
                  <c:v>40594</c:v>
                </c:pt>
                <c:pt idx="15">
                  <c:v>40595</c:v>
                </c:pt>
                <c:pt idx="16">
                  <c:v>40596</c:v>
                </c:pt>
                <c:pt idx="17">
                  <c:v>40597</c:v>
                </c:pt>
                <c:pt idx="18">
                  <c:v>40598</c:v>
                </c:pt>
                <c:pt idx="19">
                  <c:v>40599</c:v>
                </c:pt>
                <c:pt idx="20">
                  <c:v>40600</c:v>
                </c:pt>
                <c:pt idx="21">
                  <c:v>40601</c:v>
                </c:pt>
                <c:pt idx="22">
                  <c:v>40602</c:v>
                </c:pt>
                <c:pt idx="23">
                  <c:v>40603</c:v>
                </c:pt>
                <c:pt idx="24">
                  <c:v>40604</c:v>
                </c:pt>
                <c:pt idx="25">
                  <c:v>40605</c:v>
                </c:pt>
                <c:pt idx="26">
                  <c:v>40606</c:v>
                </c:pt>
                <c:pt idx="27">
                  <c:v>40607</c:v>
                </c:pt>
                <c:pt idx="28">
                  <c:v>40608</c:v>
                </c:pt>
                <c:pt idx="29">
                  <c:v>40609</c:v>
                </c:pt>
                <c:pt idx="30">
                  <c:v>40610</c:v>
                </c:pt>
                <c:pt idx="31">
                  <c:v>40611</c:v>
                </c:pt>
                <c:pt idx="32">
                  <c:v>40612</c:v>
                </c:pt>
                <c:pt idx="33">
                  <c:v>40613</c:v>
                </c:pt>
                <c:pt idx="34">
                  <c:v>40614</c:v>
                </c:pt>
                <c:pt idx="35">
                  <c:v>40615</c:v>
                </c:pt>
                <c:pt idx="36">
                  <c:v>40616</c:v>
                </c:pt>
                <c:pt idx="37">
                  <c:v>40617</c:v>
                </c:pt>
                <c:pt idx="38">
                  <c:v>40618</c:v>
                </c:pt>
                <c:pt idx="39">
                  <c:v>40619</c:v>
                </c:pt>
                <c:pt idx="40">
                  <c:v>40620</c:v>
                </c:pt>
                <c:pt idx="41">
                  <c:v>40621</c:v>
                </c:pt>
                <c:pt idx="42">
                  <c:v>40622</c:v>
                </c:pt>
                <c:pt idx="43">
                  <c:v>40623</c:v>
                </c:pt>
                <c:pt idx="44">
                  <c:v>40624</c:v>
                </c:pt>
                <c:pt idx="45">
                  <c:v>40625</c:v>
                </c:pt>
                <c:pt idx="46">
                  <c:v>40626</c:v>
                </c:pt>
                <c:pt idx="47">
                  <c:v>40627</c:v>
                </c:pt>
                <c:pt idx="48">
                  <c:v>40628</c:v>
                </c:pt>
                <c:pt idx="49">
                  <c:v>40629</c:v>
                </c:pt>
                <c:pt idx="50">
                  <c:v>40630</c:v>
                </c:pt>
                <c:pt idx="51">
                  <c:v>40631</c:v>
                </c:pt>
                <c:pt idx="52">
                  <c:v>40632</c:v>
                </c:pt>
                <c:pt idx="53">
                  <c:v>40633</c:v>
                </c:pt>
                <c:pt idx="54">
                  <c:v>40634</c:v>
                </c:pt>
                <c:pt idx="55">
                  <c:v>40635</c:v>
                </c:pt>
                <c:pt idx="56">
                  <c:v>40636</c:v>
                </c:pt>
                <c:pt idx="57">
                  <c:v>40637</c:v>
                </c:pt>
                <c:pt idx="58">
                  <c:v>40638</c:v>
                </c:pt>
                <c:pt idx="59">
                  <c:v>40639</c:v>
                </c:pt>
                <c:pt idx="60">
                  <c:v>40640</c:v>
                </c:pt>
                <c:pt idx="61">
                  <c:v>40641</c:v>
                </c:pt>
                <c:pt idx="62">
                  <c:v>40642</c:v>
                </c:pt>
                <c:pt idx="63">
                  <c:v>40643</c:v>
                </c:pt>
                <c:pt idx="64">
                  <c:v>40644</c:v>
                </c:pt>
                <c:pt idx="65">
                  <c:v>40645</c:v>
                </c:pt>
                <c:pt idx="66">
                  <c:v>40646</c:v>
                </c:pt>
                <c:pt idx="67">
                  <c:v>40647</c:v>
                </c:pt>
                <c:pt idx="68">
                  <c:v>40648</c:v>
                </c:pt>
                <c:pt idx="69">
                  <c:v>40649</c:v>
                </c:pt>
                <c:pt idx="70">
                  <c:v>40650</c:v>
                </c:pt>
                <c:pt idx="71">
                  <c:v>40651</c:v>
                </c:pt>
                <c:pt idx="72">
                  <c:v>40652</c:v>
                </c:pt>
                <c:pt idx="73">
                  <c:v>40653</c:v>
                </c:pt>
                <c:pt idx="74">
                  <c:v>40654</c:v>
                </c:pt>
                <c:pt idx="75">
                  <c:v>40655</c:v>
                </c:pt>
                <c:pt idx="76">
                  <c:v>40656</c:v>
                </c:pt>
                <c:pt idx="77">
                  <c:v>40657</c:v>
                </c:pt>
                <c:pt idx="78">
                  <c:v>40658</c:v>
                </c:pt>
                <c:pt idx="79">
                  <c:v>40659</c:v>
                </c:pt>
                <c:pt idx="80">
                  <c:v>40660</c:v>
                </c:pt>
                <c:pt idx="81">
                  <c:v>40661</c:v>
                </c:pt>
                <c:pt idx="82">
                  <c:v>40662</c:v>
                </c:pt>
                <c:pt idx="83">
                  <c:v>40663</c:v>
                </c:pt>
                <c:pt idx="84">
                  <c:v>40664</c:v>
                </c:pt>
                <c:pt idx="85">
                  <c:v>40665</c:v>
                </c:pt>
                <c:pt idx="86">
                  <c:v>40666</c:v>
                </c:pt>
                <c:pt idx="87">
                  <c:v>40667</c:v>
                </c:pt>
                <c:pt idx="88">
                  <c:v>40668</c:v>
                </c:pt>
                <c:pt idx="89">
                  <c:v>40669</c:v>
                </c:pt>
                <c:pt idx="90">
                  <c:v>40670</c:v>
                </c:pt>
                <c:pt idx="91">
                  <c:v>40671</c:v>
                </c:pt>
                <c:pt idx="92">
                  <c:v>40672</c:v>
                </c:pt>
                <c:pt idx="93">
                  <c:v>40673</c:v>
                </c:pt>
                <c:pt idx="94">
                  <c:v>40674</c:v>
                </c:pt>
                <c:pt idx="95">
                  <c:v>40675</c:v>
                </c:pt>
                <c:pt idx="96">
                  <c:v>40676</c:v>
                </c:pt>
                <c:pt idx="97">
                  <c:v>40677</c:v>
                </c:pt>
                <c:pt idx="98">
                  <c:v>40678</c:v>
                </c:pt>
                <c:pt idx="99">
                  <c:v>40679</c:v>
                </c:pt>
                <c:pt idx="100">
                  <c:v>40680</c:v>
                </c:pt>
                <c:pt idx="101">
                  <c:v>40681</c:v>
                </c:pt>
                <c:pt idx="102">
                  <c:v>40682</c:v>
                </c:pt>
                <c:pt idx="103">
                  <c:v>40683</c:v>
                </c:pt>
                <c:pt idx="104">
                  <c:v>40684</c:v>
                </c:pt>
                <c:pt idx="105">
                  <c:v>40685</c:v>
                </c:pt>
                <c:pt idx="106">
                  <c:v>40686</c:v>
                </c:pt>
                <c:pt idx="107">
                  <c:v>40687</c:v>
                </c:pt>
                <c:pt idx="108">
                  <c:v>40688</c:v>
                </c:pt>
                <c:pt idx="109">
                  <c:v>40689</c:v>
                </c:pt>
                <c:pt idx="110">
                  <c:v>40690</c:v>
                </c:pt>
                <c:pt idx="111">
                  <c:v>40691</c:v>
                </c:pt>
                <c:pt idx="112">
                  <c:v>40692</c:v>
                </c:pt>
                <c:pt idx="113">
                  <c:v>40693</c:v>
                </c:pt>
                <c:pt idx="114">
                  <c:v>40694</c:v>
                </c:pt>
                <c:pt idx="115">
                  <c:v>40695</c:v>
                </c:pt>
                <c:pt idx="116">
                  <c:v>40696</c:v>
                </c:pt>
                <c:pt idx="117">
                  <c:v>40697</c:v>
                </c:pt>
                <c:pt idx="118">
                  <c:v>40698</c:v>
                </c:pt>
                <c:pt idx="119">
                  <c:v>40701</c:v>
                </c:pt>
                <c:pt idx="120">
                  <c:v>40702</c:v>
                </c:pt>
                <c:pt idx="121">
                  <c:v>40703</c:v>
                </c:pt>
                <c:pt idx="122">
                  <c:v>40704</c:v>
                </c:pt>
                <c:pt idx="123">
                  <c:v>40705</c:v>
                </c:pt>
                <c:pt idx="124">
                  <c:v>40706</c:v>
                </c:pt>
                <c:pt idx="125">
                  <c:v>40707</c:v>
                </c:pt>
                <c:pt idx="126">
                  <c:v>40708</c:v>
                </c:pt>
                <c:pt idx="127">
                  <c:v>40709</c:v>
                </c:pt>
                <c:pt idx="128">
                  <c:v>40710</c:v>
                </c:pt>
                <c:pt idx="129">
                  <c:v>40711</c:v>
                </c:pt>
                <c:pt idx="130">
                  <c:v>40712</c:v>
                </c:pt>
                <c:pt idx="131">
                  <c:v>40713</c:v>
                </c:pt>
                <c:pt idx="132">
                  <c:v>40714</c:v>
                </c:pt>
                <c:pt idx="133">
                  <c:v>40715</c:v>
                </c:pt>
                <c:pt idx="134">
                  <c:v>40716</c:v>
                </c:pt>
                <c:pt idx="135">
                  <c:v>40717</c:v>
                </c:pt>
                <c:pt idx="136">
                  <c:v>40718</c:v>
                </c:pt>
                <c:pt idx="137">
                  <c:v>40719</c:v>
                </c:pt>
                <c:pt idx="138">
                  <c:v>40720</c:v>
                </c:pt>
                <c:pt idx="139">
                  <c:v>40721</c:v>
                </c:pt>
                <c:pt idx="140">
                  <c:v>40722</c:v>
                </c:pt>
                <c:pt idx="141">
                  <c:v>40723</c:v>
                </c:pt>
                <c:pt idx="142">
                  <c:v>40724</c:v>
                </c:pt>
                <c:pt idx="143">
                  <c:v>40725</c:v>
                </c:pt>
                <c:pt idx="144">
                  <c:v>40726</c:v>
                </c:pt>
                <c:pt idx="145">
                  <c:v>40727</c:v>
                </c:pt>
                <c:pt idx="146">
                  <c:v>40728</c:v>
                </c:pt>
                <c:pt idx="147">
                  <c:v>40729</c:v>
                </c:pt>
                <c:pt idx="148">
                  <c:v>40730</c:v>
                </c:pt>
                <c:pt idx="149">
                  <c:v>40731</c:v>
                </c:pt>
                <c:pt idx="150">
                  <c:v>40732</c:v>
                </c:pt>
                <c:pt idx="151">
                  <c:v>40733</c:v>
                </c:pt>
                <c:pt idx="152">
                  <c:v>40734</c:v>
                </c:pt>
                <c:pt idx="153">
                  <c:v>40735</c:v>
                </c:pt>
                <c:pt idx="154">
                  <c:v>40736</c:v>
                </c:pt>
                <c:pt idx="155">
                  <c:v>40737</c:v>
                </c:pt>
                <c:pt idx="156">
                  <c:v>40738</c:v>
                </c:pt>
                <c:pt idx="157">
                  <c:v>40739</c:v>
                </c:pt>
                <c:pt idx="158">
                  <c:v>40740</c:v>
                </c:pt>
                <c:pt idx="159">
                  <c:v>40741</c:v>
                </c:pt>
                <c:pt idx="160">
                  <c:v>40742</c:v>
                </c:pt>
                <c:pt idx="161">
                  <c:v>40743</c:v>
                </c:pt>
                <c:pt idx="162">
                  <c:v>40744</c:v>
                </c:pt>
                <c:pt idx="163">
                  <c:v>40745</c:v>
                </c:pt>
                <c:pt idx="164">
                  <c:v>40746</c:v>
                </c:pt>
                <c:pt idx="165">
                  <c:v>40747</c:v>
                </c:pt>
                <c:pt idx="166">
                  <c:v>40748</c:v>
                </c:pt>
                <c:pt idx="167">
                  <c:v>40749</c:v>
                </c:pt>
                <c:pt idx="168">
                  <c:v>40750</c:v>
                </c:pt>
                <c:pt idx="169">
                  <c:v>40751</c:v>
                </c:pt>
                <c:pt idx="170">
                  <c:v>40752</c:v>
                </c:pt>
                <c:pt idx="171">
                  <c:v>40753</c:v>
                </c:pt>
                <c:pt idx="172">
                  <c:v>40754</c:v>
                </c:pt>
                <c:pt idx="173">
                  <c:v>40755</c:v>
                </c:pt>
                <c:pt idx="174">
                  <c:v>40756</c:v>
                </c:pt>
                <c:pt idx="175">
                  <c:v>40757</c:v>
                </c:pt>
                <c:pt idx="176">
                  <c:v>40758</c:v>
                </c:pt>
                <c:pt idx="177">
                  <c:v>40759</c:v>
                </c:pt>
                <c:pt idx="178">
                  <c:v>40760</c:v>
                </c:pt>
                <c:pt idx="179">
                  <c:v>40761</c:v>
                </c:pt>
                <c:pt idx="180">
                  <c:v>40762</c:v>
                </c:pt>
                <c:pt idx="181">
                  <c:v>40763</c:v>
                </c:pt>
                <c:pt idx="182">
                  <c:v>40764</c:v>
                </c:pt>
                <c:pt idx="183">
                  <c:v>40765</c:v>
                </c:pt>
                <c:pt idx="184">
                  <c:v>40766</c:v>
                </c:pt>
                <c:pt idx="185">
                  <c:v>40767</c:v>
                </c:pt>
                <c:pt idx="186">
                  <c:v>40768</c:v>
                </c:pt>
                <c:pt idx="187">
                  <c:v>40769</c:v>
                </c:pt>
                <c:pt idx="188">
                  <c:v>40770</c:v>
                </c:pt>
                <c:pt idx="189">
                  <c:v>40771</c:v>
                </c:pt>
                <c:pt idx="190">
                  <c:v>40772</c:v>
                </c:pt>
                <c:pt idx="191">
                  <c:v>40773</c:v>
                </c:pt>
                <c:pt idx="192">
                  <c:v>40774</c:v>
                </c:pt>
                <c:pt idx="193">
                  <c:v>40775</c:v>
                </c:pt>
                <c:pt idx="194">
                  <c:v>40776</c:v>
                </c:pt>
                <c:pt idx="195">
                  <c:v>40777</c:v>
                </c:pt>
                <c:pt idx="196">
                  <c:v>40778</c:v>
                </c:pt>
                <c:pt idx="197">
                  <c:v>40779</c:v>
                </c:pt>
                <c:pt idx="198">
                  <c:v>40780</c:v>
                </c:pt>
                <c:pt idx="199">
                  <c:v>40781</c:v>
                </c:pt>
                <c:pt idx="200">
                  <c:v>40782</c:v>
                </c:pt>
                <c:pt idx="201">
                  <c:v>40783</c:v>
                </c:pt>
                <c:pt idx="202">
                  <c:v>40784</c:v>
                </c:pt>
                <c:pt idx="203">
                  <c:v>40785</c:v>
                </c:pt>
                <c:pt idx="204">
                  <c:v>40786</c:v>
                </c:pt>
                <c:pt idx="205">
                  <c:v>40787</c:v>
                </c:pt>
                <c:pt idx="206">
                  <c:v>40788</c:v>
                </c:pt>
                <c:pt idx="207">
                  <c:v>40789</c:v>
                </c:pt>
                <c:pt idx="208">
                  <c:v>40790</c:v>
                </c:pt>
                <c:pt idx="209">
                  <c:v>40791</c:v>
                </c:pt>
                <c:pt idx="210">
                  <c:v>40792</c:v>
                </c:pt>
                <c:pt idx="211">
                  <c:v>40793</c:v>
                </c:pt>
                <c:pt idx="212">
                  <c:v>40794</c:v>
                </c:pt>
                <c:pt idx="213">
                  <c:v>40795</c:v>
                </c:pt>
                <c:pt idx="214">
                  <c:v>40796</c:v>
                </c:pt>
                <c:pt idx="215">
                  <c:v>40797</c:v>
                </c:pt>
                <c:pt idx="216">
                  <c:v>40798</c:v>
                </c:pt>
                <c:pt idx="217">
                  <c:v>40799</c:v>
                </c:pt>
                <c:pt idx="218">
                  <c:v>40800</c:v>
                </c:pt>
                <c:pt idx="219">
                  <c:v>40801</c:v>
                </c:pt>
                <c:pt idx="220">
                  <c:v>40802</c:v>
                </c:pt>
                <c:pt idx="221">
                  <c:v>40803</c:v>
                </c:pt>
                <c:pt idx="222">
                  <c:v>40804</c:v>
                </c:pt>
                <c:pt idx="223">
                  <c:v>40805</c:v>
                </c:pt>
                <c:pt idx="224">
                  <c:v>40806</c:v>
                </c:pt>
                <c:pt idx="225">
                  <c:v>40807</c:v>
                </c:pt>
                <c:pt idx="226">
                  <c:v>40808</c:v>
                </c:pt>
                <c:pt idx="227">
                  <c:v>40809</c:v>
                </c:pt>
                <c:pt idx="228">
                  <c:v>40810</c:v>
                </c:pt>
                <c:pt idx="229">
                  <c:v>40811</c:v>
                </c:pt>
                <c:pt idx="230">
                  <c:v>40812</c:v>
                </c:pt>
                <c:pt idx="231">
                  <c:v>40813</c:v>
                </c:pt>
                <c:pt idx="232">
                  <c:v>40814</c:v>
                </c:pt>
                <c:pt idx="233">
                  <c:v>40815</c:v>
                </c:pt>
                <c:pt idx="234">
                  <c:v>40816</c:v>
                </c:pt>
                <c:pt idx="235">
                  <c:v>40817</c:v>
                </c:pt>
                <c:pt idx="236">
                  <c:v>40818</c:v>
                </c:pt>
                <c:pt idx="237">
                  <c:v>40819</c:v>
                </c:pt>
                <c:pt idx="238">
                  <c:v>40820</c:v>
                </c:pt>
                <c:pt idx="239">
                  <c:v>40821</c:v>
                </c:pt>
                <c:pt idx="240">
                  <c:v>40822</c:v>
                </c:pt>
                <c:pt idx="241">
                  <c:v>40823</c:v>
                </c:pt>
                <c:pt idx="242">
                  <c:v>40824</c:v>
                </c:pt>
                <c:pt idx="243">
                  <c:v>40825</c:v>
                </c:pt>
                <c:pt idx="244">
                  <c:v>40826</c:v>
                </c:pt>
                <c:pt idx="245">
                  <c:v>40827</c:v>
                </c:pt>
                <c:pt idx="246">
                  <c:v>40828</c:v>
                </c:pt>
                <c:pt idx="247">
                  <c:v>40829</c:v>
                </c:pt>
                <c:pt idx="248">
                  <c:v>40830</c:v>
                </c:pt>
                <c:pt idx="249">
                  <c:v>40831</c:v>
                </c:pt>
                <c:pt idx="250">
                  <c:v>40832</c:v>
                </c:pt>
                <c:pt idx="251">
                  <c:v>40833</c:v>
                </c:pt>
                <c:pt idx="252">
                  <c:v>40834</c:v>
                </c:pt>
                <c:pt idx="253">
                  <c:v>40835</c:v>
                </c:pt>
                <c:pt idx="254">
                  <c:v>40836</c:v>
                </c:pt>
                <c:pt idx="255">
                  <c:v>40837</c:v>
                </c:pt>
                <c:pt idx="256">
                  <c:v>40838</c:v>
                </c:pt>
                <c:pt idx="257">
                  <c:v>40839</c:v>
                </c:pt>
                <c:pt idx="258">
                  <c:v>40840</c:v>
                </c:pt>
                <c:pt idx="259">
                  <c:v>40841</c:v>
                </c:pt>
                <c:pt idx="260">
                  <c:v>40842</c:v>
                </c:pt>
                <c:pt idx="261">
                  <c:v>40843</c:v>
                </c:pt>
                <c:pt idx="262">
                  <c:v>40844</c:v>
                </c:pt>
                <c:pt idx="263">
                  <c:v>40845</c:v>
                </c:pt>
                <c:pt idx="264">
                  <c:v>40846</c:v>
                </c:pt>
                <c:pt idx="265">
                  <c:v>40847</c:v>
                </c:pt>
                <c:pt idx="266">
                  <c:v>40848</c:v>
                </c:pt>
                <c:pt idx="267">
                  <c:v>40849</c:v>
                </c:pt>
                <c:pt idx="268">
                  <c:v>40850</c:v>
                </c:pt>
                <c:pt idx="269">
                  <c:v>40851</c:v>
                </c:pt>
                <c:pt idx="270">
                  <c:v>40852</c:v>
                </c:pt>
                <c:pt idx="271">
                  <c:v>40853</c:v>
                </c:pt>
                <c:pt idx="272">
                  <c:v>40854</c:v>
                </c:pt>
                <c:pt idx="273">
                  <c:v>40855</c:v>
                </c:pt>
                <c:pt idx="274">
                  <c:v>40856</c:v>
                </c:pt>
                <c:pt idx="275">
                  <c:v>40857</c:v>
                </c:pt>
                <c:pt idx="276">
                  <c:v>40858</c:v>
                </c:pt>
                <c:pt idx="277">
                  <c:v>40861</c:v>
                </c:pt>
                <c:pt idx="278">
                  <c:v>40862</c:v>
                </c:pt>
                <c:pt idx="279">
                  <c:v>40863</c:v>
                </c:pt>
                <c:pt idx="280">
                  <c:v>40864</c:v>
                </c:pt>
                <c:pt idx="281">
                  <c:v>40865</c:v>
                </c:pt>
                <c:pt idx="282">
                  <c:v>40866</c:v>
                </c:pt>
                <c:pt idx="283">
                  <c:v>40867</c:v>
                </c:pt>
                <c:pt idx="284">
                  <c:v>40868</c:v>
                </c:pt>
                <c:pt idx="285">
                  <c:v>40869</c:v>
                </c:pt>
                <c:pt idx="286">
                  <c:v>40870</c:v>
                </c:pt>
                <c:pt idx="287">
                  <c:v>40871</c:v>
                </c:pt>
                <c:pt idx="288">
                  <c:v>40872</c:v>
                </c:pt>
                <c:pt idx="289">
                  <c:v>40873</c:v>
                </c:pt>
                <c:pt idx="290">
                  <c:v>40874</c:v>
                </c:pt>
                <c:pt idx="291">
                  <c:v>40875</c:v>
                </c:pt>
                <c:pt idx="292">
                  <c:v>40876</c:v>
                </c:pt>
                <c:pt idx="293">
                  <c:v>40877</c:v>
                </c:pt>
                <c:pt idx="294">
                  <c:v>40878</c:v>
                </c:pt>
                <c:pt idx="295">
                  <c:v>40879</c:v>
                </c:pt>
                <c:pt idx="296">
                  <c:v>40880</c:v>
                </c:pt>
                <c:pt idx="297">
                  <c:v>40881</c:v>
                </c:pt>
                <c:pt idx="298">
                  <c:v>40882</c:v>
                </c:pt>
                <c:pt idx="299">
                  <c:v>40883</c:v>
                </c:pt>
                <c:pt idx="300">
                  <c:v>40884</c:v>
                </c:pt>
                <c:pt idx="301">
                  <c:v>40885</c:v>
                </c:pt>
                <c:pt idx="302">
                  <c:v>40886</c:v>
                </c:pt>
                <c:pt idx="303">
                  <c:v>40887</c:v>
                </c:pt>
                <c:pt idx="304">
                  <c:v>40888</c:v>
                </c:pt>
                <c:pt idx="305">
                  <c:v>40889</c:v>
                </c:pt>
                <c:pt idx="306">
                  <c:v>40890</c:v>
                </c:pt>
                <c:pt idx="307">
                  <c:v>40891</c:v>
                </c:pt>
                <c:pt idx="308">
                  <c:v>40892</c:v>
                </c:pt>
                <c:pt idx="309">
                  <c:v>40893</c:v>
                </c:pt>
                <c:pt idx="310">
                  <c:v>40894</c:v>
                </c:pt>
                <c:pt idx="311">
                  <c:v>40895</c:v>
                </c:pt>
                <c:pt idx="312">
                  <c:v>40896</c:v>
                </c:pt>
                <c:pt idx="313">
                  <c:v>40897</c:v>
                </c:pt>
                <c:pt idx="314">
                  <c:v>40898</c:v>
                </c:pt>
                <c:pt idx="315">
                  <c:v>40899</c:v>
                </c:pt>
                <c:pt idx="316">
                  <c:v>40900</c:v>
                </c:pt>
                <c:pt idx="317">
                  <c:v>40901</c:v>
                </c:pt>
                <c:pt idx="318">
                  <c:v>40902</c:v>
                </c:pt>
                <c:pt idx="319">
                  <c:v>40903</c:v>
                </c:pt>
                <c:pt idx="320">
                  <c:v>40904</c:v>
                </c:pt>
                <c:pt idx="321">
                  <c:v>40905</c:v>
                </c:pt>
                <c:pt idx="322">
                  <c:v>40906</c:v>
                </c:pt>
                <c:pt idx="323">
                  <c:v>40907</c:v>
                </c:pt>
                <c:pt idx="324">
                  <c:v>40908</c:v>
                </c:pt>
                <c:pt idx="325">
                  <c:v>40909</c:v>
                </c:pt>
                <c:pt idx="326">
                  <c:v>40910</c:v>
                </c:pt>
                <c:pt idx="327">
                  <c:v>40911</c:v>
                </c:pt>
                <c:pt idx="328">
                  <c:v>40912</c:v>
                </c:pt>
                <c:pt idx="329">
                  <c:v>40978</c:v>
                </c:pt>
                <c:pt idx="330">
                  <c:v>40979</c:v>
                </c:pt>
                <c:pt idx="331">
                  <c:v>40980</c:v>
                </c:pt>
                <c:pt idx="332">
                  <c:v>40981</c:v>
                </c:pt>
                <c:pt idx="333">
                  <c:v>40982</c:v>
                </c:pt>
                <c:pt idx="334">
                  <c:v>40983</c:v>
                </c:pt>
                <c:pt idx="335">
                  <c:v>40984</c:v>
                </c:pt>
                <c:pt idx="336">
                  <c:v>40985</c:v>
                </c:pt>
                <c:pt idx="337">
                  <c:v>40986</c:v>
                </c:pt>
                <c:pt idx="338">
                  <c:v>40987</c:v>
                </c:pt>
                <c:pt idx="339">
                  <c:v>40988</c:v>
                </c:pt>
                <c:pt idx="340">
                  <c:v>40989</c:v>
                </c:pt>
                <c:pt idx="341">
                  <c:v>40990</c:v>
                </c:pt>
                <c:pt idx="342">
                  <c:v>40991</c:v>
                </c:pt>
                <c:pt idx="343">
                  <c:v>40992</c:v>
                </c:pt>
                <c:pt idx="344">
                  <c:v>40993</c:v>
                </c:pt>
                <c:pt idx="345">
                  <c:v>40994</c:v>
                </c:pt>
                <c:pt idx="346">
                  <c:v>40995</c:v>
                </c:pt>
                <c:pt idx="347">
                  <c:v>40996</c:v>
                </c:pt>
                <c:pt idx="348">
                  <c:v>40997</c:v>
                </c:pt>
                <c:pt idx="349">
                  <c:v>40998</c:v>
                </c:pt>
                <c:pt idx="350">
                  <c:v>40999</c:v>
                </c:pt>
                <c:pt idx="351">
                  <c:v>41000</c:v>
                </c:pt>
                <c:pt idx="352">
                  <c:v>41001</c:v>
                </c:pt>
                <c:pt idx="353">
                  <c:v>41002</c:v>
                </c:pt>
                <c:pt idx="354">
                  <c:v>41003</c:v>
                </c:pt>
                <c:pt idx="355">
                  <c:v>41004</c:v>
                </c:pt>
                <c:pt idx="356">
                  <c:v>41005</c:v>
                </c:pt>
                <c:pt idx="357">
                  <c:v>41006</c:v>
                </c:pt>
                <c:pt idx="358">
                  <c:v>41007</c:v>
                </c:pt>
                <c:pt idx="359">
                  <c:v>41008</c:v>
                </c:pt>
                <c:pt idx="360">
                  <c:v>41009</c:v>
                </c:pt>
                <c:pt idx="361">
                  <c:v>41010</c:v>
                </c:pt>
                <c:pt idx="362">
                  <c:v>41011</c:v>
                </c:pt>
                <c:pt idx="363">
                  <c:v>41012</c:v>
                </c:pt>
                <c:pt idx="364">
                  <c:v>41013</c:v>
                </c:pt>
                <c:pt idx="365">
                  <c:v>41014</c:v>
                </c:pt>
                <c:pt idx="366">
                  <c:v>41015</c:v>
                </c:pt>
                <c:pt idx="367">
                  <c:v>41016</c:v>
                </c:pt>
                <c:pt idx="368">
                  <c:v>41017</c:v>
                </c:pt>
                <c:pt idx="369">
                  <c:v>41018</c:v>
                </c:pt>
                <c:pt idx="370">
                  <c:v>41019</c:v>
                </c:pt>
                <c:pt idx="371">
                  <c:v>41020</c:v>
                </c:pt>
                <c:pt idx="372">
                  <c:v>41021</c:v>
                </c:pt>
                <c:pt idx="373">
                  <c:v>41022</c:v>
                </c:pt>
                <c:pt idx="374">
                  <c:v>41023</c:v>
                </c:pt>
                <c:pt idx="375">
                  <c:v>41024</c:v>
                </c:pt>
                <c:pt idx="376">
                  <c:v>41025</c:v>
                </c:pt>
                <c:pt idx="377">
                  <c:v>41026</c:v>
                </c:pt>
                <c:pt idx="378">
                  <c:v>41027</c:v>
                </c:pt>
                <c:pt idx="379">
                  <c:v>41028</c:v>
                </c:pt>
                <c:pt idx="380">
                  <c:v>41029</c:v>
                </c:pt>
                <c:pt idx="381">
                  <c:v>41030</c:v>
                </c:pt>
                <c:pt idx="382">
                  <c:v>41031</c:v>
                </c:pt>
                <c:pt idx="383">
                  <c:v>41032</c:v>
                </c:pt>
                <c:pt idx="384">
                  <c:v>41033</c:v>
                </c:pt>
                <c:pt idx="385">
                  <c:v>41034</c:v>
                </c:pt>
                <c:pt idx="386">
                  <c:v>41035</c:v>
                </c:pt>
                <c:pt idx="387">
                  <c:v>41036</c:v>
                </c:pt>
                <c:pt idx="388">
                  <c:v>41037</c:v>
                </c:pt>
                <c:pt idx="389">
                  <c:v>41038</c:v>
                </c:pt>
                <c:pt idx="390">
                  <c:v>41039</c:v>
                </c:pt>
                <c:pt idx="391">
                  <c:v>41040</c:v>
                </c:pt>
                <c:pt idx="392">
                  <c:v>41041</c:v>
                </c:pt>
                <c:pt idx="393">
                  <c:v>41042</c:v>
                </c:pt>
                <c:pt idx="394">
                  <c:v>41043</c:v>
                </c:pt>
                <c:pt idx="395">
                  <c:v>41044</c:v>
                </c:pt>
                <c:pt idx="396">
                  <c:v>41045</c:v>
                </c:pt>
                <c:pt idx="397">
                  <c:v>41046</c:v>
                </c:pt>
                <c:pt idx="398">
                  <c:v>41047</c:v>
                </c:pt>
                <c:pt idx="399">
                  <c:v>41048</c:v>
                </c:pt>
                <c:pt idx="400">
                  <c:v>41049</c:v>
                </c:pt>
                <c:pt idx="401">
                  <c:v>41050</c:v>
                </c:pt>
                <c:pt idx="402">
                  <c:v>41051</c:v>
                </c:pt>
                <c:pt idx="403">
                  <c:v>41052</c:v>
                </c:pt>
                <c:pt idx="404">
                  <c:v>41053</c:v>
                </c:pt>
                <c:pt idx="405">
                  <c:v>41054</c:v>
                </c:pt>
                <c:pt idx="406">
                  <c:v>41055</c:v>
                </c:pt>
                <c:pt idx="407">
                  <c:v>41056</c:v>
                </c:pt>
                <c:pt idx="408">
                  <c:v>41057</c:v>
                </c:pt>
                <c:pt idx="409">
                  <c:v>41058</c:v>
                </c:pt>
                <c:pt idx="410">
                  <c:v>41059</c:v>
                </c:pt>
                <c:pt idx="411">
                  <c:v>41060</c:v>
                </c:pt>
                <c:pt idx="412">
                  <c:v>41061</c:v>
                </c:pt>
                <c:pt idx="413">
                  <c:v>41062</c:v>
                </c:pt>
                <c:pt idx="414">
                  <c:v>41063</c:v>
                </c:pt>
                <c:pt idx="415">
                  <c:v>41064</c:v>
                </c:pt>
                <c:pt idx="416">
                  <c:v>41065</c:v>
                </c:pt>
                <c:pt idx="417">
                  <c:v>41066</c:v>
                </c:pt>
                <c:pt idx="418">
                  <c:v>41067</c:v>
                </c:pt>
                <c:pt idx="419">
                  <c:v>41068</c:v>
                </c:pt>
                <c:pt idx="420">
                  <c:v>41069</c:v>
                </c:pt>
                <c:pt idx="421">
                  <c:v>41070</c:v>
                </c:pt>
                <c:pt idx="422">
                  <c:v>41071</c:v>
                </c:pt>
                <c:pt idx="423">
                  <c:v>41072</c:v>
                </c:pt>
                <c:pt idx="424">
                  <c:v>41073</c:v>
                </c:pt>
                <c:pt idx="425">
                  <c:v>41074</c:v>
                </c:pt>
                <c:pt idx="426">
                  <c:v>41075</c:v>
                </c:pt>
                <c:pt idx="427">
                  <c:v>41076</c:v>
                </c:pt>
                <c:pt idx="428">
                  <c:v>41077</c:v>
                </c:pt>
                <c:pt idx="429">
                  <c:v>41078</c:v>
                </c:pt>
              </c:numCache>
            </c:numRef>
          </c:cat>
          <c:val>
            <c:numRef>
              <c:f>neptune_tx!$H$1:$H$445</c:f>
              <c:numCache>
                <c:formatCode>#,##0.0000</c:formatCode>
                <c:ptCount val="445"/>
                <c:pt idx="0">
                  <c:v>282.29442357829322</c:v>
                </c:pt>
                <c:pt idx="1">
                  <c:v>337.76593452083358</c:v>
                </c:pt>
                <c:pt idx="2">
                  <c:v>219.6216516576022</c:v>
                </c:pt>
                <c:pt idx="3">
                  <c:v>215.53741723159629</c:v>
                </c:pt>
                <c:pt idx="4">
                  <c:v>265.45316862230237</c:v>
                </c:pt>
                <c:pt idx="5">
                  <c:v>320.46457831527778</c:v>
                </c:pt>
                <c:pt idx="6">
                  <c:v>278.30421469791679</c:v>
                </c:pt>
                <c:pt idx="7">
                  <c:v>246.69606945833308</c:v>
                </c:pt>
                <c:pt idx="8">
                  <c:v>245.1179745055243</c:v>
                </c:pt>
                <c:pt idx="9">
                  <c:v>255.77619904182481</c:v>
                </c:pt>
                <c:pt idx="10">
                  <c:v>248.89468320461577</c:v>
                </c:pt>
                <c:pt idx="11">
                  <c:v>270.33001361458344</c:v>
                </c:pt>
                <c:pt idx="12">
                  <c:v>291.33197241601931</c:v>
                </c:pt>
                <c:pt idx="13">
                  <c:v>257.55274408402727</c:v>
                </c:pt>
                <c:pt idx="14">
                  <c:v>265.89480309092653</c:v>
                </c:pt>
                <c:pt idx="15">
                  <c:v>284.37540603894752</c:v>
                </c:pt>
                <c:pt idx="16">
                  <c:v>298.98806080347271</c:v>
                </c:pt>
                <c:pt idx="17">
                  <c:v>295.5184564326392</c:v>
                </c:pt>
                <c:pt idx="18">
                  <c:v>235.12305011785918</c:v>
                </c:pt>
                <c:pt idx="19">
                  <c:v>223.56236596233111</c:v>
                </c:pt>
                <c:pt idx="20">
                  <c:v>209.28179285677709</c:v>
                </c:pt>
                <c:pt idx="21">
                  <c:v>231.02826064032979</c:v>
                </c:pt>
                <c:pt idx="22">
                  <c:v>287.96278007013882</c:v>
                </c:pt>
                <c:pt idx="23">
                  <c:v>271.46618171944419</c:v>
                </c:pt>
                <c:pt idx="24">
                  <c:v>329.45018970987769</c:v>
                </c:pt>
                <c:pt idx="25">
                  <c:v>275.87017193353148</c:v>
                </c:pt>
                <c:pt idx="26">
                  <c:v>229.09483828401318</c:v>
                </c:pt>
                <c:pt idx="27">
                  <c:v>257.03350962862061</c:v>
                </c:pt>
                <c:pt idx="28">
                  <c:v>203.6439491782738</c:v>
                </c:pt>
                <c:pt idx="29">
                  <c:v>255.0137485178806</c:v>
                </c:pt>
                <c:pt idx="30">
                  <c:v>302.21051280389997</c:v>
                </c:pt>
                <c:pt idx="31">
                  <c:v>215.0276917656609</c:v>
                </c:pt>
                <c:pt idx="32">
                  <c:v>286.75911728525682</c:v>
                </c:pt>
                <c:pt idx="33">
                  <c:v>299.01040966105228</c:v>
                </c:pt>
                <c:pt idx="34">
                  <c:v>321.9768577348525</c:v>
                </c:pt>
                <c:pt idx="35">
                  <c:v>323.0352456768714</c:v>
                </c:pt>
                <c:pt idx="36">
                  <c:v>269.4018120304774</c:v>
                </c:pt>
                <c:pt idx="37">
                  <c:v>213.98165437983749</c:v>
                </c:pt>
                <c:pt idx="38">
                  <c:v>222.08684877916619</c:v>
                </c:pt>
                <c:pt idx="39">
                  <c:v>240.26163645607988</c:v>
                </c:pt>
                <c:pt idx="40">
                  <c:v>280.52336225625038</c:v>
                </c:pt>
                <c:pt idx="41">
                  <c:v>278.15528510138881</c:v>
                </c:pt>
                <c:pt idx="42">
                  <c:v>240.29604851944481</c:v>
                </c:pt>
                <c:pt idx="43">
                  <c:v>250.41794898895179</c:v>
                </c:pt>
                <c:pt idx="44">
                  <c:v>290.61677193830639</c:v>
                </c:pt>
                <c:pt idx="45">
                  <c:v>263.31637817083379</c:v>
                </c:pt>
                <c:pt idx="46">
                  <c:v>226.7465565554204</c:v>
                </c:pt>
                <c:pt idx="47">
                  <c:v>236.0848659895837</c:v>
                </c:pt>
                <c:pt idx="48">
                  <c:v>223.25166431250011</c:v>
                </c:pt>
                <c:pt idx="49">
                  <c:v>261.95423333355831</c:v>
                </c:pt>
                <c:pt idx="50">
                  <c:v>241.79433554625359</c:v>
                </c:pt>
                <c:pt idx="51">
                  <c:v>237.47819117938201</c:v>
                </c:pt>
                <c:pt idx="52">
                  <c:v>201.74294725442371</c:v>
                </c:pt>
                <c:pt idx="53">
                  <c:v>219.82037481628799</c:v>
                </c:pt>
                <c:pt idx="54">
                  <c:v>225.9603604880688</c:v>
                </c:pt>
                <c:pt idx="55">
                  <c:v>217.1904127090254</c:v>
                </c:pt>
                <c:pt idx="56">
                  <c:v>222.01524590940659</c:v>
                </c:pt>
                <c:pt idx="57">
                  <c:v>236.4117340459656</c:v>
                </c:pt>
                <c:pt idx="58">
                  <c:v>313.65856228275442</c:v>
                </c:pt>
                <c:pt idx="59">
                  <c:v>237.51995192319828</c:v>
                </c:pt>
                <c:pt idx="60">
                  <c:v>240.74639429363631</c:v>
                </c:pt>
                <c:pt idx="61">
                  <c:v>265.38495018949538</c:v>
                </c:pt>
                <c:pt idx="62">
                  <c:v>204.32397490877349</c:v>
                </c:pt>
                <c:pt idx="63">
                  <c:v>195.1127479925504</c:v>
                </c:pt>
                <c:pt idx="64">
                  <c:v>237.1040600927663</c:v>
                </c:pt>
                <c:pt idx="65">
                  <c:v>291.05655799533912</c:v>
                </c:pt>
                <c:pt idx="66">
                  <c:v>323.481851235921</c:v>
                </c:pt>
                <c:pt idx="67">
                  <c:v>450.93783747014101</c:v>
                </c:pt>
                <c:pt idx="68">
                  <c:v>192.03201493113238</c:v>
                </c:pt>
                <c:pt idx="69">
                  <c:v>241.22416332840777</c:v>
                </c:pt>
                <c:pt idx="70">
                  <c:v>218.3771377979819</c:v>
                </c:pt>
                <c:pt idx="71">
                  <c:v>238.44693080590667</c:v>
                </c:pt>
                <c:pt idx="72">
                  <c:v>263.19751339841838</c:v>
                </c:pt>
                <c:pt idx="73">
                  <c:v>279.1007734434852</c:v>
                </c:pt>
                <c:pt idx="74">
                  <c:v>275.07808260554697</c:v>
                </c:pt>
                <c:pt idx="75">
                  <c:v>269.5570506029008</c:v>
                </c:pt>
                <c:pt idx="76">
                  <c:v>266.81071517973271</c:v>
                </c:pt>
                <c:pt idx="77">
                  <c:v>310.46111386857774</c:v>
                </c:pt>
                <c:pt idx="78">
                  <c:v>278.63821467008188</c:v>
                </c:pt>
                <c:pt idx="79">
                  <c:v>313.3004580067805</c:v>
                </c:pt>
                <c:pt idx="80">
                  <c:v>331.55989243284301</c:v>
                </c:pt>
                <c:pt idx="81">
                  <c:v>284.83247783819684</c:v>
                </c:pt>
                <c:pt idx="82">
                  <c:v>282.82214154675898</c:v>
                </c:pt>
                <c:pt idx="83">
                  <c:v>266.7405116216683</c:v>
                </c:pt>
                <c:pt idx="84">
                  <c:v>247.88637176314069</c:v>
                </c:pt>
                <c:pt idx="85">
                  <c:v>256.41457216806509</c:v>
                </c:pt>
                <c:pt idx="86">
                  <c:v>285.12148323498127</c:v>
                </c:pt>
                <c:pt idx="87">
                  <c:v>332.66030097152901</c:v>
                </c:pt>
                <c:pt idx="88">
                  <c:v>367.84760632622397</c:v>
                </c:pt>
                <c:pt idx="89">
                  <c:v>360.42308963165397</c:v>
                </c:pt>
                <c:pt idx="90">
                  <c:v>501.24113612591196</c:v>
                </c:pt>
                <c:pt idx="91">
                  <c:v>457.82904257027894</c:v>
                </c:pt>
                <c:pt idx="92">
                  <c:v>490.251210548784</c:v>
                </c:pt>
                <c:pt idx="93">
                  <c:v>384.68780823914801</c:v>
                </c:pt>
                <c:pt idx="94">
                  <c:v>345.32720940277738</c:v>
                </c:pt>
                <c:pt idx="95">
                  <c:v>302.1874617644412</c:v>
                </c:pt>
                <c:pt idx="96">
                  <c:v>283.64125113888861</c:v>
                </c:pt>
                <c:pt idx="97">
                  <c:v>317.04654851736143</c:v>
                </c:pt>
                <c:pt idx="98">
                  <c:v>255.94651085346459</c:v>
                </c:pt>
                <c:pt idx="99">
                  <c:v>305.83305686704699</c:v>
                </c:pt>
                <c:pt idx="100">
                  <c:v>254.91051093749979</c:v>
                </c:pt>
                <c:pt idx="101">
                  <c:v>270.22081478472211</c:v>
                </c:pt>
                <c:pt idx="102">
                  <c:v>318.79373493282498</c:v>
                </c:pt>
                <c:pt idx="103">
                  <c:v>310.00836100694403</c:v>
                </c:pt>
                <c:pt idx="104">
                  <c:v>325.9685981076392</c:v>
                </c:pt>
                <c:pt idx="105">
                  <c:v>233.73656214930531</c:v>
                </c:pt>
                <c:pt idx="106">
                  <c:v>279.05302155208301</c:v>
                </c:pt>
                <c:pt idx="107">
                  <c:v>342.21476084027802</c:v>
                </c:pt>
                <c:pt idx="108">
                  <c:v>329.11690303124999</c:v>
                </c:pt>
                <c:pt idx="109">
                  <c:v>306.12588506523417</c:v>
                </c:pt>
                <c:pt idx="110">
                  <c:v>275.9412146253963</c:v>
                </c:pt>
                <c:pt idx="111">
                  <c:v>212.09341837152809</c:v>
                </c:pt>
                <c:pt idx="112">
                  <c:v>244.18215279513859</c:v>
                </c:pt>
                <c:pt idx="113">
                  <c:v>276.61239634374982</c:v>
                </c:pt>
                <c:pt idx="114">
                  <c:v>268.96923265728822</c:v>
                </c:pt>
                <c:pt idx="115">
                  <c:v>317.93315237113802</c:v>
                </c:pt>
                <c:pt idx="116">
                  <c:v>398.67247101179601</c:v>
                </c:pt>
                <c:pt idx="117">
                  <c:v>374.07562370833296</c:v>
                </c:pt>
                <c:pt idx="118">
                  <c:v>379.44593460725798</c:v>
                </c:pt>
                <c:pt idx="119">
                  <c:v>383.970817138011</c:v>
                </c:pt>
                <c:pt idx="120">
                  <c:v>328.75524163888798</c:v>
                </c:pt>
                <c:pt idx="121">
                  <c:v>339.05932895388901</c:v>
                </c:pt>
                <c:pt idx="122">
                  <c:v>324.14619834784696</c:v>
                </c:pt>
                <c:pt idx="123">
                  <c:v>336.20736705208299</c:v>
                </c:pt>
                <c:pt idx="124">
                  <c:v>369.49769717529199</c:v>
                </c:pt>
                <c:pt idx="125">
                  <c:v>388.23669197916701</c:v>
                </c:pt>
                <c:pt idx="126">
                  <c:v>345.97788737152803</c:v>
                </c:pt>
                <c:pt idx="127">
                  <c:v>350.07641014922103</c:v>
                </c:pt>
                <c:pt idx="128">
                  <c:v>361.12591686634499</c:v>
                </c:pt>
                <c:pt idx="129">
                  <c:v>428.36034709312099</c:v>
                </c:pt>
                <c:pt idx="130">
                  <c:v>419.29652422201298</c:v>
                </c:pt>
                <c:pt idx="131">
                  <c:v>352.31127385244901</c:v>
                </c:pt>
                <c:pt idx="132">
                  <c:v>383.35267462847298</c:v>
                </c:pt>
                <c:pt idx="133">
                  <c:v>352.27604340542769</c:v>
                </c:pt>
                <c:pt idx="134">
                  <c:v>300.7486175097996</c:v>
                </c:pt>
                <c:pt idx="135">
                  <c:v>314.61893210111231</c:v>
                </c:pt>
                <c:pt idx="136">
                  <c:v>362.19035271246617</c:v>
                </c:pt>
                <c:pt idx="137">
                  <c:v>369.92022137027504</c:v>
                </c:pt>
                <c:pt idx="138">
                  <c:v>266.8745585311504</c:v>
                </c:pt>
                <c:pt idx="139">
                  <c:v>271.16516193749982</c:v>
                </c:pt>
                <c:pt idx="140">
                  <c:v>303.46265853819489</c:v>
                </c:pt>
                <c:pt idx="141">
                  <c:v>276.02095287499998</c:v>
                </c:pt>
                <c:pt idx="142">
                  <c:v>281.58118839326818</c:v>
                </c:pt>
                <c:pt idx="143">
                  <c:v>295.92884598737271</c:v>
                </c:pt>
                <c:pt idx="144">
                  <c:v>304.35876349652733</c:v>
                </c:pt>
                <c:pt idx="145">
                  <c:v>306.7304399270833</c:v>
                </c:pt>
                <c:pt idx="146">
                  <c:v>292.12109198958308</c:v>
                </c:pt>
                <c:pt idx="147">
                  <c:v>284.430137549942</c:v>
                </c:pt>
                <c:pt idx="148">
                  <c:v>317.71345386904079</c:v>
                </c:pt>
                <c:pt idx="149">
                  <c:v>310.0516854603174</c:v>
                </c:pt>
                <c:pt idx="150">
                  <c:v>333.76766572078088</c:v>
                </c:pt>
                <c:pt idx="151">
                  <c:v>282.1630695034724</c:v>
                </c:pt>
                <c:pt idx="152">
                  <c:v>321.26434238888862</c:v>
                </c:pt>
                <c:pt idx="153">
                  <c:v>287.23817927083326</c:v>
                </c:pt>
                <c:pt idx="154">
                  <c:v>315.81597921527811</c:v>
                </c:pt>
                <c:pt idx="155">
                  <c:v>317.94900698263859</c:v>
                </c:pt>
                <c:pt idx="156">
                  <c:v>333.49791610069428</c:v>
                </c:pt>
                <c:pt idx="157">
                  <c:v>328.29126314236089</c:v>
                </c:pt>
                <c:pt idx="158">
                  <c:v>322.53600737152806</c:v>
                </c:pt>
                <c:pt idx="159">
                  <c:v>361.48504224652822</c:v>
                </c:pt>
                <c:pt idx="160">
                  <c:v>312.71330833333309</c:v>
                </c:pt>
                <c:pt idx="161">
                  <c:v>304.89738008333381</c:v>
                </c:pt>
                <c:pt idx="162">
                  <c:v>309.95556379861159</c:v>
                </c:pt>
                <c:pt idx="163">
                  <c:v>306.98639022100008</c:v>
                </c:pt>
                <c:pt idx="164">
                  <c:v>321.01214760069456</c:v>
                </c:pt>
                <c:pt idx="165">
                  <c:v>306.7426674791667</c:v>
                </c:pt>
                <c:pt idx="166">
                  <c:v>304.64944116511629</c:v>
                </c:pt>
                <c:pt idx="167">
                  <c:v>308.97383295486139</c:v>
                </c:pt>
                <c:pt idx="168">
                  <c:v>333.67234700972728</c:v>
                </c:pt>
                <c:pt idx="169">
                  <c:v>284.8686395381942</c:v>
                </c:pt>
                <c:pt idx="170">
                  <c:v>302.31695906597201</c:v>
                </c:pt>
                <c:pt idx="171">
                  <c:v>327.95552688100707</c:v>
                </c:pt>
                <c:pt idx="172">
                  <c:v>264.93382770138862</c:v>
                </c:pt>
                <c:pt idx="173">
                  <c:v>306.0216861129623</c:v>
                </c:pt>
                <c:pt idx="174">
                  <c:v>289.93544849999989</c:v>
                </c:pt>
                <c:pt idx="175">
                  <c:v>332.27099943055595</c:v>
                </c:pt>
                <c:pt idx="176">
                  <c:v>336.15548950347221</c:v>
                </c:pt>
                <c:pt idx="177">
                  <c:v>278.81081647553668</c:v>
                </c:pt>
                <c:pt idx="178">
                  <c:v>298.66282908333329</c:v>
                </c:pt>
                <c:pt idx="179">
                  <c:v>292.7226380138884</c:v>
                </c:pt>
                <c:pt idx="180">
                  <c:v>299.5747988991136</c:v>
                </c:pt>
                <c:pt idx="181">
                  <c:v>250.4468729999997</c:v>
                </c:pt>
                <c:pt idx="182">
                  <c:v>269.34722934627882</c:v>
                </c:pt>
                <c:pt idx="183">
                  <c:v>296.37757644791628</c:v>
                </c:pt>
                <c:pt idx="184">
                  <c:v>258.13134748958328</c:v>
                </c:pt>
                <c:pt idx="185">
                  <c:v>246.73257832147479</c:v>
                </c:pt>
                <c:pt idx="186">
                  <c:v>257.77112403124977</c:v>
                </c:pt>
                <c:pt idx="187">
                  <c:v>233.43574886493428</c:v>
                </c:pt>
                <c:pt idx="188">
                  <c:v>300.23641194791622</c:v>
                </c:pt>
                <c:pt idx="189">
                  <c:v>259.66609664292537</c:v>
                </c:pt>
                <c:pt idx="190">
                  <c:v>288.43837745486098</c:v>
                </c:pt>
                <c:pt idx="191">
                  <c:v>312.21584519376637</c:v>
                </c:pt>
                <c:pt idx="192">
                  <c:v>321.28526997916691</c:v>
                </c:pt>
                <c:pt idx="193">
                  <c:v>329.59924587847257</c:v>
                </c:pt>
                <c:pt idx="194">
                  <c:v>310.42174039517261</c:v>
                </c:pt>
                <c:pt idx="195">
                  <c:v>295.6519973888893</c:v>
                </c:pt>
                <c:pt idx="196">
                  <c:v>287.65166484615742</c:v>
                </c:pt>
                <c:pt idx="197">
                  <c:v>293.12951597222241</c:v>
                </c:pt>
                <c:pt idx="198">
                  <c:v>278.3163046250001</c:v>
                </c:pt>
                <c:pt idx="199">
                  <c:v>293.33505204697701</c:v>
                </c:pt>
                <c:pt idx="200">
                  <c:v>226.27773830902811</c:v>
                </c:pt>
                <c:pt idx="201">
                  <c:v>245.92502031516199</c:v>
                </c:pt>
                <c:pt idx="202">
                  <c:v>312.70663541319431</c:v>
                </c:pt>
                <c:pt idx="203">
                  <c:v>319.2450508530016</c:v>
                </c:pt>
                <c:pt idx="204">
                  <c:v>282.59812958121938</c:v>
                </c:pt>
                <c:pt idx="205">
                  <c:v>299.14323537500002</c:v>
                </c:pt>
                <c:pt idx="206">
                  <c:v>283.52619480641488</c:v>
                </c:pt>
                <c:pt idx="207">
                  <c:v>273.77596690625029</c:v>
                </c:pt>
                <c:pt idx="208">
                  <c:v>284.85110168078404</c:v>
                </c:pt>
                <c:pt idx="209">
                  <c:v>271.10260036805596</c:v>
                </c:pt>
                <c:pt idx="210">
                  <c:v>311.15850904434001</c:v>
                </c:pt>
                <c:pt idx="211">
                  <c:v>324.43436190277782</c:v>
                </c:pt>
                <c:pt idx="212">
                  <c:v>366.07940677083377</c:v>
                </c:pt>
                <c:pt idx="213">
                  <c:v>339.3105901645398</c:v>
                </c:pt>
                <c:pt idx="214">
                  <c:v>337.1761123298607</c:v>
                </c:pt>
                <c:pt idx="215">
                  <c:v>282.55101525183909</c:v>
                </c:pt>
                <c:pt idx="216">
                  <c:v>330.96463772916684</c:v>
                </c:pt>
                <c:pt idx="217">
                  <c:v>375.51835797916669</c:v>
                </c:pt>
                <c:pt idx="218">
                  <c:v>394.92351831897622</c:v>
                </c:pt>
                <c:pt idx="219">
                  <c:v>312.91408914930599</c:v>
                </c:pt>
                <c:pt idx="220">
                  <c:v>313.35689166955819</c:v>
                </c:pt>
                <c:pt idx="221">
                  <c:v>318.9925483923609</c:v>
                </c:pt>
                <c:pt idx="222">
                  <c:v>341.96790275755728</c:v>
                </c:pt>
                <c:pt idx="223">
                  <c:v>382.9360868298607</c:v>
                </c:pt>
                <c:pt idx="224">
                  <c:v>365.4965565251764</c:v>
                </c:pt>
                <c:pt idx="225">
                  <c:v>340.06549636458379</c:v>
                </c:pt>
                <c:pt idx="226">
                  <c:v>321.18444149652811</c:v>
                </c:pt>
                <c:pt idx="227">
                  <c:v>318.59833395435658</c:v>
                </c:pt>
                <c:pt idx="228">
                  <c:v>313.48954688722813</c:v>
                </c:pt>
                <c:pt idx="229">
                  <c:v>344.74629878993687</c:v>
                </c:pt>
                <c:pt idx="230">
                  <c:v>360.373087493056</c:v>
                </c:pt>
                <c:pt idx="231">
                  <c:v>272.7483942812504</c:v>
                </c:pt>
                <c:pt idx="232">
                  <c:v>310.64515567681929</c:v>
                </c:pt>
                <c:pt idx="233">
                  <c:v>325.29826404981878</c:v>
                </c:pt>
                <c:pt idx="234">
                  <c:v>340.28705994346433</c:v>
                </c:pt>
                <c:pt idx="235">
                  <c:v>332.50872663194468</c:v>
                </c:pt>
                <c:pt idx="236">
                  <c:v>299.06489544870942</c:v>
                </c:pt>
                <c:pt idx="237">
                  <c:v>340.62078681944467</c:v>
                </c:pt>
                <c:pt idx="238">
                  <c:v>294.70209830073338</c:v>
                </c:pt>
                <c:pt idx="239">
                  <c:v>300.49944653819398</c:v>
                </c:pt>
                <c:pt idx="240">
                  <c:v>383.99648109374999</c:v>
                </c:pt>
                <c:pt idx="241">
                  <c:v>385.52144240316204</c:v>
                </c:pt>
                <c:pt idx="242">
                  <c:v>297.32762793055599</c:v>
                </c:pt>
                <c:pt idx="243">
                  <c:v>347.06895009972595</c:v>
                </c:pt>
                <c:pt idx="244">
                  <c:v>361.35992028125003</c:v>
                </c:pt>
                <c:pt idx="245">
                  <c:v>316.13377827428201</c:v>
                </c:pt>
                <c:pt idx="246">
                  <c:v>318.59845102430597</c:v>
                </c:pt>
                <c:pt idx="247">
                  <c:v>318.04238214583302</c:v>
                </c:pt>
                <c:pt idx="248">
                  <c:v>369.45751811480102</c:v>
                </c:pt>
                <c:pt idx="249">
                  <c:v>355.37107906944499</c:v>
                </c:pt>
                <c:pt idx="250">
                  <c:v>392.95927629736099</c:v>
                </c:pt>
                <c:pt idx="251">
                  <c:v>440.21492293055604</c:v>
                </c:pt>
                <c:pt idx="252">
                  <c:v>365.84286222227001</c:v>
                </c:pt>
                <c:pt idx="253">
                  <c:v>353.45636476388898</c:v>
                </c:pt>
                <c:pt idx="254">
                  <c:v>342.34029230555598</c:v>
                </c:pt>
                <c:pt idx="255">
                  <c:v>304.18375108485969</c:v>
                </c:pt>
                <c:pt idx="256">
                  <c:v>257.42816301317401</c:v>
                </c:pt>
                <c:pt idx="257">
                  <c:v>173.12584210177448</c:v>
                </c:pt>
                <c:pt idx="258">
                  <c:v>313.75838164891945</c:v>
                </c:pt>
                <c:pt idx="259">
                  <c:v>316.46061834722195</c:v>
                </c:pt>
                <c:pt idx="260">
                  <c:v>344.13488234027704</c:v>
                </c:pt>
                <c:pt idx="261">
                  <c:v>277.35097191980992</c:v>
                </c:pt>
                <c:pt idx="262">
                  <c:v>326.88605642361119</c:v>
                </c:pt>
                <c:pt idx="263">
                  <c:v>307.41513114236108</c:v>
                </c:pt>
                <c:pt idx="264">
                  <c:v>246.81000258637698</c:v>
                </c:pt>
                <c:pt idx="265">
                  <c:v>278.668138649306</c:v>
                </c:pt>
                <c:pt idx="266">
                  <c:v>313.92937053413402</c:v>
                </c:pt>
                <c:pt idx="267">
                  <c:v>367.47781341041951</c:v>
                </c:pt>
                <c:pt idx="268">
                  <c:v>360.14436619097239</c:v>
                </c:pt>
                <c:pt idx="269">
                  <c:v>424.940554284722</c:v>
                </c:pt>
                <c:pt idx="270">
                  <c:v>306.09327044097199</c:v>
                </c:pt>
                <c:pt idx="271">
                  <c:v>318.24769304166699</c:v>
                </c:pt>
                <c:pt idx="272">
                  <c:v>339.17915739502598</c:v>
                </c:pt>
                <c:pt idx="273">
                  <c:v>356.68164841911801</c:v>
                </c:pt>
                <c:pt idx="274">
                  <c:v>380.63925471109201</c:v>
                </c:pt>
                <c:pt idx="275">
                  <c:v>309.56507262499997</c:v>
                </c:pt>
                <c:pt idx="276">
                  <c:v>370.54565147977297</c:v>
                </c:pt>
                <c:pt idx="277">
                  <c:v>385.95115299486002</c:v>
                </c:pt>
                <c:pt idx="278">
                  <c:v>319.41374853257702</c:v>
                </c:pt>
                <c:pt idx="279">
                  <c:v>285.56368349674369</c:v>
                </c:pt>
                <c:pt idx="280">
                  <c:v>298.08659978397498</c:v>
                </c:pt>
                <c:pt idx="281">
                  <c:v>291.74206158418792</c:v>
                </c:pt>
                <c:pt idx="282">
                  <c:v>275.58843651518919</c:v>
                </c:pt>
                <c:pt idx="283">
                  <c:v>286.29620294130268</c:v>
                </c:pt>
                <c:pt idx="284">
                  <c:v>376.66904141183403</c:v>
                </c:pt>
                <c:pt idx="285">
                  <c:v>410.06991991542702</c:v>
                </c:pt>
                <c:pt idx="286">
                  <c:v>337.303105620488</c:v>
                </c:pt>
                <c:pt idx="287">
                  <c:v>389.00415333336502</c:v>
                </c:pt>
                <c:pt idx="288">
                  <c:v>396.34240317705803</c:v>
                </c:pt>
                <c:pt idx="289">
                  <c:v>365.46814464308204</c:v>
                </c:pt>
                <c:pt idx="290">
                  <c:v>374.513291797254</c:v>
                </c:pt>
                <c:pt idx="291">
                  <c:v>425.61442268192798</c:v>
                </c:pt>
                <c:pt idx="292">
                  <c:v>370.98414659376294</c:v>
                </c:pt>
                <c:pt idx="293">
                  <c:v>339.45963019156602</c:v>
                </c:pt>
                <c:pt idx="294">
                  <c:v>329.91517616666601</c:v>
                </c:pt>
                <c:pt idx="295">
                  <c:v>350.68299202437902</c:v>
                </c:pt>
                <c:pt idx="296">
                  <c:v>382.33900999305502</c:v>
                </c:pt>
                <c:pt idx="297">
                  <c:v>361.07536573102504</c:v>
                </c:pt>
                <c:pt idx="298">
                  <c:v>418.05773501169602</c:v>
                </c:pt>
                <c:pt idx="299">
                  <c:v>409.19474855422004</c:v>
                </c:pt>
                <c:pt idx="300">
                  <c:v>345.75386161720201</c:v>
                </c:pt>
                <c:pt idx="301">
                  <c:v>350.43158799661899</c:v>
                </c:pt>
                <c:pt idx="302">
                  <c:v>300.63127303124969</c:v>
                </c:pt>
                <c:pt idx="303">
                  <c:v>303.4969791635225</c:v>
                </c:pt>
                <c:pt idx="304">
                  <c:v>262.66127215892857</c:v>
                </c:pt>
                <c:pt idx="305">
                  <c:v>378.03417833159676</c:v>
                </c:pt>
                <c:pt idx="306">
                  <c:v>336.15759234023699</c:v>
                </c:pt>
                <c:pt idx="307">
                  <c:v>351.98044490625028</c:v>
                </c:pt>
                <c:pt idx="308">
                  <c:v>304.87385719730196</c:v>
                </c:pt>
                <c:pt idx="309">
                  <c:v>328.93325008837303</c:v>
                </c:pt>
                <c:pt idx="310">
                  <c:v>233.75356917681671</c:v>
                </c:pt>
                <c:pt idx="311">
                  <c:v>212.0035027451388</c:v>
                </c:pt>
                <c:pt idx="312">
                  <c:v>314.69241888078483</c:v>
                </c:pt>
                <c:pt idx="313">
                  <c:v>309.39901570395148</c:v>
                </c:pt>
                <c:pt idx="314">
                  <c:v>291.26221845292298</c:v>
                </c:pt>
                <c:pt idx="315">
                  <c:v>378.31429872434103</c:v>
                </c:pt>
                <c:pt idx="316">
                  <c:v>332.91155823263898</c:v>
                </c:pt>
                <c:pt idx="317">
                  <c:v>311.95604412152699</c:v>
                </c:pt>
                <c:pt idx="318">
                  <c:v>285.5354114895834</c:v>
                </c:pt>
                <c:pt idx="319">
                  <c:v>286.09874645138888</c:v>
                </c:pt>
                <c:pt idx="320">
                  <c:v>257.91472127430569</c:v>
                </c:pt>
                <c:pt idx="321">
                  <c:v>266.61457224652759</c:v>
                </c:pt>
                <c:pt idx="322">
                  <c:v>277.23033707986099</c:v>
                </c:pt>
                <c:pt idx="323">
                  <c:v>274.96658237152758</c:v>
                </c:pt>
                <c:pt idx="324">
                  <c:v>241.5328268500904</c:v>
                </c:pt>
                <c:pt idx="325">
                  <c:v>222.9808034566629</c:v>
                </c:pt>
                <c:pt idx="326">
                  <c:v>283.06707338888862</c:v>
                </c:pt>
                <c:pt idx="327">
                  <c:v>306.32097135738269</c:v>
                </c:pt>
                <c:pt idx="328">
                  <c:v>301.123893155671</c:v>
                </c:pt>
                <c:pt idx="329">
                  <c:v>273.429710694444</c:v>
                </c:pt>
                <c:pt idx="330">
                  <c:v>276.04363997007499</c:v>
                </c:pt>
                <c:pt idx="331">
                  <c:v>317.96256275642702</c:v>
                </c:pt>
                <c:pt idx="332">
                  <c:v>317.76537758680502</c:v>
                </c:pt>
                <c:pt idx="333">
                  <c:v>300.05678644355697</c:v>
                </c:pt>
                <c:pt idx="334">
                  <c:v>253.03538733214799</c:v>
                </c:pt>
                <c:pt idx="335">
                  <c:v>360.00965995232599</c:v>
                </c:pt>
                <c:pt idx="336">
                  <c:v>317.32164621527795</c:v>
                </c:pt>
                <c:pt idx="337">
                  <c:v>264.44923408967298</c:v>
                </c:pt>
                <c:pt idx="338">
                  <c:v>348.56834135763904</c:v>
                </c:pt>
                <c:pt idx="339">
                  <c:v>350.48757743108501</c:v>
                </c:pt>
                <c:pt idx="340">
                  <c:v>264.58180762152801</c:v>
                </c:pt>
                <c:pt idx="341">
                  <c:v>383.175060682685</c:v>
                </c:pt>
                <c:pt idx="342">
                  <c:v>441.55285567678396</c:v>
                </c:pt>
                <c:pt idx="343">
                  <c:v>322.07198042361119</c:v>
                </c:pt>
                <c:pt idx="344">
                  <c:v>312.60063933267099</c:v>
                </c:pt>
                <c:pt idx="345">
                  <c:v>341.75166258080799</c:v>
                </c:pt>
                <c:pt idx="346">
                  <c:v>277.12151991453902</c:v>
                </c:pt>
                <c:pt idx="347">
                  <c:v>288.60595288847901</c:v>
                </c:pt>
                <c:pt idx="348">
                  <c:v>234.38639495459398</c:v>
                </c:pt>
                <c:pt idx="349">
                  <c:v>268.21050788490004</c:v>
                </c:pt>
                <c:pt idx="350">
                  <c:v>289.06894985191059</c:v>
                </c:pt>
                <c:pt idx="351">
                  <c:v>302.88689261458308</c:v>
                </c:pt>
                <c:pt idx="352">
                  <c:v>341.94621332669203</c:v>
                </c:pt>
                <c:pt idx="353">
                  <c:v>318.12396441117602</c:v>
                </c:pt>
                <c:pt idx="354">
                  <c:v>336.071704336805</c:v>
                </c:pt>
                <c:pt idx="355">
                  <c:v>369.59376179157005</c:v>
                </c:pt>
                <c:pt idx="356">
                  <c:v>292.08999357291702</c:v>
                </c:pt>
                <c:pt idx="357">
                  <c:v>245.87220930433358</c:v>
                </c:pt>
                <c:pt idx="358">
                  <c:v>226.58018480625</c:v>
                </c:pt>
                <c:pt idx="359">
                  <c:v>303.69162960981799</c:v>
                </c:pt>
                <c:pt idx="360">
                  <c:v>289.81676510594502</c:v>
                </c:pt>
                <c:pt idx="361">
                  <c:v>266.18478146180502</c:v>
                </c:pt>
                <c:pt idx="362">
                  <c:v>284.70331252186497</c:v>
                </c:pt>
                <c:pt idx="363">
                  <c:v>460.84773082767799</c:v>
                </c:pt>
                <c:pt idx="364">
                  <c:v>280.71024995364803</c:v>
                </c:pt>
                <c:pt idx="365">
                  <c:v>288.54931680555501</c:v>
                </c:pt>
                <c:pt idx="366">
                  <c:v>333.13841446990295</c:v>
                </c:pt>
                <c:pt idx="367">
                  <c:v>331.02072214080499</c:v>
                </c:pt>
                <c:pt idx="368">
                  <c:v>330.03224701272302</c:v>
                </c:pt>
                <c:pt idx="369">
                  <c:v>320.13460926630398</c:v>
                </c:pt>
                <c:pt idx="370">
                  <c:v>304.51896554591298</c:v>
                </c:pt>
                <c:pt idx="371">
                  <c:v>326.78294138271099</c:v>
                </c:pt>
                <c:pt idx="372">
                  <c:v>344.80906394655398</c:v>
                </c:pt>
                <c:pt idx="373">
                  <c:v>356.09901050057397</c:v>
                </c:pt>
                <c:pt idx="374">
                  <c:v>327.73502212030803</c:v>
                </c:pt>
                <c:pt idx="375">
                  <c:v>384.17890433747499</c:v>
                </c:pt>
                <c:pt idx="376">
                  <c:v>337.80938940818402</c:v>
                </c:pt>
                <c:pt idx="377">
                  <c:v>322.30930906715798</c:v>
                </c:pt>
                <c:pt idx="378">
                  <c:v>316.29005429454401</c:v>
                </c:pt>
                <c:pt idx="379">
                  <c:v>352.33482559555898</c:v>
                </c:pt>
                <c:pt idx="380">
                  <c:v>349.82396648844997</c:v>
                </c:pt>
                <c:pt idx="381">
                  <c:v>321.57318780715502</c:v>
                </c:pt>
                <c:pt idx="382">
                  <c:v>321.32348974552201</c:v>
                </c:pt>
                <c:pt idx="383">
                  <c:v>287.929227577083</c:v>
                </c:pt>
                <c:pt idx="384">
                  <c:v>264.95846000226101</c:v>
                </c:pt>
                <c:pt idx="385">
                  <c:v>269.55130199058601</c:v>
                </c:pt>
                <c:pt idx="386">
                  <c:v>279.36037821313403</c:v>
                </c:pt>
                <c:pt idx="387">
                  <c:v>327.35001468254302</c:v>
                </c:pt>
                <c:pt idx="388">
                  <c:v>343.13955739236098</c:v>
                </c:pt>
                <c:pt idx="389">
                  <c:v>337.84725665944302</c:v>
                </c:pt>
                <c:pt idx="390">
                  <c:v>305.11922096084999</c:v>
                </c:pt>
                <c:pt idx="391">
                  <c:v>342.78147700146803</c:v>
                </c:pt>
                <c:pt idx="392">
                  <c:v>300.64465825533398</c:v>
                </c:pt>
                <c:pt idx="393">
                  <c:v>325.30602754712601</c:v>
                </c:pt>
                <c:pt idx="394">
                  <c:v>336.18740060705102</c:v>
                </c:pt>
                <c:pt idx="395">
                  <c:v>570.15065782122895</c:v>
                </c:pt>
                <c:pt idx="396">
                  <c:v>775.06682528503597</c:v>
                </c:pt>
                <c:pt idx="397">
                  <c:v>823.33039018542991</c:v>
                </c:pt>
                <c:pt idx="398">
                  <c:v>792.444130896454</c:v>
                </c:pt>
                <c:pt idx="399">
                  <c:v>797.57719161509704</c:v>
                </c:pt>
                <c:pt idx="400">
                  <c:v>535.55589796090896</c:v>
                </c:pt>
                <c:pt idx="401">
                  <c:v>381.57429882093498</c:v>
                </c:pt>
                <c:pt idx="402">
                  <c:v>433.38218853030799</c:v>
                </c:pt>
                <c:pt idx="403">
                  <c:v>423.740111205929</c:v>
                </c:pt>
                <c:pt idx="404">
                  <c:v>337.34286452799398</c:v>
                </c:pt>
                <c:pt idx="405">
                  <c:v>312.04150281934898</c:v>
                </c:pt>
                <c:pt idx="406">
                  <c:v>305.69347910042922</c:v>
                </c:pt>
                <c:pt idx="407">
                  <c:v>325.46228171302499</c:v>
                </c:pt>
                <c:pt idx="408">
                  <c:v>357.74410567108703</c:v>
                </c:pt>
                <c:pt idx="409">
                  <c:v>323.43453789624101</c:v>
                </c:pt>
                <c:pt idx="410">
                  <c:v>297.26756449419202</c:v>
                </c:pt>
                <c:pt idx="411">
                  <c:v>293.803087380509</c:v>
                </c:pt>
                <c:pt idx="412">
                  <c:v>349.46002584963799</c:v>
                </c:pt>
                <c:pt idx="413">
                  <c:v>384.71189986111096</c:v>
                </c:pt>
                <c:pt idx="414">
                  <c:v>332.64028716673795</c:v>
                </c:pt>
                <c:pt idx="415">
                  <c:v>415.17566550638003</c:v>
                </c:pt>
                <c:pt idx="416">
                  <c:v>413.64387163574901</c:v>
                </c:pt>
                <c:pt idx="417">
                  <c:v>320.14790251659099</c:v>
                </c:pt>
                <c:pt idx="418">
                  <c:v>365.94211143353101</c:v>
                </c:pt>
                <c:pt idx="419">
                  <c:v>349.54456839466695</c:v>
                </c:pt>
                <c:pt idx="420">
                  <c:v>331.994458100695</c:v>
                </c:pt>
                <c:pt idx="421">
                  <c:v>313.83175917967003</c:v>
                </c:pt>
                <c:pt idx="422">
                  <c:v>413.59182969979298</c:v>
                </c:pt>
                <c:pt idx="423">
                  <c:v>436.823561503473</c:v>
                </c:pt>
                <c:pt idx="424">
                  <c:v>364.16755678521804</c:v>
                </c:pt>
                <c:pt idx="425">
                  <c:v>364.135955895834</c:v>
                </c:pt>
                <c:pt idx="426">
                  <c:v>368.39768633680501</c:v>
                </c:pt>
                <c:pt idx="427">
                  <c:v>358.54363688541702</c:v>
                </c:pt>
                <c:pt idx="428">
                  <c:v>364.23052180208299</c:v>
                </c:pt>
                <c:pt idx="429">
                  <c:v>342.20397405771803</c:v>
                </c:pt>
              </c:numCache>
            </c:numRef>
          </c:val>
        </c:ser>
        <c:marker val="1"/>
        <c:axId val="48640000"/>
        <c:axId val="54730112"/>
      </c:lineChart>
      <c:dateAx>
        <c:axId val="48640000"/>
        <c:scaling>
          <c:orientation val="minMax"/>
        </c:scaling>
        <c:axPos val="b"/>
        <c:numFmt formatCode="dd/mm/yyyy\ " sourceLinked="1"/>
        <c:tickLblPos val="nextTo"/>
        <c:crossAx val="54730112"/>
        <c:crosses val="autoZero"/>
        <c:auto val="1"/>
        <c:lblOffset val="100"/>
      </c:dateAx>
      <c:valAx>
        <c:axId val="54730112"/>
        <c:scaling>
          <c:orientation val="minMax"/>
        </c:scaling>
        <c:axPos val="l"/>
        <c:majorGridlines/>
        <c:numFmt formatCode="#,##0" sourceLinked="0"/>
        <c:tickLblPos val="nextTo"/>
        <c:crossAx val="48640000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75E5A-8DDC-44B7-9940-9E3BF2202C16}" type="datetimeFigureOut">
              <a:rPr lang="en-GB" smtClean="0"/>
              <a:t>18/06/2012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7968F-C3EE-4C53-9849-73120B2F947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0822"/>
            <a:ext cx="4984750" cy="44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065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065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</a:defRPr>
            </a:lvl1pPr>
          </a:lstStyle>
          <a:p>
            <a:pPr>
              <a:defRPr/>
            </a:pPr>
            <a:fld id="{B3F42B2D-AA30-416B-8197-02FBCD4091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D5E02-45DF-4D4F-8FB8-623B0616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3F16-AFE3-49AD-A0D4-41C7B5CB2D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78146-471F-4BF3-9CC0-15CCF7FCF7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94F338-9E9E-4D3E-B9CC-6E3F08CB0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85" r:id="rId1"/>
    <p:sldLayoutId id="2147484386" r:id="rId2"/>
    <p:sldLayoutId id="214748438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>
              <a:defRPr/>
            </a:pPr>
            <a:fld id="{C35E6985-F222-4B3A-B955-E4005F9E4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cs typeface="Arial" charset="0"/>
              </a:rPr>
              <a:t>Tier1 Databases</a:t>
            </a:r>
            <a:br>
              <a:rPr lang="en-GB" dirty="0" smtClean="0">
                <a:latin typeface="Arial" charset="0"/>
                <a:cs typeface="Arial" charset="0"/>
              </a:rPr>
            </a:br>
            <a:r>
              <a:rPr lang="en-GB" dirty="0" err="1" smtClean="0">
                <a:latin typeface="Arial" charset="0"/>
                <a:cs typeface="Arial" charset="0"/>
              </a:rPr>
              <a:t>GridPP</a:t>
            </a: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en-GB" dirty="0" smtClean="0">
                <a:latin typeface="Arial" charset="0"/>
                <a:cs typeface="Arial" charset="0"/>
              </a:rPr>
              <a:t>Review</a:t>
            </a:r>
            <a:br>
              <a:rPr lang="en-GB" dirty="0" smtClean="0">
                <a:latin typeface="Arial" charset="0"/>
                <a:cs typeface="Arial" charset="0"/>
              </a:rPr>
            </a:b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en-GB" sz="4000" dirty="0" smtClean="0">
                <a:latin typeface="Arial" charset="0"/>
                <a:cs typeface="Arial" charset="0"/>
              </a:rPr>
              <a:t>20</a:t>
            </a:r>
            <a:r>
              <a:rPr lang="en-GB" sz="4000" baseline="30000" dirty="0" smtClean="0">
                <a:latin typeface="Arial" charset="0"/>
                <a:cs typeface="Arial" charset="0"/>
              </a:rPr>
              <a:t>th</a:t>
            </a:r>
            <a:r>
              <a:rPr lang="en-GB" sz="4000" dirty="0" smtClean="0">
                <a:latin typeface="Arial" charset="0"/>
                <a:cs typeface="Arial" charset="0"/>
              </a:rPr>
              <a:t> June </a:t>
            </a:r>
            <a:r>
              <a:rPr lang="en-GB" sz="4000" dirty="0" smtClean="0">
                <a:latin typeface="Arial" charset="0"/>
                <a:cs typeface="Arial" charset="0"/>
              </a:rPr>
              <a:t>2012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cs typeface="Arial" charset="0"/>
              </a:rPr>
              <a:t>Richard Sinclair</a:t>
            </a:r>
          </a:p>
          <a:p>
            <a:r>
              <a:rPr lang="en-GB" sz="3200" dirty="0" smtClean="0">
                <a:latin typeface="Arial" charset="0"/>
                <a:cs typeface="Arial" charset="0"/>
              </a:rPr>
              <a:t>Database Services Team Leader</a:t>
            </a:r>
          </a:p>
          <a:p>
            <a:endParaRPr lang="en-GB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 for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Complete Database Migration</a:t>
            </a:r>
          </a:p>
          <a:p>
            <a:r>
              <a:rPr lang="en-GB" sz="2800" dirty="0" smtClean="0"/>
              <a:t>Retirement of </a:t>
            </a:r>
            <a:r>
              <a:rPr lang="en-GB" sz="2800" dirty="0" smtClean="0"/>
              <a:t>Oracle 10g Systems</a:t>
            </a:r>
          </a:p>
          <a:p>
            <a:r>
              <a:rPr lang="en-GB" sz="2800" dirty="0" smtClean="0"/>
              <a:t>Refresh Testing and Development Kit</a:t>
            </a:r>
          </a:p>
          <a:p>
            <a:r>
              <a:rPr lang="en-GB" sz="2800" dirty="0" smtClean="0"/>
              <a:t>Introduce Standby Systems for Tier1 </a:t>
            </a:r>
            <a:r>
              <a:rPr lang="en-GB" sz="2800" dirty="0" err="1" smtClean="0"/>
              <a:t>MySQL</a:t>
            </a:r>
            <a:r>
              <a:rPr lang="en-GB" sz="2800" dirty="0" smtClean="0"/>
              <a:t> Databases</a:t>
            </a:r>
          </a:p>
          <a:p>
            <a:r>
              <a:rPr lang="en-GB" sz="2800" dirty="0" smtClean="0"/>
              <a:t>Investigate Non-Oracle Solutions for More </a:t>
            </a:r>
            <a:r>
              <a:rPr lang="en-GB" sz="2800" dirty="0" smtClean="0"/>
              <a:t>Services</a:t>
            </a:r>
          </a:p>
          <a:p>
            <a:r>
              <a:rPr lang="en-GB" sz="2800" dirty="0" smtClean="0"/>
              <a:t>Potential Retirement of LHCB 3D, LFC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cs typeface="Arial" charset="0"/>
              </a:rPr>
              <a:t>Highlights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r>
              <a:rPr lang="en-GB" sz="2800" dirty="0" smtClean="0">
                <a:latin typeface="Arial" charset="0"/>
                <a:cs typeface="Arial" charset="0"/>
              </a:rPr>
              <a:t>CASTOR Hardware Refresh</a:t>
            </a:r>
          </a:p>
          <a:p>
            <a:pPr lvl="1"/>
            <a:r>
              <a:rPr lang="en-GB" dirty="0" smtClean="0">
                <a:latin typeface="Arial" charset="0"/>
                <a:cs typeface="Arial" charset="0"/>
              </a:rPr>
              <a:t>Improved Performance</a:t>
            </a:r>
          </a:p>
          <a:p>
            <a:pPr lvl="1"/>
            <a:r>
              <a:rPr lang="en-GB" dirty="0" smtClean="0">
                <a:latin typeface="Arial" charset="0"/>
                <a:cs typeface="Arial" charset="0"/>
              </a:rPr>
              <a:t>Data Guard Standby Systems</a:t>
            </a:r>
          </a:p>
          <a:p>
            <a:r>
              <a:rPr lang="en-GB" sz="2800" dirty="0" smtClean="0">
                <a:latin typeface="Arial" charset="0"/>
                <a:cs typeface="Arial" charset="0"/>
              </a:rPr>
              <a:t>3D Systems Upgraded to 11g</a:t>
            </a:r>
          </a:p>
          <a:p>
            <a:pPr lvl="1"/>
            <a:r>
              <a:rPr lang="en-GB" dirty="0" smtClean="0">
                <a:latin typeface="Arial" charset="0"/>
                <a:cs typeface="Arial" charset="0"/>
              </a:rPr>
              <a:t>Successful Despite Going </a:t>
            </a:r>
            <a:r>
              <a:rPr lang="en-GB" dirty="0" smtClean="0">
                <a:latin typeface="Arial" charset="0"/>
                <a:cs typeface="Arial" charset="0"/>
              </a:rPr>
              <a:t>First</a:t>
            </a:r>
            <a:endParaRPr lang="en-GB" dirty="0" smtClean="0">
              <a:latin typeface="Arial" charset="0"/>
              <a:cs typeface="Arial" charset="0"/>
            </a:endParaRPr>
          </a:p>
          <a:p>
            <a:pPr lvl="1"/>
            <a:r>
              <a:rPr lang="en-GB" dirty="0" smtClean="0">
                <a:latin typeface="Arial" charset="0"/>
                <a:cs typeface="Arial" charset="0"/>
              </a:rPr>
              <a:t>Guiding of Other Sites</a:t>
            </a:r>
          </a:p>
          <a:p>
            <a:r>
              <a:rPr lang="en-GB" sz="2800" dirty="0" smtClean="0">
                <a:latin typeface="Arial" charset="0"/>
                <a:cs typeface="Arial" charset="0"/>
              </a:rPr>
              <a:t>Smooth Running of non-CASTOR </a:t>
            </a:r>
            <a:r>
              <a:rPr lang="en-GB" sz="2800" dirty="0" smtClean="0">
                <a:latin typeface="Arial" charset="0"/>
                <a:cs typeface="Arial" charset="0"/>
              </a:rPr>
              <a:t>DB’s</a:t>
            </a:r>
          </a:p>
          <a:p>
            <a:r>
              <a:rPr lang="en-GB" sz="2800" dirty="0" smtClean="0">
                <a:latin typeface="Arial" charset="0"/>
                <a:cs typeface="Arial" charset="0"/>
              </a:rPr>
              <a:t>Improved Metric Collection and Reporting</a:t>
            </a:r>
            <a:endParaRPr lang="en-GB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Non-CASTOR Availability 2011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557338"/>
          <a:ext cx="7772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Service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Availability (%)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LFC/FTS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99.68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ATLAS 3D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99.79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LHCB 3D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99.82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ATLAS TAGS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99.83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Non-CASTOR Availability 2012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85800" y="1557338"/>
          <a:ext cx="7772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Service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Availability (%)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LFC/FTS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98.79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ATLAS 3D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99.92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LHCB 3D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99.91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ATLAS TAGS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CASTOR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378904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NOTE: CASTOR Figures Post Migration (March – June)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CASTOR Throughput 2011-12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58924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Transactions Per Second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1557338"/>
          <a:ext cx="7772400" cy="38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CASTOR DB Performance Before Hardware Refresh</a:t>
            </a:r>
          </a:p>
          <a:p>
            <a:pPr lvl="1"/>
            <a:r>
              <a:rPr lang="en-GB" sz="2400" dirty="0" smtClean="0"/>
              <a:t>Particularly bad during </a:t>
            </a:r>
            <a:r>
              <a:rPr lang="en-GB" sz="2400" dirty="0" smtClean="0"/>
              <a:t>January and February 2012</a:t>
            </a:r>
          </a:p>
          <a:p>
            <a:pPr lvl="1"/>
            <a:r>
              <a:rPr lang="en-GB" sz="2400" dirty="0" smtClean="0"/>
              <a:t>Had Reached the Limit of Hardware Capability</a:t>
            </a:r>
          </a:p>
          <a:p>
            <a:pPr lvl="1"/>
            <a:r>
              <a:rPr lang="en-GB" sz="2400" dirty="0" smtClean="0"/>
              <a:t>Interim Configuration Performed Poorly</a:t>
            </a:r>
          </a:p>
          <a:p>
            <a:pPr lvl="1"/>
            <a:r>
              <a:rPr lang="en-GB" sz="2400" dirty="0" smtClean="0"/>
              <a:t>Required Frequent Manual Tuning</a:t>
            </a:r>
            <a:endParaRPr lang="en-GB" sz="2400" dirty="0" smtClean="0"/>
          </a:p>
          <a:p>
            <a:r>
              <a:rPr lang="en-GB" sz="2400" dirty="0" smtClean="0"/>
              <a:t>Delays in Implementing Migration </a:t>
            </a:r>
            <a:r>
              <a:rPr lang="en-GB" sz="2400" dirty="0" smtClean="0"/>
              <a:t>Plan</a:t>
            </a:r>
          </a:p>
          <a:p>
            <a:pPr lvl="1"/>
            <a:r>
              <a:rPr lang="en-GB" sz="2400" dirty="0" smtClean="0"/>
              <a:t>Hardware Problems Delayed Initial Deployment</a:t>
            </a:r>
          </a:p>
          <a:p>
            <a:r>
              <a:rPr lang="en-GB" sz="2400" dirty="0" smtClean="0"/>
              <a:t>Move of ATLAS LFC to CERN</a:t>
            </a:r>
            <a:endParaRPr lang="en-GB" sz="2400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 Migration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Started Testing Summer 2011</a:t>
            </a:r>
          </a:p>
          <a:p>
            <a:r>
              <a:rPr lang="en-GB" sz="2400" dirty="0" smtClean="0"/>
              <a:t>8 Step Process (Tracked by Change Control Meetings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Aims:</a:t>
            </a:r>
          </a:p>
          <a:p>
            <a:pPr lvl="1"/>
            <a:r>
              <a:rPr lang="en-GB" sz="2400" dirty="0" smtClean="0"/>
              <a:t>Refresh Hardware</a:t>
            </a:r>
          </a:p>
          <a:p>
            <a:pPr lvl="1"/>
            <a:r>
              <a:rPr lang="en-GB" sz="2400" dirty="0" smtClean="0"/>
              <a:t>Provide Off Site Resilience</a:t>
            </a:r>
          </a:p>
          <a:p>
            <a:pPr lvl="1"/>
            <a:r>
              <a:rPr lang="en-GB" sz="2400" dirty="0" smtClean="0"/>
              <a:t>Simplify Database Architecture</a:t>
            </a:r>
          </a:p>
          <a:p>
            <a:pPr lvl="1"/>
            <a:r>
              <a:rPr lang="en-GB" sz="2400" dirty="0" smtClean="0"/>
              <a:t>Improve Performance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104411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990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1" ma:contentTypeDescription="Create a new document." ma:contentTypeScope="" ma:versionID="61dd724d292c9f9d6402fb38a3b26647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3E8E677F-96EB-40BF-8315-9224DF071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DF58B23B-0C39-4289-8C2D-5F0C62142F8D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5482</TotalTime>
  <Words>206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STFC_PowerPoint_template</vt:lpstr>
      <vt:lpstr>1_Blank Presentation</vt:lpstr>
      <vt:lpstr>Tier1 Databases GridPP Review  20th June 2012</vt:lpstr>
      <vt:lpstr>Highlights</vt:lpstr>
      <vt:lpstr>Non-CASTOR Availability 2011</vt:lpstr>
      <vt:lpstr>Non-CASTOR Availability 2012</vt:lpstr>
      <vt:lpstr>CASTOR Throughput 2011-12</vt:lpstr>
      <vt:lpstr>Lowlights</vt:lpstr>
      <vt:lpstr>Database Migration Plan</vt:lpstr>
      <vt:lpstr>Slide 8</vt:lpstr>
      <vt:lpstr>Slide 9</vt:lpstr>
      <vt:lpstr>Plans for 2012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</dc:title>
  <dc:creator>Karen Lynn Summers</dc:creator>
  <cp:lastModifiedBy>yxz78927</cp:lastModifiedBy>
  <cp:revision>375</cp:revision>
  <dcterms:created xsi:type="dcterms:W3CDTF">2008-12-05T12:18:49Z</dcterms:created>
  <dcterms:modified xsi:type="dcterms:W3CDTF">2012-06-19T12:23:02Z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  <property fmtid="{D5CDD505-2E9C-101B-9397-08002B2CF9AE}" pid="9" name="_SourceUrl">
    <vt:lpwstr/>
  </property>
</Properties>
</file>