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8" r:id="rId2"/>
    <p:sldId id="276" r:id="rId3"/>
    <p:sldId id="277" r:id="rId4"/>
    <p:sldId id="259" r:id="rId5"/>
    <p:sldId id="275" r:id="rId6"/>
    <p:sldId id="274" r:id="rId7"/>
    <p:sldId id="257" r:id="rId8"/>
    <p:sldId id="273" r:id="rId9"/>
    <p:sldId id="279" r:id="rId10"/>
    <p:sldId id="272" r:id="rId11"/>
    <p:sldId id="278" r:id="rId12"/>
    <p:sldId id="280" r:id="rId13"/>
  </p:sldIdLst>
  <p:sldSz cx="9144000" cy="6858000" type="screen4x3"/>
  <p:notesSz cx="6797675" cy="99282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  <a:srgbClr val="00CC00"/>
    <a:srgbClr val="FF3300"/>
    <a:srgbClr val="FFCC00"/>
    <a:srgbClr val="FF9900"/>
    <a:srgbClr val="0000FF"/>
    <a:srgbClr val="669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3851" autoAdjust="0"/>
    <p:restoredTop sz="93433" autoAdjust="0"/>
  </p:normalViewPr>
  <p:slideViewPr>
    <p:cSldViewPr snapToGrid="0">
      <p:cViewPr>
        <p:scale>
          <a:sx n="80" d="100"/>
          <a:sy n="80" d="100"/>
        </p:scale>
        <p:origin x="306" y="-7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2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Classeur2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Classeur2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Feuille_de_calcul_Microsoft_Excel1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Feuille_de_calcul_Microsoft_Excel2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Classeur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RRR!$B$1</c:f>
              <c:strCache>
                <c:ptCount val="1"/>
                <c:pt idx="0">
                  <c:v>Qualif.</c:v>
                </c:pt>
              </c:strCache>
            </c:strRef>
          </c:tx>
          <c:spPr>
            <a:ln w="28575">
              <a:noFill/>
            </a:ln>
          </c:spPr>
          <c:yVal>
            <c:numRef>
              <c:f>RRR!$B$2:$B$16</c:f>
              <c:numCache>
                <c:formatCode>General</c:formatCode>
                <c:ptCount val="15"/>
                <c:pt idx="0">
                  <c:v>142</c:v>
                </c:pt>
                <c:pt idx="1">
                  <c:v>147</c:v>
                </c:pt>
                <c:pt idx="2">
                  <c:v>152</c:v>
                </c:pt>
                <c:pt idx="3">
                  <c:v>199</c:v>
                </c:pt>
                <c:pt idx="4">
                  <c:v>201</c:v>
                </c:pt>
                <c:pt idx="5">
                  <c:v>192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RRR!$C$1</c:f>
              <c:strCache>
                <c:ptCount val="1"/>
                <c:pt idx="0">
                  <c:v>Pilot</c:v>
                </c:pt>
              </c:strCache>
            </c:strRef>
          </c:tx>
          <c:spPr>
            <a:ln w="28575">
              <a:noFill/>
            </a:ln>
          </c:spPr>
          <c:yVal>
            <c:numRef>
              <c:f>RRR!$C$2:$C$16</c:f>
              <c:numCache>
                <c:formatCode>General</c:formatCode>
                <c:ptCount val="15"/>
                <c:pt idx="0">
                  <c:v>224</c:v>
                </c:pt>
                <c:pt idx="1">
                  <c:v>202</c:v>
                </c:pt>
                <c:pt idx="2">
                  <c:v>254</c:v>
                </c:pt>
                <c:pt idx="3">
                  <c:v>248</c:v>
                </c:pt>
                <c:pt idx="4">
                  <c:v>243</c:v>
                </c:pt>
                <c:pt idx="5">
                  <c:v>258</c:v>
                </c:pt>
                <c:pt idx="6">
                  <c:v>269</c:v>
                </c:pt>
                <c:pt idx="7">
                  <c:v>278</c:v>
                </c:pt>
                <c:pt idx="8">
                  <c:v>258</c:v>
                </c:pt>
                <c:pt idx="9">
                  <c:v>276</c:v>
                </c:pt>
                <c:pt idx="10">
                  <c:v>245</c:v>
                </c:pt>
                <c:pt idx="11">
                  <c:v>268</c:v>
                </c:pt>
                <c:pt idx="12">
                  <c:v>229</c:v>
                </c:pt>
                <c:pt idx="13">
                  <c:v>193</c:v>
                </c:pt>
                <c:pt idx="14">
                  <c:v>213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478592"/>
        <c:axId val="42517632"/>
      </c:scatterChart>
      <c:valAx>
        <c:axId val="424785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400" baseline="0" dirty="0" smtClean="0"/>
                  <a:t>OST Measurements</a:t>
                </a:r>
                <a:endParaRPr lang="en-US" sz="1400" baseline="0" dirty="0"/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2517632"/>
        <c:crosses val="autoZero"/>
        <c:crossBetween val="midCat"/>
      </c:valAx>
      <c:valAx>
        <c:axId val="425176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400"/>
                  <a:t>RRR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2478592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83281906627301749"/>
          <c:y val="3.1041263769990814E-2"/>
          <c:w val="0.1324283054450596"/>
          <c:h val="0.15511993415139583"/>
        </c:manualLayout>
      </c:layout>
      <c:overlay val="0"/>
      <c:spPr>
        <a:effectLst>
          <a:outerShdw blurRad="50800" dist="50800" dir="5400000" algn="ctr" rotWithShape="0">
            <a:schemeClr val="tx1"/>
          </a:outerShdw>
        </a:effectLst>
      </c:spPr>
      <c:txPr>
        <a:bodyPr/>
        <a:lstStyle/>
        <a:p>
          <a:pPr>
            <a:defRPr sz="1400" baseline="0"/>
          </a:pPr>
          <a:endParaRPr lang="en-US"/>
        </a:p>
      </c:txPr>
    </c:legend>
    <c:plotVisOnly val="1"/>
    <c:dispBlanksAs val="gap"/>
    <c:showDLblsOverMax val="0"/>
  </c:chart>
  <c:spPr>
    <a:ln w="9525"/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CERN measurements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IC!$A$11</c:f>
              <c:strCache>
                <c:ptCount val="1"/>
                <c:pt idx="0">
                  <c:v>Qualification</c:v>
                </c:pt>
              </c:strCache>
            </c:strRef>
          </c:tx>
          <c:spPr>
            <a:ln w="28575">
              <a:noFill/>
            </a:ln>
          </c:spPr>
          <c:yVal>
            <c:numRef>
              <c:f>IC!$C$2:$C$15</c:f>
              <c:numCache>
                <c:formatCode>General</c:formatCode>
                <c:ptCount val="14"/>
                <c:pt idx="0">
                  <c:v>959</c:v>
                </c:pt>
                <c:pt idx="1">
                  <c:v>963.7</c:v>
                </c:pt>
                <c:pt idx="2">
                  <c:v>955</c:v>
                </c:pt>
                <c:pt idx="3">
                  <c:v>960.4</c:v>
                </c:pt>
                <c:pt idx="4">
                  <c:v>963.1</c:v>
                </c:pt>
                <c:pt idx="5">
                  <c:v>956</c:v>
                </c:pt>
                <c:pt idx="6">
                  <c:v>960.7</c:v>
                </c:pt>
                <c:pt idx="7">
                  <c:v>985.4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IC!$G$17</c:f>
              <c:strCache>
                <c:ptCount val="1"/>
                <c:pt idx="0">
                  <c:v>Pilot</c:v>
                </c:pt>
              </c:strCache>
            </c:strRef>
          </c:tx>
          <c:spPr>
            <a:ln w="28575">
              <a:noFill/>
            </a:ln>
          </c:spPr>
          <c:yVal>
            <c:numRef>
              <c:f>IC!$I$2:$I$15</c:f>
              <c:numCache>
                <c:formatCode>General</c:formatCode>
                <c:ptCount val="14"/>
                <c:pt idx="0">
                  <c:v>940</c:v>
                </c:pt>
                <c:pt idx="1">
                  <c:v>931.9</c:v>
                </c:pt>
                <c:pt idx="2">
                  <c:v>953.5</c:v>
                </c:pt>
                <c:pt idx="3">
                  <c:v>974.8</c:v>
                </c:pt>
                <c:pt idx="4">
                  <c:v>963.5</c:v>
                </c:pt>
                <c:pt idx="5">
                  <c:v>937.5</c:v>
                </c:pt>
                <c:pt idx="6">
                  <c:v>948.9</c:v>
                </c:pt>
                <c:pt idx="7">
                  <c:v>962.4</c:v>
                </c:pt>
                <c:pt idx="8">
                  <c:v>960.2</c:v>
                </c:pt>
                <c:pt idx="9">
                  <c:v>942.3</c:v>
                </c:pt>
                <c:pt idx="10">
                  <c:v>939.3</c:v>
                </c:pt>
                <c:pt idx="11">
                  <c:v>977</c:v>
                </c:pt>
                <c:pt idx="12">
                  <c:v>966.6</c:v>
                </c:pt>
                <c:pt idx="13">
                  <c:v>978.6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579072"/>
        <c:axId val="42580992"/>
      </c:scatterChart>
      <c:valAx>
        <c:axId val="425790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 baseline="0"/>
                </a:pPr>
                <a:r>
                  <a:rPr lang="en-US" sz="1400" baseline="0"/>
                  <a:t>Measures</a:t>
                </a:r>
              </a:p>
            </c:rich>
          </c:tx>
          <c:layout/>
          <c:overlay val="0"/>
        </c:title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2580992"/>
        <c:crosses val="autoZero"/>
        <c:crossBetween val="midCat"/>
      </c:valAx>
      <c:valAx>
        <c:axId val="42580992"/>
        <c:scaling>
          <c:orientation val="minMax"/>
          <c:min val="83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 baseline="0"/>
                </a:pPr>
                <a:r>
                  <a:rPr lang="en-US" sz="1400" baseline="0"/>
                  <a:t>Critical current </a:t>
                </a:r>
                <a:br>
                  <a:rPr lang="en-US" sz="1400" baseline="0"/>
                </a:br>
                <a:r>
                  <a:rPr lang="en-US" sz="1400" baseline="0"/>
                  <a:t>[A @12T &amp; 4,3K]</a:t>
                </a:r>
              </a:p>
            </c:rich>
          </c:tx>
          <c:layout>
            <c:manualLayout>
              <c:xMode val="edge"/>
              <c:yMode val="edge"/>
              <c:x val="1.9730731538416355E-2"/>
              <c:y val="0.325906678331875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42579072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82496263938739089"/>
          <c:y val="0.10341615631379411"/>
          <c:w val="0.15080122051881323"/>
          <c:h val="0.17216132490480943"/>
        </c:manualLayout>
      </c:layout>
      <c:overlay val="0"/>
      <c:spPr>
        <a:effectLst>
          <a:outerShdw blurRad="50800" dist="50800" dir="5400000" algn="ctr" rotWithShape="0">
            <a:schemeClr val="tx1"/>
          </a:outerShdw>
        </a:effectLst>
      </c:spPr>
      <c:txPr>
        <a:bodyPr/>
        <a:lstStyle/>
        <a:p>
          <a:pPr>
            <a:defRPr sz="1400" baseline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506137277743583"/>
          <c:y val="3.9788399070794352E-2"/>
          <c:w val="0.7763695524650055"/>
          <c:h val="0.79495079365079369"/>
        </c:manualLayout>
      </c:layout>
      <c:scatterChart>
        <c:scatterStyle val="smoothMarker"/>
        <c:varyColors val="0"/>
        <c:ser>
          <c:idx val="1"/>
          <c:order val="0"/>
          <c:tx>
            <c:v>4.3 K</c:v>
          </c:tx>
          <c:spPr>
            <a:ln w="19050">
              <a:solidFill>
                <a:schemeClr val="tx1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4551"/>
              <c:pt idx="0">
                <c:v>1.91388E-3</c:v>
              </c:pt>
              <c:pt idx="1">
                <c:v>1.91388E-3</c:v>
              </c:pt>
              <c:pt idx="2">
                <c:v>3.9656400000000003E-3</c:v>
              </c:pt>
              <c:pt idx="3">
                <c:v>3.9656400000000003E-3</c:v>
              </c:pt>
              <c:pt idx="4">
                <c:v>3.9656400000000003E-3</c:v>
              </c:pt>
              <c:pt idx="5">
                <c:v>5.2846300000000002E-3</c:v>
              </c:pt>
              <c:pt idx="6">
                <c:v>5.2846300000000002E-3</c:v>
              </c:pt>
              <c:pt idx="7">
                <c:v>6.21281E-3</c:v>
              </c:pt>
              <c:pt idx="8">
                <c:v>6.21281E-3</c:v>
              </c:pt>
              <c:pt idx="9">
                <c:v>6.21281E-3</c:v>
              </c:pt>
              <c:pt idx="10">
                <c:v>7.1898500000000002E-3</c:v>
              </c:pt>
              <c:pt idx="11">
                <c:v>7.1898500000000002E-3</c:v>
              </c:pt>
              <c:pt idx="12">
                <c:v>7.1898500000000002E-3</c:v>
              </c:pt>
              <c:pt idx="13">
                <c:v>1.05118E-2</c:v>
              </c:pt>
              <c:pt idx="14">
                <c:v>1.05118E-2</c:v>
              </c:pt>
              <c:pt idx="15">
                <c:v>1.05118E-2</c:v>
              </c:pt>
              <c:pt idx="16">
                <c:v>1.7741799999999999E-2</c:v>
              </c:pt>
              <c:pt idx="17">
                <c:v>1.7741799999999999E-2</c:v>
              </c:pt>
              <c:pt idx="18">
                <c:v>1.7741799999999999E-2</c:v>
              </c:pt>
              <c:pt idx="19">
                <c:v>2.5851099999999998E-2</c:v>
              </c:pt>
              <c:pt idx="20">
                <c:v>2.5851099999999998E-2</c:v>
              </c:pt>
              <c:pt idx="21">
                <c:v>2.5851099999999998E-2</c:v>
              </c:pt>
              <c:pt idx="22">
                <c:v>3.50841E-2</c:v>
              </c:pt>
              <c:pt idx="23">
                <c:v>3.50841E-2</c:v>
              </c:pt>
              <c:pt idx="24">
                <c:v>4.1972099999999998E-2</c:v>
              </c:pt>
              <c:pt idx="25">
                <c:v>4.1972099999999998E-2</c:v>
              </c:pt>
              <c:pt idx="26">
                <c:v>4.8860199999999999E-2</c:v>
              </c:pt>
              <c:pt idx="27">
                <c:v>4.8860199999999999E-2</c:v>
              </c:pt>
              <c:pt idx="28">
                <c:v>5.4478100000000002E-2</c:v>
              </c:pt>
              <c:pt idx="29">
                <c:v>6.1561600000000001E-2</c:v>
              </c:pt>
              <c:pt idx="30">
                <c:v>6.1561600000000001E-2</c:v>
              </c:pt>
              <c:pt idx="31">
                <c:v>6.8645100000000001E-2</c:v>
              </c:pt>
              <c:pt idx="32">
                <c:v>6.8645100000000001E-2</c:v>
              </c:pt>
              <c:pt idx="33">
                <c:v>7.5728599999999993E-2</c:v>
              </c:pt>
              <c:pt idx="34">
                <c:v>7.5728599999999993E-2</c:v>
              </c:pt>
              <c:pt idx="35">
                <c:v>8.2860900000000001E-2</c:v>
              </c:pt>
              <c:pt idx="36">
                <c:v>8.2860900000000001E-2</c:v>
              </c:pt>
              <c:pt idx="37">
                <c:v>9.00421E-2</c:v>
              </c:pt>
              <c:pt idx="38">
                <c:v>9.00421E-2</c:v>
              </c:pt>
              <c:pt idx="39">
                <c:v>9.72721E-2</c:v>
              </c:pt>
              <c:pt idx="40">
                <c:v>9.72721E-2</c:v>
              </c:pt>
              <c:pt idx="41">
                <c:v>0.103134</c:v>
              </c:pt>
              <c:pt idx="42">
                <c:v>0.103134</c:v>
              </c:pt>
              <c:pt idx="43">
                <c:v>0.110315</c:v>
              </c:pt>
              <c:pt idx="44">
                <c:v>0.110315</c:v>
              </c:pt>
              <c:pt idx="45">
                <c:v>0.117546</c:v>
              </c:pt>
              <c:pt idx="46">
                <c:v>0.117546</c:v>
              </c:pt>
              <c:pt idx="47">
                <c:v>0.124776</c:v>
              </c:pt>
              <c:pt idx="48">
                <c:v>0.124776</c:v>
              </c:pt>
              <c:pt idx="49">
                <c:v>0.132103</c:v>
              </c:pt>
              <c:pt idx="50">
                <c:v>0.132103</c:v>
              </c:pt>
              <c:pt idx="51">
                <c:v>0.13928399999999999</c:v>
              </c:pt>
              <c:pt idx="52">
                <c:v>0.13928399999999999</c:v>
              </c:pt>
              <c:pt idx="53">
                <c:v>0.14641699999999999</c:v>
              </c:pt>
              <c:pt idx="54">
                <c:v>0.14641699999999999</c:v>
              </c:pt>
              <c:pt idx="55">
                <c:v>0.153256</c:v>
              </c:pt>
              <c:pt idx="56">
                <c:v>0.153256</c:v>
              </c:pt>
              <c:pt idx="57">
                <c:v>0.16004599999999999</c:v>
              </c:pt>
              <c:pt idx="58">
                <c:v>0.16004599999999999</c:v>
              </c:pt>
              <c:pt idx="59">
                <c:v>0.16727600000000001</c:v>
              </c:pt>
              <c:pt idx="60">
                <c:v>0.16727600000000001</c:v>
              </c:pt>
              <c:pt idx="61">
                <c:v>0.17450599999999999</c:v>
              </c:pt>
              <c:pt idx="62">
                <c:v>0.17450599999999999</c:v>
              </c:pt>
              <c:pt idx="63">
                <c:v>0.181785</c:v>
              </c:pt>
              <c:pt idx="64">
                <c:v>0.181785</c:v>
              </c:pt>
              <c:pt idx="65">
                <c:v>0.18906400000000001</c:v>
              </c:pt>
              <c:pt idx="66">
                <c:v>0.18906400000000001</c:v>
              </c:pt>
              <c:pt idx="67">
                <c:v>0.196294</c:v>
              </c:pt>
              <c:pt idx="68">
                <c:v>0.196294</c:v>
              </c:pt>
              <c:pt idx="69">
                <c:v>0.203573</c:v>
              </c:pt>
              <c:pt idx="70">
                <c:v>0.203573</c:v>
              </c:pt>
              <c:pt idx="71">
                <c:v>0.21085200000000001</c:v>
              </c:pt>
              <c:pt idx="72">
                <c:v>0.21085200000000001</c:v>
              </c:pt>
              <c:pt idx="73">
                <c:v>0.218033</c:v>
              </c:pt>
              <c:pt idx="74">
                <c:v>0.218033</c:v>
              </c:pt>
              <c:pt idx="75">
                <c:v>0.22531200000000001</c:v>
              </c:pt>
              <c:pt idx="76">
                <c:v>0.22531200000000001</c:v>
              </c:pt>
              <c:pt idx="77">
                <c:v>0.232542</c:v>
              </c:pt>
              <c:pt idx="78">
                <c:v>0.232542</c:v>
              </c:pt>
              <c:pt idx="79">
                <c:v>0.239674</c:v>
              </c:pt>
              <c:pt idx="80">
                <c:v>0.239674</c:v>
              </c:pt>
              <c:pt idx="81">
                <c:v>0.24685599999999999</c:v>
              </c:pt>
              <c:pt idx="82">
                <c:v>0.24685599999999999</c:v>
              </c:pt>
              <c:pt idx="83">
                <c:v>0.25392599999999999</c:v>
              </c:pt>
              <c:pt idx="84">
                <c:v>0.25392599999999999</c:v>
              </c:pt>
              <c:pt idx="85">
                <c:v>0.26099600000000001</c:v>
              </c:pt>
              <c:pt idx="86">
                <c:v>0.26099600000000001</c:v>
              </c:pt>
              <c:pt idx="87">
                <c:v>0.26099600000000001</c:v>
              </c:pt>
              <c:pt idx="88">
                <c:v>0.27075900000000003</c:v>
              </c:pt>
              <c:pt idx="89">
                <c:v>0.27075900000000003</c:v>
              </c:pt>
              <c:pt idx="90">
                <c:v>0.27075900000000003</c:v>
              </c:pt>
              <c:pt idx="91">
                <c:v>0.28071499999999999</c:v>
              </c:pt>
              <c:pt idx="92">
                <c:v>0.28071499999999999</c:v>
              </c:pt>
              <c:pt idx="93">
                <c:v>0.28643800000000003</c:v>
              </c:pt>
              <c:pt idx="94">
                <c:v>0.28643800000000003</c:v>
              </c:pt>
              <c:pt idx="95">
                <c:v>0.29355599999999998</c:v>
              </c:pt>
              <c:pt idx="96">
                <c:v>0.29355599999999998</c:v>
              </c:pt>
              <c:pt idx="97">
                <c:v>0.300674</c:v>
              </c:pt>
              <c:pt idx="98">
                <c:v>0.300674</c:v>
              </c:pt>
              <c:pt idx="99">
                <c:v>0.31058200000000002</c:v>
              </c:pt>
              <c:pt idx="100">
                <c:v>0.31058200000000002</c:v>
              </c:pt>
              <c:pt idx="101">
                <c:v>0.31058200000000002</c:v>
              </c:pt>
              <c:pt idx="102">
                <c:v>0.32053700000000002</c:v>
              </c:pt>
              <c:pt idx="103">
                <c:v>0.32053700000000002</c:v>
              </c:pt>
              <c:pt idx="104">
                <c:v>0.32765499999999997</c:v>
              </c:pt>
              <c:pt idx="105">
                <c:v>0.32765499999999997</c:v>
              </c:pt>
              <c:pt idx="106">
                <c:v>0.32765499999999997</c:v>
              </c:pt>
              <c:pt idx="107">
                <c:v>0.33761099999999999</c:v>
              </c:pt>
              <c:pt idx="108">
                <c:v>0.33761099999999999</c:v>
              </c:pt>
              <c:pt idx="109">
                <c:v>0.33761099999999999</c:v>
              </c:pt>
              <c:pt idx="110">
                <c:v>0.34886499999999998</c:v>
              </c:pt>
              <c:pt idx="111">
                <c:v>0.34886499999999998</c:v>
              </c:pt>
              <c:pt idx="112">
                <c:v>0.355935</c:v>
              </c:pt>
              <c:pt idx="113">
                <c:v>0.355935</c:v>
              </c:pt>
              <c:pt idx="114">
                <c:v>0.36305399999999999</c:v>
              </c:pt>
              <c:pt idx="115">
                <c:v>0.36305399999999999</c:v>
              </c:pt>
              <c:pt idx="116">
                <c:v>0.37021999999999999</c:v>
              </c:pt>
              <c:pt idx="117">
                <c:v>0.37021999999999999</c:v>
              </c:pt>
              <c:pt idx="118">
                <c:v>0.377386</c:v>
              </c:pt>
              <c:pt idx="119">
                <c:v>0.377386</c:v>
              </c:pt>
              <c:pt idx="120">
                <c:v>0.38450400000000001</c:v>
              </c:pt>
              <c:pt idx="121">
                <c:v>0.38450400000000001</c:v>
              </c:pt>
              <c:pt idx="122">
                <c:v>0.39162200000000003</c:v>
              </c:pt>
              <c:pt idx="123">
                <c:v>0.39162200000000003</c:v>
              </c:pt>
              <c:pt idx="124">
                <c:v>0.39869199999999999</c:v>
              </c:pt>
              <c:pt idx="125">
                <c:v>0.39869199999999999</c:v>
              </c:pt>
              <c:pt idx="126">
                <c:v>0.40537699999999999</c:v>
              </c:pt>
              <c:pt idx="127">
                <c:v>0.40537699999999999</c:v>
              </c:pt>
              <c:pt idx="128">
                <c:v>0.41259200000000001</c:v>
              </c:pt>
              <c:pt idx="129">
                <c:v>0.41259200000000001</c:v>
              </c:pt>
              <c:pt idx="130">
                <c:v>0.41994999999999999</c:v>
              </c:pt>
              <c:pt idx="131">
                <c:v>0.41994999999999999</c:v>
              </c:pt>
              <c:pt idx="132">
                <c:v>0.42716399999999999</c:v>
              </c:pt>
              <c:pt idx="133">
                <c:v>0.42716399999999999</c:v>
              </c:pt>
              <c:pt idx="134">
                <c:v>0.43279200000000001</c:v>
              </c:pt>
              <c:pt idx="135">
                <c:v>0.43279200000000001</c:v>
              </c:pt>
              <c:pt idx="136">
                <c:v>0.43995800000000002</c:v>
              </c:pt>
              <c:pt idx="137">
                <c:v>0.43995800000000002</c:v>
              </c:pt>
              <c:pt idx="138">
                <c:v>0.44707599999999997</c:v>
              </c:pt>
              <c:pt idx="139">
                <c:v>0.44707599999999997</c:v>
              </c:pt>
              <c:pt idx="140">
                <c:v>0.45424199999999998</c:v>
              </c:pt>
              <c:pt idx="141">
                <c:v>0.45424199999999998</c:v>
              </c:pt>
              <c:pt idx="142">
                <c:v>0.46140799999999998</c:v>
              </c:pt>
              <c:pt idx="143">
                <c:v>0.46140799999999998</c:v>
              </c:pt>
              <c:pt idx="144">
                <c:v>0.46862199999999998</c:v>
              </c:pt>
              <c:pt idx="145">
                <c:v>0.46862199999999998</c:v>
              </c:pt>
              <c:pt idx="146">
                <c:v>0.475885</c:v>
              </c:pt>
              <c:pt idx="147">
                <c:v>0.475885</c:v>
              </c:pt>
              <c:pt idx="148">
                <c:v>0.48300300000000002</c:v>
              </c:pt>
              <c:pt idx="149">
                <c:v>0.48300300000000002</c:v>
              </c:pt>
              <c:pt idx="150">
                <c:v>0.49016900000000002</c:v>
              </c:pt>
              <c:pt idx="151">
                <c:v>0.49016900000000002</c:v>
              </c:pt>
              <c:pt idx="152">
                <c:v>0.49728699999999998</c:v>
              </c:pt>
              <c:pt idx="153">
                <c:v>0.49728699999999998</c:v>
              </c:pt>
              <c:pt idx="154">
                <c:v>0.50439199999999995</c:v>
              </c:pt>
              <c:pt idx="155">
                <c:v>0.50439199999999995</c:v>
              </c:pt>
              <c:pt idx="156">
                <c:v>0.51144100000000003</c:v>
              </c:pt>
              <c:pt idx="157">
                <c:v>0.51144100000000003</c:v>
              </c:pt>
              <c:pt idx="158">
                <c:v>0.51144100000000003</c:v>
              </c:pt>
              <c:pt idx="159">
                <c:v>0.52194300000000005</c:v>
              </c:pt>
              <c:pt idx="160">
                <c:v>0.52194300000000005</c:v>
              </c:pt>
              <c:pt idx="161">
                <c:v>0.52918399999999999</c:v>
              </c:pt>
              <c:pt idx="162">
                <c:v>0.52918399999999999</c:v>
              </c:pt>
              <c:pt idx="163">
                <c:v>0.53652100000000003</c:v>
              </c:pt>
              <c:pt idx="164">
                <c:v>0.53652100000000003</c:v>
              </c:pt>
              <c:pt idx="165">
                <c:v>0.54390499999999997</c:v>
              </c:pt>
              <c:pt idx="166">
                <c:v>0.54390499999999997</c:v>
              </c:pt>
              <c:pt idx="167">
                <c:v>0.55119399999999996</c:v>
              </c:pt>
              <c:pt idx="168">
                <c:v>0.55119399999999996</c:v>
              </c:pt>
              <c:pt idx="169">
                <c:v>0.55119399999999996</c:v>
              </c:pt>
              <c:pt idx="170">
                <c:v>0.56135999999999997</c:v>
              </c:pt>
              <c:pt idx="171">
                <c:v>0.56135999999999997</c:v>
              </c:pt>
              <c:pt idx="172">
                <c:v>0.56850500000000004</c:v>
              </c:pt>
              <c:pt idx="173">
                <c:v>0.56850500000000004</c:v>
              </c:pt>
              <c:pt idx="174">
                <c:v>0.56850500000000004</c:v>
              </c:pt>
              <c:pt idx="175">
                <c:v>0.57843199999999995</c:v>
              </c:pt>
              <c:pt idx="176">
                <c:v>0.57843199999999995</c:v>
              </c:pt>
              <c:pt idx="177">
                <c:v>0.58687199999999995</c:v>
              </c:pt>
              <c:pt idx="178">
                <c:v>0.58687199999999995</c:v>
              </c:pt>
              <c:pt idx="179">
                <c:v>0.58687199999999995</c:v>
              </c:pt>
              <c:pt idx="180">
                <c:v>0.59675</c:v>
              </c:pt>
              <c:pt idx="181">
                <c:v>0.59675</c:v>
              </c:pt>
              <c:pt idx="182">
                <c:v>0.59675</c:v>
              </c:pt>
              <c:pt idx="183">
                <c:v>0.60667599999999999</c:v>
              </c:pt>
              <c:pt idx="184">
                <c:v>0.60667599999999999</c:v>
              </c:pt>
              <c:pt idx="185">
                <c:v>0.61233499999999996</c:v>
              </c:pt>
              <c:pt idx="186">
                <c:v>0.61233499999999996</c:v>
              </c:pt>
              <c:pt idx="187">
                <c:v>0.61957600000000002</c:v>
              </c:pt>
              <c:pt idx="188">
                <c:v>0.61957600000000002</c:v>
              </c:pt>
              <c:pt idx="189">
                <c:v>0.62672099999999997</c:v>
              </c:pt>
              <c:pt idx="190">
                <c:v>0.62672099999999997</c:v>
              </c:pt>
              <c:pt idx="191">
                <c:v>0.63669500000000001</c:v>
              </c:pt>
              <c:pt idx="192">
                <c:v>0.63669500000000001</c:v>
              </c:pt>
              <c:pt idx="193">
                <c:v>0.64383999999999997</c:v>
              </c:pt>
              <c:pt idx="194">
                <c:v>0.64383999999999997</c:v>
              </c:pt>
              <c:pt idx="195">
                <c:v>0.65108100000000002</c:v>
              </c:pt>
              <c:pt idx="196">
                <c:v>0.65108100000000002</c:v>
              </c:pt>
              <c:pt idx="197">
                <c:v>0.65822599999999998</c:v>
              </c:pt>
              <c:pt idx="198">
                <c:v>0.65822599999999998</c:v>
              </c:pt>
              <c:pt idx="199">
                <c:v>0.66388400000000003</c:v>
              </c:pt>
              <c:pt idx="200">
                <c:v>0.66388400000000003</c:v>
              </c:pt>
              <c:pt idx="201">
                <c:v>0.67107700000000003</c:v>
              </c:pt>
              <c:pt idx="202">
                <c:v>0.67107700000000003</c:v>
              </c:pt>
              <c:pt idx="203">
                <c:v>0.67812700000000004</c:v>
              </c:pt>
              <c:pt idx="204">
                <c:v>0.67812700000000004</c:v>
              </c:pt>
              <c:pt idx="205">
                <c:v>0.68512799999999996</c:v>
              </c:pt>
              <c:pt idx="206">
                <c:v>0.68512799999999996</c:v>
              </c:pt>
              <c:pt idx="207">
                <c:v>0.69212899999999999</c:v>
              </c:pt>
              <c:pt idx="208">
                <c:v>0.69212899999999999</c:v>
              </c:pt>
              <c:pt idx="209">
                <c:v>0.69212899999999999</c:v>
              </c:pt>
              <c:pt idx="210">
                <c:v>0.70205499999999998</c:v>
              </c:pt>
              <c:pt idx="211">
                <c:v>0.70205499999999998</c:v>
              </c:pt>
              <c:pt idx="212">
                <c:v>0.71068699999999996</c:v>
              </c:pt>
              <c:pt idx="213">
                <c:v>0.71068699999999996</c:v>
              </c:pt>
              <c:pt idx="214">
                <c:v>0.71787999999999996</c:v>
              </c:pt>
              <c:pt idx="215">
                <c:v>0.71787999999999996</c:v>
              </c:pt>
              <c:pt idx="216">
                <c:v>0.71787999999999996</c:v>
              </c:pt>
              <c:pt idx="217">
                <c:v>0.72794999999999999</c:v>
              </c:pt>
              <c:pt idx="218">
                <c:v>0.72794999999999999</c:v>
              </c:pt>
              <c:pt idx="219">
                <c:v>0.73519100000000004</c:v>
              </c:pt>
              <c:pt idx="220">
                <c:v>0.73519100000000004</c:v>
              </c:pt>
              <c:pt idx="221">
                <c:v>0.742336</c:v>
              </c:pt>
              <c:pt idx="222">
                <c:v>0.742336</c:v>
              </c:pt>
              <c:pt idx="223">
                <c:v>0.74933700000000003</c:v>
              </c:pt>
              <c:pt idx="224">
                <c:v>0.74933700000000003</c:v>
              </c:pt>
              <c:pt idx="225">
                <c:v>0.75644999999999996</c:v>
              </c:pt>
              <c:pt idx="226">
                <c:v>0.75644999999999996</c:v>
              </c:pt>
              <c:pt idx="227">
                <c:v>0.75644999999999996</c:v>
              </c:pt>
              <c:pt idx="228">
                <c:v>0.76632800000000001</c:v>
              </c:pt>
              <c:pt idx="229">
                <c:v>0.76632800000000001</c:v>
              </c:pt>
              <c:pt idx="230">
                <c:v>0.76632800000000001</c:v>
              </c:pt>
              <c:pt idx="231">
                <c:v>0.77620699999999998</c:v>
              </c:pt>
              <c:pt idx="232">
                <c:v>0.77620699999999998</c:v>
              </c:pt>
              <c:pt idx="233">
                <c:v>0.78627599999999997</c:v>
              </c:pt>
              <c:pt idx="234">
                <c:v>0.78627599999999997</c:v>
              </c:pt>
              <c:pt idx="235">
                <c:v>0.78627599999999997</c:v>
              </c:pt>
              <c:pt idx="236">
                <c:v>0.79620199999999997</c:v>
              </c:pt>
              <c:pt idx="237">
                <c:v>0.79620199999999997</c:v>
              </c:pt>
              <c:pt idx="238">
                <c:v>0.80326399999999998</c:v>
              </c:pt>
              <c:pt idx="239">
                <c:v>0.80326399999999998</c:v>
              </c:pt>
              <c:pt idx="240">
                <c:v>0.80903899999999995</c:v>
              </c:pt>
              <c:pt idx="241">
                <c:v>0.80903899999999995</c:v>
              </c:pt>
              <c:pt idx="242">
                <c:v>0.81614900000000001</c:v>
              </c:pt>
              <c:pt idx="243">
                <c:v>0.81614900000000001</c:v>
              </c:pt>
              <c:pt idx="244">
                <c:v>0.82325999999999999</c:v>
              </c:pt>
              <c:pt idx="245">
                <c:v>0.82325999999999999</c:v>
              </c:pt>
              <c:pt idx="246">
                <c:v>0.83041799999999999</c:v>
              </c:pt>
              <c:pt idx="247">
                <c:v>0.83041799999999999</c:v>
              </c:pt>
              <c:pt idx="248">
                <c:v>0.83752800000000005</c:v>
              </c:pt>
              <c:pt idx="249">
                <c:v>0.83752800000000005</c:v>
              </c:pt>
              <c:pt idx="250">
                <c:v>0.84463900000000003</c:v>
              </c:pt>
              <c:pt idx="251">
                <c:v>0.84463900000000003</c:v>
              </c:pt>
              <c:pt idx="252">
                <c:v>0.85174899999999998</c:v>
              </c:pt>
              <c:pt idx="253">
                <c:v>0.85174899999999998</c:v>
              </c:pt>
              <c:pt idx="254">
                <c:v>0.85174899999999998</c:v>
              </c:pt>
              <c:pt idx="255">
                <c:v>0.86162700000000003</c:v>
              </c:pt>
              <c:pt idx="256">
                <c:v>0.86162700000000003</c:v>
              </c:pt>
              <c:pt idx="257">
                <c:v>0.87016899999999997</c:v>
              </c:pt>
              <c:pt idx="258">
                <c:v>0.87016899999999997</c:v>
              </c:pt>
              <c:pt idx="259">
                <c:v>0.87727999999999995</c:v>
              </c:pt>
              <c:pt idx="260">
                <c:v>0.87727999999999995</c:v>
              </c:pt>
              <c:pt idx="261">
                <c:v>0.88448599999999999</c:v>
              </c:pt>
              <c:pt idx="262">
                <c:v>0.88448599999999999</c:v>
              </c:pt>
              <c:pt idx="263">
                <c:v>0.89169200000000004</c:v>
              </c:pt>
              <c:pt idx="264">
                <c:v>0.89169200000000004</c:v>
              </c:pt>
              <c:pt idx="265">
                <c:v>0.89741800000000005</c:v>
              </c:pt>
              <c:pt idx="266">
                <c:v>0.89741800000000005</c:v>
              </c:pt>
              <c:pt idx="267">
                <c:v>0.89741800000000005</c:v>
              </c:pt>
              <c:pt idx="268">
                <c:v>0.90891900000000003</c:v>
              </c:pt>
              <c:pt idx="269">
                <c:v>0.90891900000000003</c:v>
              </c:pt>
              <c:pt idx="270">
                <c:v>0.90891900000000003</c:v>
              </c:pt>
              <c:pt idx="271">
                <c:v>0.91898800000000003</c:v>
              </c:pt>
              <c:pt idx="272">
                <c:v>0.91898800000000003</c:v>
              </c:pt>
              <c:pt idx="273">
                <c:v>0.92757800000000001</c:v>
              </c:pt>
              <c:pt idx="274">
                <c:v>0.92757800000000001</c:v>
              </c:pt>
              <c:pt idx="275">
                <c:v>0.92757800000000001</c:v>
              </c:pt>
              <c:pt idx="276">
                <c:v>0.93759899999999996</c:v>
              </c:pt>
              <c:pt idx="277">
                <c:v>0.93759899999999996</c:v>
              </c:pt>
              <c:pt idx="278">
                <c:v>0.93759899999999996</c:v>
              </c:pt>
              <c:pt idx="279">
                <c:v>0.947573</c:v>
              </c:pt>
              <c:pt idx="280">
                <c:v>0.947573</c:v>
              </c:pt>
              <c:pt idx="281">
                <c:v>0.95463600000000004</c:v>
              </c:pt>
              <c:pt idx="282">
                <c:v>0.95463600000000004</c:v>
              </c:pt>
              <c:pt idx="283">
                <c:v>0.96169899999999997</c:v>
              </c:pt>
              <c:pt idx="284">
                <c:v>0.96169899999999997</c:v>
              </c:pt>
              <c:pt idx="285">
                <c:v>0.96169899999999997</c:v>
              </c:pt>
              <c:pt idx="286">
                <c:v>0.97310399999999997</c:v>
              </c:pt>
              <c:pt idx="287">
                <c:v>0.97310399999999997</c:v>
              </c:pt>
              <c:pt idx="288">
                <c:v>0.97310399999999997</c:v>
              </c:pt>
              <c:pt idx="289">
                <c:v>0.98174099999999997</c:v>
              </c:pt>
              <c:pt idx="290">
                <c:v>0.98174099999999997</c:v>
              </c:pt>
              <c:pt idx="291">
                <c:v>0.99176299999999995</c:v>
              </c:pt>
              <c:pt idx="292">
                <c:v>0.99176299999999995</c:v>
              </c:pt>
              <c:pt idx="293">
                <c:v>0.99176299999999995</c:v>
              </c:pt>
              <c:pt idx="294">
                <c:v>1.0018199999999999</c:v>
              </c:pt>
              <c:pt idx="295">
                <c:v>1.0018199999999999</c:v>
              </c:pt>
              <c:pt idx="296">
                <c:v>1.00901</c:v>
              </c:pt>
              <c:pt idx="297">
                <c:v>1.00901</c:v>
              </c:pt>
              <c:pt idx="298">
                <c:v>1.01616</c:v>
              </c:pt>
              <c:pt idx="299">
                <c:v>1.01616</c:v>
              </c:pt>
              <c:pt idx="300">
                <c:v>1.0232600000000001</c:v>
              </c:pt>
              <c:pt idx="301">
                <c:v>1.0232600000000001</c:v>
              </c:pt>
              <c:pt idx="302">
                <c:v>1.0304</c:v>
              </c:pt>
              <c:pt idx="303">
                <c:v>1.0304</c:v>
              </c:pt>
              <c:pt idx="304">
                <c:v>1.0375000000000001</c:v>
              </c:pt>
              <c:pt idx="305">
                <c:v>1.0375000000000001</c:v>
              </c:pt>
              <c:pt idx="306">
                <c:v>1.0445599999999999</c:v>
              </c:pt>
              <c:pt idx="307">
                <c:v>1.0445599999999999</c:v>
              </c:pt>
              <c:pt idx="308">
                <c:v>1.0445599999999999</c:v>
              </c:pt>
              <c:pt idx="309">
                <c:v>1.0545</c:v>
              </c:pt>
              <c:pt idx="310">
                <c:v>1.0545</c:v>
              </c:pt>
              <c:pt idx="311">
                <c:v>1.0616000000000001</c:v>
              </c:pt>
              <c:pt idx="312">
                <c:v>1.0616000000000001</c:v>
              </c:pt>
              <c:pt idx="313">
                <c:v>1.0687</c:v>
              </c:pt>
              <c:pt idx="314">
                <c:v>1.0687</c:v>
              </c:pt>
              <c:pt idx="315">
                <c:v>1.07589</c:v>
              </c:pt>
              <c:pt idx="316">
                <c:v>1.07589</c:v>
              </c:pt>
              <c:pt idx="317">
                <c:v>1.08304</c:v>
              </c:pt>
              <c:pt idx="318">
                <c:v>1.08304</c:v>
              </c:pt>
              <c:pt idx="319">
                <c:v>1.0901400000000001</c:v>
              </c:pt>
              <c:pt idx="320">
                <c:v>1.0901400000000001</c:v>
              </c:pt>
              <c:pt idx="321">
                <c:v>1.09724</c:v>
              </c:pt>
              <c:pt idx="322">
                <c:v>1.09724</c:v>
              </c:pt>
              <c:pt idx="323">
                <c:v>1.10429</c:v>
              </c:pt>
              <c:pt idx="324">
                <c:v>1.10429</c:v>
              </c:pt>
              <c:pt idx="325">
                <c:v>1.1113900000000001</c:v>
              </c:pt>
              <c:pt idx="326">
                <c:v>1.1113900000000001</c:v>
              </c:pt>
              <c:pt idx="327">
                <c:v>1.11849</c:v>
              </c:pt>
              <c:pt idx="328">
                <c:v>1.11849</c:v>
              </c:pt>
              <c:pt idx="329">
                <c:v>1.12554</c:v>
              </c:pt>
              <c:pt idx="330">
                <c:v>1.12554</c:v>
              </c:pt>
              <c:pt idx="331">
                <c:v>1.1327799999999999</c:v>
              </c:pt>
              <c:pt idx="332">
                <c:v>1.1327799999999999</c:v>
              </c:pt>
              <c:pt idx="333">
                <c:v>1.1399300000000001</c:v>
              </c:pt>
              <c:pt idx="334">
                <c:v>1.1399300000000001</c:v>
              </c:pt>
              <c:pt idx="335">
                <c:v>1.1399300000000001</c:v>
              </c:pt>
              <c:pt idx="336">
                <c:v>1.1499699999999999</c:v>
              </c:pt>
              <c:pt idx="337">
                <c:v>1.1499699999999999</c:v>
              </c:pt>
              <c:pt idx="338">
                <c:v>1.15716</c:v>
              </c:pt>
              <c:pt idx="339">
                <c:v>1.15716</c:v>
              </c:pt>
              <c:pt idx="340">
                <c:v>1.16431</c:v>
              </c:pt>
              <c:pt idx="341">
                <c:v>1.16431</c:v>
              </c:pt>
              <c:pt idx="342">
                <c:v>1.1715</c:v>
              </c:pt>
              <c:pt idx="343">
                <c:v>1.1715</c:v>
              </c:pt>
              <c:pt idx="344">
                <c:v>1.1787000000000001</c:v>
              </c:pt>
              <c:pt idx="345">
                <c:v>1.1787000000000001</c:v>
              </c:pt>
              <c:pt idx="346">
                <c:v>1.1858900000000001</c:v>
              </c:pt>
              <c:pt idx="347">
                <c:v>1.1858900000000001</c:v>
              </c:pt>
              <c:pt idx="348">
                <c:v>1.19313</c:v>
              </c:pt>
              <c:pt idx="349">
                <c:v>1.19313</c:v>
              </c:pt>
              <c:pt idx="350">
                <c:v>1.19313</c:v>
              </c:pt>
              <c:pt idx="351">
                <c:v>1.2032099999999999</c:v>
              </c:pt>
              <c:pt idx="352">
                <c:v>1.2032099999999999</c:v>
              </c:pt>
              <c:pt idx="353">
                <c:v>1.21031</c:v>
              </c:pt>
              <c:pt idx="354">
                <c:v>1.21031</c:v>
              </c:pt>
              <c:pt idx="355">
                <c:v>1.2174100000000001</c:v>
              </c:pt>
              <c:pt idx="356">
                <c:v>1.2174100000000001</c:v>
              </c:pt>
              <c:pt idx="357">
                <c:v>1.2174100000000001</c:v>
              </c:pt>
              <c:pt idx="358">
                <c:v>1.2287699999999999</c:v>
              </c:pt>
              <c:pt idx="359">
                <c:v>1.2287699999999999</c:v>
              </c:pt>
              <c:pt idx="360">
                <c:v>1.2287699999999999</c:v>
              </c:pt>
              <c:pt idx="361">
                <c:v>1.2387600000000001</c:v>
              </c:pt>
              <c:pt idx="362">
                <c:v>1.2387600000000001</c:v>
              </c:pt>
              <c:pt idx="363">
                <c:v>1.24454</c:v>
              </c:pt>
              <c:pt idx="364">
                <c:v>1.24454</c:v>
              </c:pt>
              <c:pt idx="365">
                <c:v>1.2544500000000001</c:v>
              </c:pt>
              <c:pt idx="366">
                <c:v>1.2544500000000001</c:v>
              </c:pt>
              <c:pt idx="367">
                <c:v>1.2544500000000001</c:v>
              </c:pt>
              <c:pt idx="368">
                <c:v>1.26434</c:v>
              </c:pt>
              <c:pt idx="369">
                <c:v>1.26434</c:v>
              </c:pt>
              <c:pt idx="370">
                <c:v>1.26434</c:v>
              </c:pt>
              <c:pt idx="371">
                <c:v>1.2742800000000001</c:v>
              </c:pt>
              <c:pt idx="372">
                <c:v>1.2742800000000001</c:v>
              </c:pt>
              <c:pt idx="373">
                <c:v>1.2742800000000001</c:v>
              </c:pt>
              <c:pt idx="374">
                <c:v>1.2856300000000001</c:v>
              </c:pt>
              <c:pt idx="375">
                <c:v>1.2856300000000001</c:v>
              </c:pt>
              <c:pt idx="376">
                <c:v>1.2856300000000001</c:v>
              </c:pt>
              <c:pt idx="377">
                <c:v>1.29566</c:v>
              </c:pt>
              <c:pt idx="378">
                <c:v>1.29566</c:v>
              </c:pt>
              <c:pt idx="379">
                <c:v>1.3027299999999999</c:v>
              </c:pt>
              <c:pt idx="380">
                <c:v>1.3027299999999999</c:v>
              </c:pt>
              <c:pt idx="381">
                <c:v>1.30989</c:v>
              </c:pt>
              <c:pt idx="382">
                <c:v>1.30989</c:v>
              </c:pt>
              <c:pt idx="383">
                <c:v>1.3169500000000001</c:v>
              </c:pt>
              <c:pt idx="384">
                <c:v>1.3169500000000001</c:v>
              </c:pt>
              <c:pt idx="385">
                <c:v>1.32406</c:v>
              </c:pt>
              <c:pt idx="386">
                <c:v>1.32406</c:v>
              </c:pt>
              <c:pt idx="387">
                <c:v>1.3312200000000001</c:v>
              </c:pt>
              <c:pt idx="388">
                <c:v>1.3312200000000001</c:v>
              </c:pt>
              <c:pt idx="389">
                <c:v>1.3312200000000001</c:v>
              </c:pt>
              <c:pt idx="390">
                <c:v>1.34121</c:v>
              </c:pt>
              <c:pt idx="391">
                <c:v>1.34121</c:v>
              </c:pt>
              <c:pt idx="392">
                <c:v>1.3498300000000001</c:v>
              </c:pt>
              <c:pt idx="393">
                <c:v>1.3498300000000001</c:v>
              </c:pt>
              <c:pt idx="394">
                <c:v>1.3498300000000001</c:v>
              </c:pt>
              <c:pt idx="395">
                <c:v>1.3597600000000001</c:v>
              </c:pt>
              <c:pt idx="396">
                <c:v>1.3597600000000001</c:v>
              </c:pt>
              <c:pt idx="397">
                <c:v>1.3597600000000001</c:v>
              </c:pt>
              <c:pt idx="398">
                <c:v>1.36965</c:v>
              </c:pt>
              <c:pt idx="399">
                <c:v>1.36965</c:v>
              </c:pt>
              <c:pt idx="400">
                <c:v>1.3766700000000001</c:v>
              </c:pt>
              <c:pt idx="401">
                <c:v>1.3766700000000001</c:v>
              </c:pt>
              <c:pt idx="402">
                <c:v>1.38378</c:v>
              </c:pt>
              <c:pt idx="403">
                <c:v>1.38378</c:v>
              </c:pt>
              <c:pt idx="404">
                <c:v>1.3909</c:v>
              </c:pt>
              <c:pt idx="405">
                <c:v>1.3909</c:v>
              </c:pt>
              <c:pt idx="406">
                <c:v>1.3909</c:v>
              </c:pt>
              <c:pt idx="407">
                <c:v>1.4023399999999999</c:v>
              </c:pt>
              <c:pt idx="408">
                <c:v>1.4023399999999999</c:v>
              </c:pt>
              <c:pt idx="409">
                <c:v>1.4023399999999999</c:v>
              </c:pt>
              <c:pt idx="410">
                <c:v>1.4109100000000001</c:v>
              </c:pt>
              <c:pt idx="411">
                <c:v>1.4109100000000001</c:v>
              </c:pt>
              <c:pt idx="412">
                <c:v>1.4209000000000001</c:v>
              </c:pt>
              <c:pt idx="413">
                <c:v>1.4209000000000001</c:v>
              </c:pt>
              <c:pt idx="414">
                <c:v>1.4280999999999999</c:v>
              </c:pt>
              <c:pt idx="415">
                <c:v>1.4280999999999999</c:v>
              </c:pt>
              <c:pt idx="416">
                <c:v>1.4280999999999999</c:v>
              </c:pt>
              <c:pt idx="417">
                <c:v>1.4382299999999999</c:v>
              </c:pt>
              <c:pt idx="418">
                <c:v>1.4382299999999999</c:v>
              </c:pt>
              <c:pt idx="419">
                <c:v>1.4382299999999999</c:v>
              </c:pt>
              <c:pt idx="420">
                <c:v>1.44821</c:v>
              </c:pt>
              <c:pt idx="421">
                <c:v>1.44821</c:v>
              </c:pt>
              <c:pt idx="422">
                <c:v>1.44821</c:v>
              </c:pt>
              <c:pt idx="423">
                <c:v>1.4582900000000001</c:v>
              </c:pt>
              <c:pt idx="424">
                <c:v>1.4582900000000001</c:v>
              </c:pt>
              <c:pt idx="425">
                <c:v>1.4582900000000001</c:v>
              </c:pt>
              <c:pt idx="426">
                <c:v>1.46828</c:v>
              </c:pt>
              <c:pt idx="427">
                <c:v>1.46828</c:v>
              </c:pt>
              <c:pt idx="428">
                <c:v>1.47831</c:v>
              </c:pt>
              <c:pt idx="429">
                <c:v>1.47831</c:v>
              </c:pt>
              <c:pt idx="430">
                <c:v>1.47831</c:v>
              </c:pt>
              <c:pt idx="431">
                <c:v>1.47831</c:v>
              </c:pt>
              <c:pt idx="432">
                <c:v>1.4898</c:v>
              </c:pt>
              <c:pt idx="433">
                <c:v>1.4898</c:v>
              </c:pt>
              <c:pt idx="434">
                <c:v>1.49993</c:v>
              </c:pt>
              <c:pt idx="435">
                <c:v>1.49993</c:v>
              </c:pt>
              <c:pt idx="436">
                <c:v>1.49993</c:v>
              </c:pt>
              <c:pt idx="437">
                <c:v>1.50989</c:v>
              </c:pt>
              <c:pt idx="438">
                <c:v>1.50989</c:v>
              </c:pt>
              <c:pt idx="439">
                <c:v>1.50989</c:v>
              </c:pt>
              <c:pt idx="440">
                <c:v>1.51989</c:v>
              </c:pt>
              <c:pt idx="441">
                <c:v>1.51989</c:v>
              </c:pt>
              <c:pt idx="442">
                <c:v>1.51989</c:v>
              </c:pt>
              <c:pt idx="443">
                <c:v>1.52986</c:v>
              </c:pt>
              <c:pt idx="444">
                <c:v>1.52986</c:v>
              </c:pt>
              <c:pt idx="445">
                <c:v>1.52986</c:v>
              </c:pt>
              <c:pt idx="446">
                <c:v>1.53972</c:v>
              </c:pt>
              <c:pt idx="447">
                <c:v>1.53972</c:v>
              </c:pt>
              <c:pt idx="448">
                <c:v>1.5496799999999999</c:v>
              </c:pt>
              <c:pt idx="449">
                <c:v>1.5496799999999999</c:v>
              </c:pt>
              <c:pt idx="450">
                <c:v>1.5567599999999999</c:v>
              </c:pt>
              <c:pt idx="451">
                <c:v>1.5567599999999999</c:v>
              </c:pt>
              <c:pt idx="452">
                <c:v>1.5638300000000001</c:v>
              </c:pt>
              <c:pt idx="453">
                <c:v>1.5638300000000001</c:v>
              </c:pt>
              <c:pt idx="454">
                <c:v>1.5708599999999999</c:v>
              </c:pt>
              <c:pt idx="455">
                <c:v>1.5708599999999999</c:v>
              </c:pt>
              <c:pt idx="456">
                <c:v>1.5765400000000001</c:v>
              </c:pt>
              <c:pt idx="457">
                <c:v>1.5765400000000001</c:v>
              </c:pt>
              <c:pt idx="458">
                <c:v>1.58361</c:v>
              </c:pt>
              <c:pt idx="459">
                <c:v>1.58361</c:v>
              </c:pt>
              <c:pt idx="460">
                <c:v>1.58361</c:v>
              </c:pt>
              <c:pt idx="461">
                <c:v>1.59371</c:v>
              </c:pt>
              <c:pt idx="462">
                <c:v>1.59371</c:v>
              </c:pt>
              <c:pt idx="463">
                <c:v>1.59371</c:v>
              </c:pt>
              <c:pt idx="464">
                <c:v>1.6051599999999999</c:v>
              </c:pt>
              <c:pt idx="465">
                <c:v>1.6051599999999999</c:v>
              </c:pt>
              <c:pt idx="466">
                <c:v>1.6051599999999999</c:v>
              </c:pt>
              <c:pt idx="467">
                <c:v>1.6152200000000001</c:v>
              </c:pt>
              <c:pt idx="468">
                <c:v>1.6152200000000001</c:v>
              </c:pt>
              <c:pt idx="469">
                <c:v>1.6152200000000001</c:v>
              </c:pt>
              <c:pt idx="470">
                <c:v>1.6253200000000001</c:v>
              </c:pt>
              <c:pt idx="471">
                <c:v>1.6253200000000001</c:v>
              </c:pt>
              <c:pt idx="472">
                <c:v>1.6338299999999999</c:v>
              </c:pt>
              <c:pt idx="473">
                <c:v>1.6338299999999999</c:v>
              </c:pt>
              <c:pt idx="474">
                <c:v>1.6338299999999999</c:v>
              </c:pt>
              <c:pt idx="475">
                <c:v>1.64375</c:v>
              </c:pt>
              <c:pt idx="476">
                <c:v>1.64375</c:v>
              </c:pt>
              <c:pt idx="477">
                <c:v>1.6507799999999999</c:v>
              </c:pt>
              <c:pt idx="478">
                <c:v>1.6507799999999999</c:v>
              </c:pt>
              <c:pt idx="479">
                <c:v>1.65785</c:v>
              </c:pt>
              <c:pt idx="480">
                <c:v>1.65785</c:v>
              </c:pt>
              <c:pt idx="481">
                <c:v>1.6649700000000001</c:v>
              </c:pt>
              <c:pt idx="482">
                <c:v>1.6649700000000001</c:v>
              </c:pt>
              <c:pt idx="483">
                <c:v>1.67214</c:v>
              </c:pt>
              <c:pt idx="484">
                <c:v>1.67214</c:v>
              </c:pt>
              <c:pt idx="485">
                <c:v>1.6794</c:v>
              </c:pt>
              <c:pt idx="486">
                <c:v>1.6794</c:v>
              </c:pt>
              <c:pt idx="487">
                <c:v>1.68666</c:v>
              </c:pt>
              <c:pt idx="488">
                <c:v>1.68666</c:v>
              </c:pt>
              <c:pt idx="489">
                <c:v>1.6939200000000001</c:v>
              </c:pt>
              <c:pt idx="490">
                <c:v>1.6939200000000001</c:v>
              </c:pt>
              <c:pt idx="491">
                <c:v>1.7011799999999999</c:v>
              </c:pt>
              <c:pt idx="492">
                <c:v>1.7011799999999999</c:v>
              </c:pt>
              <c:pt idx="493">
                <c:v>1.7011799999999999</c:v>
              </c:pt>
              <c:pt idx="494">
                <c:v>1.7111400000000001</c:v>
              </c:pt>
              <c:pt idx="495">
                <c:v>1.7111400000000001</c:v>
              </c:pt>
              <c:pt idx="496">
                <c:v>1.7111400000000001</c:v>
              </c:pt>
              <c:pt idx="497">
                <c:v>1.72115</c:v>
              </c:pt>
              <c:pt idx="498">
                <c:v>1.72115</c:v>
              </c:pt>
              <c:pt idx="499">
                <c:v>1.73116</c:v>
              </c:pt>
              <c:pt idx="500">
                <c:v>1.73116</c:v>
              </c:pt>
              <c:pt idx="501">
                <c:v>1.73814</c:v>
              </c:pt>
              <c:pt idx="502">
                <c:v>1.73814</c:v>
              </c:pt>
              <c:pt idx="503">
                <c:v>1.7438199999999999</c:v>
              </c:pt>
              <c:pt idx="504">
                <c:v>1.7438199999999999</c:v>
              </c:pt>
              <c:pt idx="505">
                <c:v>1.75099</c:v>
              </c:pt>
              <c:pt idx="506">
                <c:v>1.75099</c:v>
              </c:pt>
              <c:pt idx="507">
                <c:v>1.75099</c:v>
              </c:pt>
              <c:pt idx="508">
                <c:v>1.76112</c:v>
              </c:pt>
              <c:pt idx="509">
                <c:v>1.76112</c:v>
              </c:pt>
              <c:pt idx="510">
                <c:v>1.76112</c:v>
              </c:pt>
              <c:pt idx="511">
                <c:v>1.7725900000000001</c:v>
              </c:pt>
              <c:pt idx="512">
                <c:v>1.7725900000000001</c:v>
              </c:pt>
              <c:pt idx="513">
                <c:v>1.7798</c:v>
              </c:pt>
              <c:pt idx="514">
                <c:v>1.7798</c:v>
              </c:pt>
              <c:pt idx="515">
                <c:v>1.78704</c:v>
              </c:pt>
              <c:pt idx="516">
                <c:v>1.78704</c:v>
              </c:pt>
              <c:pt idx="517">
                <c:v>1.7941499999999999</c:v>
              </c:pt>
              <c:pt idx="518">
                <c:v>1.7941499999999999</c:v>
              </c:pt>
              <c:pt idx="519">
                <c:v>1.80131</c:v>
              </c:pt>
              <c:pt idx="520">
                <c:v>1.80131</c:v>
              </c:pt>
              <c:pt idx="521">
                <c:v>1.8070299999999999</c:v>
              </c:pt>
              <c:pt idx="522">
                <c:v>1.8070299999999999</c:v>
              </c:pt>
              <c:pt idx="523">
                <c:v>1.8141400000000001</c:v>
              </c:pt>
              <c:pt idx="524">
                <c:v>1.8141400000000001</c:v>
              </c:pt>
              <c:pt idx="525">
                <c:v>1.82125</c:v>
              </c:pt>
              <c:pt idx="526">
                <c:v>1.82125</c:v>
              </c:pt>
              <c:pt idx="527">
                <c:v>1.82836</c:v>
              </c:pt>
              <c:pt idx="528">
                <c:v>1.82836</c:v>
              </c:pt>
              <c:pt idx="529">
                <c:v>1.82836</c:v>
              </c:pt>
              <c:pt idx="530">
                <c:v>1.83979</c:v>
              </c:pt>
              <c:pt idx="531">
                <c:v>1.83979</c:v>
              </c:pt>
              <c:pt idx="532">
                <c:v>1.83979</c:v>
              </c:pt>
              <c:pt idx="533">
                <c:v>1.8483400000000001</c:v>
              </c:pt>
              <c:pt idx="534">
                <c:v>1.8483400000000001</c:v>
              </c:pt>
              <c:pt idx="535">
                <c:v>1.8554900000000001</c:v>
              </c:pt>
              <c:pt idx="536">
                <c:v>1.8554900000000001</c:v>
              </c:pt>
              <c:pt idx="537">
                <c:v>1.8626499999999999</c:v>
              </c:pt>
              <c:pt idx="538">
                <c:v>1.8626499999999999</c:v>
              </c:pt>
              <c:pt idx="539">
                <c:v>1.87269</c:v>
              </c:pt>
              <c:pt idx="540">
                <c:v>1.87269</c:v>
              </c:pt>
              <c:pt idx="541">
                <c:v>1.87269</c:v>
              </c:pt>
              <c:pt idx="542">
                <c:v>1.8827700000000001</c:v>
              </c:pt>
              <c:pt idx="543">
                <c:v>1.8827700000000001</c:v>
              </c:pt>
              <c:pt idx="544">
                <c:v>1.8827700000000001</c:v>
              </c:pt>
              <c:pt idx="545">
                <c:v>1.89276</c:v>
              </c:pt>
              <c:pt idx="546">
                <c:v>1.89276</c:v>
              </c:pt>
              <c:pt idx="547">
                <c:v>1.89276</c:v>
              </c:pt>
              <c:pt idx="548">
                <c:v>1.90401</c:v>
              </c:pt>
              <c:pt idx="549">
                <c:v>1.90401</c:v>
              </c:pt>
              <c:pt idx="550">
                <c:v>1.90401</c:v>
              </c:pt>
              <c:pt idx="551">
                <c:v>1.9138999999999999</c:v>
              </c:pt>
              <c:pt idx="552">
                <c:v>1.9138999999999999</c:v>
              </c:pt>
              <c:pt idx="553">
                <c:v>1.9138999999999999</c:v>
              </c:pt>
              <c:pt idx="554">
                <c:v>1.92394</c:v>
              </c:pt>
              <c:pt idx="555">
                <c:v>1.92394</c:v>
              </c:pt>
              <c:pt idx="556">
                <c:v>1.9295599999999999</c:v>
              </c:pt>
              <c:pt idx="557">
                <c:v>1.9295599999999999</c:v>
              </c:pt>
              <c:pt idx="558">
                <c:v>1.9395100000000001</c:v>
              </c:pt>
              <c:pt idx="559">
                <c:v>1.9395100000000001</c:v>
              </c:pt>
              <c:pt idx="560">
                <c:v>1.9395100000000001</c:v>
              </c:pt>
              <c:pt idx="561">
                <c:v>1.9395100000000001</c:v>
              </c:pt>
              <c:pt idx="562">
                <c:v>1.9509399999999999</c:v>
              </c:pt>
              <c:pt idx="563">
                <c:v>1.9509399999999999</c:v>
              </c:pt>
              <c:pt idx="564">
                <c:v>1.9609799999999999</c:v>
              </c:pt>
              <c:pt idx="565">
                <c:v>1.9609799999999999</c:v>
              </c:pt>
              <c:pt idx="566">
                <c:v>1.9609799999999999</c:v>
              </c:pt>
              <c:pt idx="567">
                <c:v>1.9710099999999999</c:v>
              </c:pt>
              <c:pt idx="568">
                <c:v>1.9710099999999999</c:v>
              </c:pt>
              <c:pt idx="569">
                <c:v>1.9710099999999999</c:v>
              </c:pt>
              <c:pt idx="570">
                <c:v>1.98105</c:v>
              </c:pt>
              <c:pt idx="571">
                <c:v>1.98105</c:v>
              </c:pt>
              <c:pt idx="572">
                <c:v>1.98105</c:v>
              </c:pt>
              <c:pt idx="573">
                <c:v>1.9925299999999999</c:v>
              </c:pt>
              <c:pt idx="574">
                <c:v>1.9925299999999999</c:v>
              </c:pt>
              <c:pt idx="575">
                <c:v>1.9925299999999999</c:v>
              </c:pt>
              <c:pt idx="576">
                <c:v>2.00244</c:v>
              </c:pt>
              <c:pt idx="577">
                <c:v>2.00244</c:v>
              </c:pt>
              <c:pt idx="578">
                <c:v>2.00244</c:v>
              </c:pt>
              <c:pt idx="579">
                <c:v>2.0121899999999999</c:v>
              </c:pt>
              <c:pt idx="580">
                <c:v>2.0121899999999999</c:v>
              </c:pt>
              <c:pt idx="581">
                <c:v>2.0191400000000002</c:v>
              </c:pt>
              <c:pt idx="582">
                <c:v>2.0191400000000002</c:v>
              </c:pt>
              <c:pt idx="583">
                <c:v>2.0275799999999999</c:v>
              </c:pt>
              <c:pt idx="584">
                <c:v>2.0275799999999999</c:v>
              </c:pt>
              <c:pt idx="585">
                <c:v>2.0275799999999999</c:v>
              </c:pt>
              <c:pt idx="586">
                <c:v>2.03742</c:v>
              </c:pt>
              <c:pt idx="587">
                <c:v>2.03742</c:v>
              </c:pt>
              <c:pt idx="588">
                <c:v>2.03742</c:v>
              </c:pt>
              <c:pt idx="589">
                <c:v>2.0486599999999999</c:v>
              </c:pt>
              <c:pt idx="590">
                <c:v>2.0486599999999999</c:v>
              </c:pt>
              <c:pt idx="591">
                <c:v>2.0486599999999999</c:v>
              </c:pt>
              <c:pt idx="592">
                <c:v>2.0585399999999998</c:v>
              </c:pt>
              <c:pt idx="593">
                <c:v>2.0585399999999998</c:v>
              </c:pt>
              <c:pt idx="594">
                <c:v>2.0655800000000002</c:v>
              </c:pt>
              <c:pt idx="595">
                <c:v>2.0655800000000002</c:v>
              </c:pt>
              <c:pt idx="596">
                <c:v>2.0655800000000002</c:v>
              </c:pt>
              <c:pt idx="597">
                <c:v>2.0754600000000001</c:v>
              </c:pt>
              <c:pt idx="598">
                <c:v>2.0754600000000001</c:v>
              </c:pt>
              <c:pt idx="599">
                <c:v>2.0754600000000001</c:v>
              </c:pt>
              <c:pt idx="600">
                <c:v>2.0853000000000002</c:v>
              </c:pt>
              <c:pt idx="601">
                <c:v>2.0853000000000002</c:v>
              </c:pt>
              <c:pt idx="602">
                <c:v>2.09518</c:v>
              </c:pt>
              <c:pt idx="603">
                <c:v>2.09518</c:v>
              </c:pt>
              <c:pt idx="604">
                <c:v>2.1023100000000001</c:v>
              </c:pt>
              <c:pt idx="605">
                <c:v>2.1023100000000001</c:v>
              </c:pt>
              <c:pt idx="606">
                <c:v>2.1023100000000001</c:v>
              </c:pt>
              <c:pt idx="607">
                <c:v>2.1122899999999998</c:v>
              </c:pt>
              <c:pt idx="608">
                <c:v>2.1122899999999998</c:v>
              </c:pt>
              <c:pt idx="609">
                <c:v>2.1122899999999998</c:v>
              </c:pt>
              <c:pt idx="610">
                <c:v>2.1222599999999998</c:v>
              </c:pt>
              <c:pt idx="611">
                <c:v>2.1222599999999998</c:v>
              </c:pt>
              <c:pt idx="612">
                <c:v>2.1222599999999998</c:v>
              </c:pt>
              <c:pt idx="613">
                <c:v>2.1323699999999999</c:v>
              </c:pt>
              <c:pt idx="614">
                <c:v>2.1323699999999999</c:v>
              </c:pt>
              <c:pt idx="615">
                <c:v>2.1323699999999999</c:v>
              </c:pt>
              <c:pt idx="616">
                <c:v>2.1424300000000001</c:v>
              </c:pt>
              <c:pt idx="617">
                <c:v>2.1424300000000001</c:v>
              </c:pt>
              <c:pt idx="618">
                <c:v>2.1524999999999999</c:v>
              </c:pt>
              <c:pt idx="619">
                <c:v>2.1524999999999999</c:v>
              </c:pt>
              <c:pt idx="620">
                <c:v>2.1524999999999999</c:v>
              </c:pt>
              <c:pt idx="621">
                <c:v>2.1625200000000002</c:v>
              </c:pt>
              <c:pt idx="622">
                <c:v>2.1625200000000002</c:v>
              </c:pt>
              <c:pt idx="623">
                <c:v>2.1625200000000002</c:v>
              </c:pt>
              <c:pt idx="624">
                <c:v>2.1725300000000001</c:v>
              </c:pt>
              <c:pt idx="625">
                <c:v>2.1725300000000001</c:v>
              </c:pt>
              <c:pt idx="626">
                <c:v>2.1797599999999999</c:v>
              </c:pt>
              <c:pt idx="627">
                <c:v>2.1797599999999999</c:v>
              </c:pt>
              <c:pt idx="628">
                <c:v>2.1869299999999998</c:v>
              </c:pt>
              <c:pt idx="629">
                <c:v>2.1869299999999998</c:v>
              </c:pt>
              <c:pt idx="630">
                <c:v>2.1869299999999998</c:v>
              </c:pt>
              <c:pt idx="631">
                <c:v>2.19713</c:v>
              </c:pt>
              <c:pt idx="632">
                <c:v>2.19713</c:v>
              </c:pt>
              <c:pt idx="633">
                <c:v>2.19713</c:v>
              </c:pt>
              <c:pt idx="634">
                <c:v>2.2073299999999998</c:v>
              </c:pt>
              <c:pt idx="635">
                <c:v>2.2073299999999998</c:v>
              </c:pt>
              <c:pt idx="636">
                <c:v>2.2073299999999998</c:v>
              </c:pt>
              <c:pt idx="637">
                <c:v>2.2175699999999998</c:v>
              </c:pt>
              <c:pt idx="638">
                <c:v>2.2175699999999998</c:v>
              </c:pt>
              <c:pt idx="639">
                <c:v>2.2248800000000002</c:v>
              </c:pt>
              <c:pt idx="640">
                <c:v>2.2248800000000002</c:v>
              </c:pt>
              <c:pt idx="641">
                <c:v>2.23495</c:v>
              </c:pt>
              <c:pt idx="642">
                <c:v>2.23495</c:v>
              </c:pt>
              <c:pt idx="643">
                <c:v>2.23495</c:v>
              </c:pt>
              <c:pt idx="644">
                <c:v>2.2450999999999999</c:v>
              </c:pt>
              <c:pt idx="645">
                <c:v>2.2450999999999999</c:v>
              </c:pt>
              <c:pt idx="646">
                <c:v>2.2450999999999999</c:v>
              </c:pt>
              <c:pt idx="647">
                <c:v>2.2551899999999998</c:v>
              </c:pt>
              <c:pt idx="648">
                <c:v>2.2551899999999998</c:v>
              </c:pt>
              <c:pt idx="649">
                <c:v>2.2551899999999998</c:v>
              </c:pt>
              <c:pt idx="650">
                <c:v>2.2650600000000001</c:v>
              </c:pt>
              <c:pt idx="651">
                <c:v>2.2650600000000001</c:v>
              </c:pt>
              <c:pt idx="652">
                <c:v>2.2650600000000001</c:v>
              </c:pt>
              <c:pt idx="653">
                <c:v>2.2750499999999998</c:v>
              </c:pt>
              <c:pt idx="654">
                <c:v>2.2750499999999998</c:v>
              </c:pt>
              <c:pt idx="655">
                <c:v>2.28504</c:v>
              </c:pt>
              <c:pt idx="656">
                <c:v>2.28504</c:v>
              </c:pt>
              <c:pt idx="657">
                <c:v>2.28504</c:v>
              </c:pt>
              <c:pt idx="658">
                <c:v>2.2951299999999999</c:v>
              </c:pt>
              <c:pt idx="659">
                <c:v>2.2951299999999999</c:v>
              </c:pt>
              <c:pt idx="660">
                <c:v>2.2951299999999999</c:v>
              </c:pt>
              <c:pt idx="661">
                <c:v>2.3051200000000001</c:v>
              </c:pt>
              <c:pt idx="662">
                <c:v>2.3051200000000001</c:v>
              </c:pt>
              <c:pt idx="663">
                <c:v>2.3051200000000001</c:v>
              </c:pt>
              <c:pt idx="664">
                <c:v>2.3151600000000001</c:v>
              </c:pt>
              <c:pt idx="665">
                <c:v>2.3151600000000001</c:v>
              </c:pt>
              <c:pt idx="666">
                <c:v>2.32226</c:v>
              </c:pt>
              <c:pt idx="667">
                <c:v>2.32226</c:v>
              </c:pt>
              <c:pt idx="668">
                <c:v>2.32945</c:v>
              </c:pt>
              <c:pt idx="669">
                <c:v>2.32945</c:v>
              </c:pt>
              <c:pt idx="670">
                <c:v>2.32945</c:v>
              </c:pt>
              <c:pt idx="671">
                <c:v>2.3408000000000002</c:v>
              </c:pt>
              <c:pt idx="672">
                <c:v>2.3408000000000002</c:v>
              </c:pt>
              <c:pt idx="673">
                <c:v>2.3408000000000002</c:v>
              </c:pt>
              <c:pt idx="674">
                <c:v>2.3493499999999998</c:v>
              </c:pt>
              <c:pt idx="675">
                <c:v>2.3493499999999998</c:v>
              </c:pt>
              <c:pt idx="676">
                <c:v>2.3593899999999999</c:v>
              </c:pt>
              <c:pt idx="677">
                <c:v>2.3593899999999999</c:v>
              </c:pt>
              <c:pt idx="678">
                <c:v>2.3593899999999999</c:v>
              </c:pt>
              <c:pt idx="679">
                <c:v>2.3694199999999999</c:v>
              </c:pt>
              <c:pt idx="680">
                <c:v>2.3694199999999999</c:v>
              </c:pt>
              <c:pt idx="681">
                <c:v>2.3694199999999999</c:v>
              </c:pt>
              <c:pt idx="682">
                <c:v>2.3795099999999998</c:v>
              </c:pt>
              <c:pt idx="683">
                <c:v>2.3795099999999998</c:v>
              </c:pt>
              <c:pt idx="684">
                <c:v>2.3795099999999998</c:v>
              </c:pt>
              <c:pt idx="685">
                <c:v>2.3896299999999999</c:v>
              </c:pt>
              <c:pt idx="686">
                <c:v>2.3896299999999999</c:v>
              </c:pt>
              <c:pt idx="687">
                <c:v>2.3896299999999999</c:v>
              </c:pt>
              <c:pt idx="688">
                <c:v>2.39967</c:v>
              </c:pt>
              <c:pt idx="689">
                <c:v>2.39967</c:v>
              </c:pt>
              <c:pt idx="690">
                <c:v>2.4068100000000001</c:v>
              </c:pt>
              <c:pt idx="691">
                <c:v>2.4068100000000001</c:v>
              </c:pt>
              <c:pt idx="692">
                <c:v>2.4139200000000001</c:v>
              </c:pt>
              <c:pt idx="693">
                <c:v>2.4139200000000001</c:v>
              </c:pt>
              <c:pt idx="694">
                <c:v>2.4210600000000002</c:v>
              </c:pt>
              <c:pt idx="695">
                <c:v>2.4210600000000002</c:v>
              </c:pt>
              <c:pt idx="696">
                <c:v>2.42821</c:v>
              </c:pt>
              <c:pt idx="697">
                <c:v>2.42821</c:v>
              </c:pt>
              <c:pt idx="698">
                <c:v>2.43811</c:v>
              </c:pt>
              <c:pt idx="699">
                <c:v>2.43811</c:v>
              </c:pt>
              <c:pt idx="700">
                <c:v>2.43811</c:v>
              </c:pt>
              <c:pt idx="701">
                <c:v>2.4481099999999998</c:v>
              </c:pt>
              <c:pt idx="702">
                <c:v>2.4481099999999998</c:v>
              </c:pt>
              <c:pt idx="703">
                <c:v>2.4481099999999998</c:v>
              </c:pt>
              <c:pt idx="704">
                <c:v>2.4581400000000002</c:v>
              </c:pt>
              <c:pt idx="705">
                <c:v>2.4581400000000002</c:v>
              </c:pt>
              <c:pt idx="706">
                <c:v>2.46529</c:v>
              </c:pt>
              <c:pt idx="707">
                <c:v>2.46529</c:v>
              </c:pt>
              <c:pt idx="708">
                <c:v>2.4725199999999998</c:v>
              </c:pt>
              <c:pt idx="709">
                <c:v>2.4725199999999998</c:v>
              </c:pt>
              <c:pt idx="710">
                <c:v>2.47967</c:v>
              </c:pt>
              <c:pt idx="711">
                <c:v>2.47967</c:v>
              </c:pt>
              <c:pt idx="712">
                <c:v>2.4868100000000002</c:v>
              </c:pt>
              <c:pt idx="713">
                <c:v>2.4868100000000002</c:v>
              </c:pt>
              <c:pt idx="714">
                <c:v>2.49396</c:v>
              </c:pt>
              <c:pt idx="715">
                <c:v>2.49396</c:v>
              </c:pt>
              <c:pt idx="716">
                <c:v>2.49396</c:v>
              </c:pt>
              <c:pt idx="717">
                <c:v>2.5039699999999998</c:v>
              </c:pt>
              <c:pt idx="718">
                <c:v>2.5039699999999998</c:v>
              </c:pt>
              <c:pt idx="719">
                <c:v>2.51118</c:v>
              </c:pt>
              <c:pt idx="720">
                <c:v>2.51118</c:v>
              </c:pt>
              <c:pt idx="721">
                <c:v>2.5185200000000001</c:v>
              </c:pt>
              <c:pt idx="722">
                <c:v>2.5185200000000001</c:v>
              </c:pt>
              <c:pt idx="723">
                <c:v>2.5257700000000001</c:v>
              </c:pt>
              <c:pt idx="724">
                <c:v>2.5257700000000001</c:v>
              </c:pt>
              <c:pt idx="725">
                <c:v>2.5329799999999998</c:v>
              </c:pt>
              <c:pt idx="726">
                <c:v>2.5329799999999998</c:v>
              </c:pt>
              <c:pt idx="727">
                <c:v>2.5401400000000001</c:v>
              </c:pt>
              <c:pt idx="728">
                <c:v>2.5401400000000001</c:v>
              </c:pt>
              <c:pt idx="729">
                <c:v>2.5474399999999999</c:v>
              </c:pt>
              <c:pt idx="730">
                <c:v>2.5474399999999999</c:v>
              </c:pt>
              <c:pt idx="731">
                <c:v>2.5546899999999999</c:v>
              </c:pt>
              <c:pt idx="732">
                <c:v>2.5546899999999999</c:v>
              </c:pt>
              <c:pt idx="733">
                <c:v>2.5546899999999999</c:v>
              </c:pt>
              <c:pt idx="734">
                <c:v>2.56487</c:v>
              </c:pt>
              <c:pt idx="735">
                <c:v>2.56487</c:v>
              </c:pt>
              <c:pt idx="736">
                <c:v>2.56487</c:v>
              </c:pt>
              <c:pt idx="737">
                <c:v>2.5750999999999999</c:v>
              </c:pt>
              <c:pt idx="738">
                <c:v>2.5750999999999999</c:v>
              </c:pt>
              <c:pt idx="739">
                <c:v>2.5823499999999999</c:v>
              </c:pt>
              <c:pt idx="740">
                <c:v>2.5823499999999999</c:v>
              </c:pt>
              <c:pt idx="741">
                <c:v>2.5924399999999999</c:v>
              </c:pt>
              <c:pt idx="742">
                <c:v>2.5924399999999999</c:v>
              </c:pt>
              <c:pt idx="743">
                <c:v>2.5924399999999999</c:v>
              </c:pt>
              <c:pt idx="744">
                <c:v>2.6023499999999999</c:v>
              </c:pt>
              <c:pt idx="745">
                <c:v>2.6023499999999999</c:v>
              </c:pt>
              <c:pt idx="746">
                <c:v>2.6023499999999999</c:v>
              </c:pt>
              <c:pt idx="747">
                <c:v>2.6123099999999999</c:v>
              </c:pt>
              <c:pt idx="748">
                <c:v>2.6123099999999999</c:v>
              </c:pt>
              <c:pt idx="749">
                <c:v>2.6123099999999999</c:v>
              </c:pt>
              <c:pt idx="750">
                <c:v>2.6224400000000001</c:v>
              </c:pt>
              <c:pt idx="751">
                <c:v>2.6224400000000001</c:v>
              </c:pt>
              <c:pt idx="752">
                <c:v>2.6224400000000001</c:v>
              </c:pt>
              <c:pt idx="753">
                <c:v>2.6324399999999999</c:v>
              </c:pt>
              <c:pt idx="754">
                <c:v>2.6324399999999999</c:v>
              </c:pt>
              <c:pt idx="755">
                <c:v>2.6424500000000002</c:v>
              </c:pt>
              <c:pt idx="756">
                <c:v>2.6424500000000002</c:v>
              </c:pt>
              <c:pt idx="757">
                <c:v>2.6424500000000002</c:v>
              </c:pt>
              <c:pt idx="758">
                <c:v>2.6523599999999998</c:v>
              </c:pt>
              <c:pt idx="759">
                <c:v>2.6523599999999998</c:v>
              </c:pt>
              <c:pt idx="760">
                <c:v>2.6523599999999998</c:v>
              </c:pt>
              <c:pt idx="761">
                <c:v>2.6623600000000001</c:v>
              </c:pt>
              <c:pt idx="762">
                <c:v>2.6623600000000001</c:v>
              </c:pt>
              <c:pt idx="763">
                <c:v>2.6623600000000001</c:v>
              </c:pt>
              <c:pt idx="764">
                <c:v>2.6722700000000001</c:v>
              </c:pt>
              <c:pt idx="765">
                <c:v>2.6722700000000001</c:v>
              </c:pt>
              <c:pt idx="766">
                <c:v>2.6722700000000001</c:v>
              </c:pt>
              <c:pt idx="767">
                <c:v>2.6820900000000001</c:v>
              </c:pt>
              <c:pt idx="768">
                <c:v>2.6820900000000001</c:v>
              </c:pt>
              <c:pt idx="769">
                <c:v>2.6890700000000001</c:v>
              </c:pt>
              <c:pt idx="770">
                <c:v>2.6890700000000001</c:v>
              </c:pt>
              <c:pt idx="771">
                <c:v>2.6946500000000002</c:v>
              </c:pt>
              <c:pt idx="772">
                <c:v>2.6946500000000002</c:v>
              </c:pt>
              <c:pt idx="773">
                <c:v>2.7016399999999998</c:v>
              </c:pt>
              <c:pt idx="774">
                <c:v>2.7087500000000002</c:v>
              </c:pt>
              <c:pt idx="775">
                <c:v>2.7087500000000002</c:v>
              </c:pt>
              <c:pt idx="776">
                <c:v>2.71583</c:v>
              </c:pt>
              <c:pt idx="777">
                <c:v>2.71583</c:v>
              </c:pt>
              <c:pt idx="778">
                <c:v>2.71583</c:v>
              </c:pt>
              <c:pt idx="779">
                <c:v>2.71583</c:v>
              </c:pt>
              <c:pt idx="780">
                <c:v>2.7270400000000001</c:v>
              </c:pt>
              <c:pt idx="781">
                <c:v>2.7270400000000001</c:v>
              </c:pt>
              <c:pt idx="782">
                <c:v>2.7368600000000001</c:v>
              </c:pt>
              <c:pt idx="783">
                <c:v>2.7368600000000001</c:v>
              </c:pt>
              <c:pt idx="784">
                <c:v>2.7438500000000001</c:v>
              </c:pt>
              <c:pt idx="785">
                <c:v>2.7438500000000001</c:v>
              </c:pt>
              <c:pt idx="786">
                <c:v>2.7494800000000001</c:v>
              </c:pt>
              <c:pt idx="787">
                <c:v>2.7494800000000001</c:v>
              </c:pt>
              <c:pt idx="788">
                <c:v>2.75665</c:v>
              </c:pt>
              <c:pt idx="789">
                <c:v>2.75665</c:v>
              </c:pt>
              <c:pt idx="790">
                <c:v>2.75665</c:v>
              </c:pt>
              <c:pt idx="791">
                <c:v>2.7667000000000002</c:v>
              </c:pt>
              <c:pt idx="792">
                <c:v>2.7667000000000002</c:v>
              </c:pt>
              <c:pt idx="793">
                <c:v>2.77379</c:v>
              </c:pt>
              <c:pt idx="794">
                <c:v>2.77379</c:v>
              </c:pt>
              <c:pt idx="795">
                <c:v>2.77379</c:v>
              </c:pt>
              <c:pt idx="796">
                <c:v>2.7852800000000002</c:v>
              </c:pt>
              <c:pt idx="797">
                <c:v>2.7852800000000002</c:v>
              </c:pt>
              <c:pt idx="798">
                <c:v>2.7852800000000002</c:v>
              </c:pt>
              <c:pt idx="799">
                <c:v>2.7937500000000002</c:v>
              </c:pt>
              <c:pt idx="800">
                <c:v>2.7937500000000002</c:v>
              </c:pt>
              <c:pt idx="801">
                <c:v>2.8037200000000002</c:v>
              </c:pt>
              <c:pt idx="802">
                <c:v>2.8037200000000002</c:v>
              </c:pt>
              <c:pt idx="803">
                <c:v>2.81094</c:v>
              </c:pt>
              <c:pt idx="804">
                <c:v>2.81094</c:v>
              </c:pt>
              <c:pt idx="805">
                <c:v>2.8182200000000002</c:v>
              </c:pt>
              <c:pt idx="806">
                <c:v>2.8182200000000002</c:v>
              </c:pt>
              <c:pt idx="807">
                <c:v>2.8254000000000001</c:v>
              </c:pt>
              <c:pt idx="808">
                <c:v>2.8254000000000001</c:v>
              </c:pt>
              <c:pt idx="809">
                <c:v>2.8325800000000001</c:v>
              </c:pt>
              <c:pt idx="810">
                <c:v>2.8325800000000001</c:v>
              </c:pt>
              <c:pt idx="811">
                <c:v>2.8397600000000001</c:v>
              </c:pt>
              <c:pt idx="812">
                <c:v>2.8397600000000001</c:v>
              </c:pt>
              <c:pt idx="813">
                <c:v>2.8454600000000001</c:v>
              </c:pt>
              <c:pt idx="814">
                <c:v>2.8454600000000001</c:v>
              </c:pt>
              <c:pt idx="815">
                <c:v>2.8525900000000002</c:v>
              </c:pt>
              <c:pt idx="816">
                <c:v>2.8525900000000002</c:v>
              </c:pt>
              <c:pt idx="817">
                <c:v>2.8597299999999999</c:v>
              </c:pt>
              <c:pt idx="818">
                <c:v>2.8597299999999999</c:v>
              </c:pt>
              <c:pt idx="819">
                <c:v>2.86686</c:v>
              </c:pt>
              <c:pt idx="820">
                <c:v>2.86686</c:v>
              </c:pt>
              <c:pt idx="821">
                <c:v>2.8738999999999999</c:v>
              </c:pt>
              <c:pt idx="822">
                <c:v>2.8738999999999999</c:v>
              </c:pt>
              <c:pt idx="823">
                <c:v>2.8738999999999999</c:v>
              </c:pt>
              <c:pt idx="824">
                <c:v>2.8838200000000001</c:v>
              </c:pt>
              <c:pt idx="825">
                <c:v>2.8838200000000001</c:v>
              </c:pt>
              <c:pt idx="826">
                <c:v>2.89086</c:v>
              </c:pt>
              <c:pt idx="827">
                <c:v>2.89086</c:v>
              </c:pt>
              <c:pt idx="828">
                <c:v>2.89086</c:v>
              </c:pt>
              <c:pt idx="829">
                <c:v>2.9021599999999999</c:v>
              </c:pt>
              <c:pt idx="830">
                <c:v>2.9021599999999999</c:v>
              </c:pt>
              <c:pt idx="831">
                <c:v>2.9093399999999998</c:v>
              </c:pt>
              <c:pt idx="832">
                <c:v>2.9093399999999998</c:v>
              </c:pt>
              <c:pt idx="833">
                <c:v>2.9165299999999998</c:v>
              </c:pt>
              <c:pt idx="834">
                <c:v>2.9165299999999998</c:v>
              </c:pt>
              <c:pt idx="835">
                <c:v>2.92361</c:v>
              </c:pt>
              <c:pt idx="836">
                <c:v>2.92361</c:v>
              </c:pt>
              <c:pt idx="837">
                <c:v>2.9307500000000002</c:v>
              </c:pt>
              <c:pt idx="838">
                <c:v>2.9307500000000002</c:v>
              </c:pt>
              <c:pt idx="839">
                <c:v>2.9307500000000002</c:v>
              </c:pt>
              <c:pt idx="840">
                <c:v>2.94075</c:v>
              </c:pt>
              <c:pt idx="841">
                <c:v>2.94075</c:v>
              </c:pt>
              <c:pt idx="842">
                <c:v>2.94075</c:v>
              </c:pt>
              <c:pt idx="843">
                <c:v>2.9508999999999999</c:v>
              </c:pt>
              <c:pt idx="844">
                <c:v>2.9508999999999999</c:v>
              </c:pt>
              <c:pt idx="845">
                <c:v>2.9609999999999999</c:v>
              </c:pt>
              <c:pt idx="846">
                <c:v>2.9609999999999999</c:v>
              </c:pt>
              <c:pt idx="847">
                <c:v>2.9666999999999999</c:v>
              </c:pt>
              <c:pt idx="848">
                <c:v>2.9666999999999999</c:v>
              </c:pt>
              <c:pt idx="849">
                <c:v>2.9739300000000002</c:v>
              </c:pt>
              <c:pt idx="850">
                <c:v>2.9739300000000002</c:v>
              </c:pt>
              <c:pt idx="851">
                <c:v>2.9739300000000002</c:v>
              </c:pt>
              <c:pt idx="852">
                <c:v>2.98542</c:v>
              </c:pt>
              <c:pt idx="853">
                <c:v>2.98542</c:v>
              </c:pt>
              <c:pt idx="854">
                <c:v>2.98542</c:v>
              </c:pt>
              <c:pt idx="855">
                <c:v>2.9955599999999998</c:v>
              </c:pt>
              <c:pt idx="856">
                <c:v>2.9955599999999998</c:v>
              </c:pt>
              <c:pt idx="857">
                <c:v>2.9955599999999998</c:v>
              </c:pt>
              <c:pt idx="858">
                <c:v>3.0054400000000001</c:v>
              </c:pt>
              <c:pt idx="859">
                <c:v>3.0054400000000001</c:v>
              </c:pt>
              <c:pt idx="860">
                <c:v>3.0123799999999998</c:v>
              </c:pt>
              <c:pt idx="861">
                <c:v>3.0123799999999998</c:v>
              </c:pt>
              <c:pt idx="862">
                <c:v>3.0192899999999998</c:v>
              </c:pt>
              <c:pt idx="863">
                <c:v>3.0192899999999998</c:v>
              </c:pt>
              <c:pt idx="864">
                <c:v>3.02624</c:v>
              </c:pt>
              <c:pt idx="865">
                <c:v>3.02624</c:v>
              </c:pt>
              <c:pt idx="866">
                <c:v>3.0331399999999999</c:v>
              </c:pt>
              <c:pt idx="867">
                <c:v>3.0331399999999999</c:v>
              </c:pt>
              <c:pt idx="868">
                <c:v>3.0400900000000002</c:v>
              </c:pt>
              <c:pt idx="869">
                <c:v>3.0400900000000002</c:v>
              </c:pt>
              <c:pt idx="870">
                <c:v>3.0468999999999999</c:v>
              </c:pt>
              <c:pt idx="871">
                <c:v>3.0468999999999999</c:v>
              </c:pt>
              <c:pt idx="872">
                <c:v>3.05389</c:v>
              </c:pt>
              <c:pt idx="873">
                <c:v>3.05389</c:v>
              </c:pt>
              <c:pt idx="874">
                <c:v>3.05389</c:v>
              </c:pt>
              <c:pt idx="875">
                <c:v>3.0636899999999998</c:v>
              </c:pt>
              <c:pt idx="876">
                <c:v>3.0636899999999998</c:v>
              </c:pt>
              <c:pt idx="877">
                <c:v>3.0636899999999998</c:v>
              </c:pt>
              <c:pt idx="878">
                <c:v>3.07362</c:v>
              </c:pt>
              <c:pt idx="879">
                <c:v>3.07362</c:v>
              </c:pt>
              <c:pt idx="880">
                <c:v>3.0834199999999998</c:v>
              </c:pt>
              <c:pt idx="881">
                <c:v>3.0834199999999998</c:v>
              </c:pt>
              <c:pt idx="882">
                <c:v>3.0905900000000002</c:v>
              </c:pt>
              <c:pt idx="883">
                <c:v>3.0905900000000002</c:v>
              </c:pt>
              <c:pt idx="884">
                <c:v>3.0905900000000002</c:v>
              </c:pt>
              <c:pt idx="885">
                <c:v>3.1005199999999999</c:v>
              </c:pt>
              <c:pt idx="886">
                <c:v>3.1005199999999999</c:v>
              </c:pt>
              <c:pt idx="887">
                <c:v>3.1005199999999999</c:v>
              </c:pt>
              <c:pt idx="888">
                <c:v>3.1103200000000002</c:v>
              </c:pt>
              <c:pt idx="889">
                <c:v>3.1103200000000002</c:v>
              </c:pt>
              <c:pt idx="890">
                <c:v>3.1103200000000002</c:v>
              </c:pt>
              <c:pt idx="891">
                <c:v>3.1202100000000002</c:v>
              </c:pt>
              <c:pt idx="892">
                <c:v>3.1202100000000002</c:v>
              </c:pt>
              <c:pt idx="893">
                <c:v>3.12738</c:v>
              </c:pt>
              <c:pt idx="894">
                <c:v>3.12738</c:v>
              </c:pt>
              <c:pt idx="895">
                <c:v>3.1344599999999998</c:v>
              </c:pt>
              <c:pt idx="896">
                <c:v>3.1344599999999998</c:v>
              </c:pt>
              <c:pt idx="897">
                <c:v>3.14154</c:v>
              </c:pt>
              <c:pt idx="898">
                <c:v>3.14154</c:v>
              </c:pt>
              <c:pt idx="899">
                <c:v>3.14154</c:v>
              </c:pt>
              <c:pt idx="900">
                <c:v>3.1516500000000001</c:v>
              </c:pt>
              <c:pt idx="901">
                <c:v>3.1516500000000001</c:v>
              </c:pt>
              <c:pt idx="902">
                <c:v>3.1516500000000001</c:v>
              </c:pt>
              <c:pt idx="903">
                <c:v>3.1618499999999998</c:v>
              </c:pt>
              <c:pt idx="904">
                <c:v>3.1618499999999998</c:v>
              </c:pt>
              <c:pt idx="905">
                <c:v>3.17205</c:v>
              </c:pt>
              <c:pt idx="906">
                <c:v>3.17205</c:v>
              </c:pt>
              <c:pt idx="907">
                <c:v>3.17205</c:v>
              </c:pt>
              <c:pt idx="908">
                <c:v>3.1823800000000002</c:v>
              </c:pt>
              <c:pt idx="909">
                <c:v>3.1823800000000002</c:v>
              </c:pt>
              <c:pt idx="910">
                <c:v>3.1823800000000002</c:v>
              </c:pt>
              <c:pt idx="911">
                <c:v>3.19258</c:v>
              </c:pt>
              <c:pt idx="912">
                <c:v>3.19258</c:v>
              </c:pt>
              <c:pt idx="913">
                <c:v>3.19258</c:v>
              </c:pt>
              <c:pt idx="914">
                <c:v>3.2028699999999999</c:v>
              </c:pt>
              <c:pt idx="915">
                <c:v>3.2028699999999999</c:v>
              </c:pt>
              <c:pt idx="916">
                <c:v>3.2028699999999999</c:v>
              </c:pt>
              <c:pt idx="917">
                <c:v>3.2130700000000001</c:v>
              </c:pt>
              <c:pt idx="918">
                <c:v>3.2130700000000001</c:v>
              </c:pt>
              <c:pt idx="919">
                <c:v>3.2233100000000001</c:v>
              </c:pt>
              <c:pt idx="920">
                <c:v>3.2233100000000001</c:v>
              </c:pt>
              <c:pt idx="921">
                <c:v>3.2233100000000001</c:v>
              </c:pt>
              <c:pt idx="922">
                <c:v>3.2334700000000001</c:v>
              </c:pt>
              <c:pt idx="923">
                <c:v>3.2334700000000001</c:v>
              </c:pt>
              <c:pt idx="924">
                <c:v>3.2408600000000001</c:v>
              </c:pt>
              <c:pt idx="925">
                <c:v>3.2408600000000001</c:v>
              </c:pt>
              <c:pt idx="926">
                <c:v>3.2482099999999998</c:v>
              </c:pt>
              <c:pt idx="927">
                <c:v>3.2482099999999998</c:v>
              </c:pt>
              <c:pt idx="928">
                <c:v>3.2538100000000001</c:v>
              </c:pt>
              <c:pt idx="929">
                <c:v>3.2538100000000001</c:v>
              </c:pt>
              <c:pt idx="930">
                <c:v>3.2538100000000001</c:v>
              </c:pt>
              <c:pt idx="931">
                <c:v>3.2647599999999999</c:v>
              </c:pt>
              <c:pt idx="932">
                <c:v>3.2647599999999999</c:v>
              </c:pt>
              <c:pt idx="933">
                <c:v>3.2647599999999999</c:v>
              </c:pt>
              <c:pt idx="934">
                <c:v>3.2744599999999999</c:v>
              </c:pt>
              <c:pt idx="935">
                <c:v>3.2744599999999999</c:v>
              </c:pt>
              <c:pt idx="936">
                <c:v>3.2744599999999999</c:v>
              </c:pt>
              <c:pt idx="937">
                <c:v>3.2841999999999998</c:v>
              </c:pt>
              <c:pt idx="938">
                <c:v>3.2841999999999998</c:v>
              </c:pt>
              <c:pt idx="939">
                <c:v>3.2841999999999998</c:v>
              </c:pt>
              <c:pt idx="940">
                <c:v>3.2938900000000002</c:v>
              </c:pt>
              <c:pt idx="941">
                <c:v>3.2938900000000002</c:v>
              </c:pt>
              <c:pt idx="942">
                <c:v>3.3035899999999998</c:v>
              </c:pt>
              <c:pt idx="943">
                <c:v>3.3035899999999998</c:v>
              </c:pt>
              <c:pt idx="944">
                <c:v>3.3105099999999998</c:v>
              </c:pt>
              <c:pt idx="945">
                <c:v>3.3105099999999998</c:v>
              </c:pt>
              <c:pt idx="946">
                <c:v>3.3174399999999999</c:v>
              </c:pt>
              <c:pt idx="947">
                <c:v>3.3174399999999999</c:v>
              </c:pt>
              <c:pt idx="948">
                <c:v>3.3244099999999999</c:v>
              </c:pt>
              <c:pt idx="949">
                <c:v>3.3244099999999999</c:v>
              </c:pt>
              <c:pt idx="950">
                <c:v>3.3299500000000002</c:v>
              </c:pt>
              <c:pt idx="951">
                <c:v>3.3299500000000002</c:v>
              </c:pt>
              <c:pt idx="952">
                <c:v>3.33704</c:v>
              </c:pt>
              <c:pt idx="953">
                <c:v>3.33704</c:v>
              </c:pt>
              <c:pt idx="954">
                <c:v>3.3441200000000002</c:v>
              </c:pt>
              <c:pt idx="955">
                <c:v>3.3441200000000002</c:v>
              </c:pt>
              <c:pt idx="956">
                <c:v>3.3441200000000002</c:v>
              </c:pt>
              <c:pt idx="957">
                <c:v>3.3540700000000001</c:v>
              </c:pt>
              <c:pt idx="958">
                <c:v>3.3540700000000001</c:v>
              </c:pt>
              <c:pt idx="959">
                <c:v>3.3540700000000001</c:v>
              </c:pt>
              <c:pt idx="960">
                <c:v>3.3655900000000001</c:v>
              </c:pt>
              <c:pt idx="961">
                <c:v>3.3655900000000001</c:v>
              </c:pt>
              <c:pt idx="962">
                <c:v>3.3727200000000002</c:v>
              </c:pt>
              <c:pt idx="963">
                <c:v>3.3727200000000002</c:v>
              </c:pt>
              <c:pt idx="964">
                <c:v>3.37981</c:v>
              </c:pt>
              <c:pt idx="965">
                <c:v>3.37981</c:v>
              </c:pt>
              <c:pt idx="966">
                <c:v>3.3869799999999999</c:v>
              </c:pt>
              <c:pt idx="967">
                <c:v>3.3869799999999999</c:v>
              </c:pt>
              <c:pt idx="968">
                <c:v>3.3941499999999998</c:v>
              </c:pt>
              <c:pt idx="969">
                <c:v>3.3941499999999998</c:v>
              </c:pt>
              <c:pt idx="970">
                <c:v>3.4013599999999999</c:v>
              </c:pt>
              <c:pt idx="971">
                <c:v>3.4013599999999999</c:v>
              </c:pt>
              <c:pt idx="972">
                <c:v>3.4085299999999998</c:v>
              </c:pt>
              <c:pt idx="973">
                <c:v>3.4085299999999998</c:v>
              </c:pt>
              <c:pt idx="974">
                <c:v>3.41574</c:v>
              </c:pt>
              <c:pt idx="975">
                <c:v>3.41574</c:v>
              </c:pt>
              <c:pt idx="976">
                <c:v>3.423</c:v>
              </c:pt>
              <c:pt idx="977">
                <c:v>3.423</c:v>
              </c:pt>
              <c:pt idx="978">
                <c:v>3.4304100000000002</c:v>
              </c:pt>
              <c:pt idx="979">
                <c:v>3.4304100000000002</c:v>
              </c:pt>
              <c:pt idx="980">
                <c:v>3.4378199999999999</c:v>
              </c:pt>
              <c:pt idx="981">
                <c:v>3.4378199999999999</c:v>
              </c:pt>
              <c:pt idx="982">
                <c:v>3.4378199999999999</c:v>
              </c:pt>
              <c:pt idx="983">
                <c:v>3.4481299999999999</c:v>
              </c:pt>
              <c:pt idx="984">
                <c:v>3.4481299999999999</c:v>
              </c:pt>
              <c:pt idx="985">
                <c:v>3.4481299999999999</c:v>
              </c:pt>
              <c:pt idx="986">
                <c:v>3.45844</c:v>
              </c:pt>
              <c:pt idx="987">
                <c:v>3.45844</c:v>
              </c:pt>
              <c:pt idx="988">
                <c:v>3.4658099999999998</c:v>
              </c:pt>
              <c:pt idx="989">
                <c:v>3.4658099999999998</c:v>
              </c:pt>
              <c:pt idx="990">
                <c:v>3.47465</c:v>
              </c:pt>
              <c:pt idx="991">
                <c:v>3.47465</c:v>
              </c:pt>
              <c:pt idx="992">
                <c:v>3.48203</c:v>
              </c:pt>
              <c:pt idx="993">
                <c:v>3.48203</c:v>
              </c:pt>
              <c:pt idx="994">
                <c:v>3.4894799999999999</c:v>
              </c:pt>
              <c:pt idx="995">
                <c:v>3.4894799999999999</c:v>
              </c:pt>
              <c:pt idx="996">
                <c:v>3.4953500000000002</c:v>
              </c:pt>
              <c:pt idx="997">
                <c:v>3.4953500000000002</c:v>
              </c:pt>
              <c:pt idx="998">
                <c:v>3.50257</c:v>
              </c:pt>
              <c:pt idx="999">
                <c:v>3.50257</c:v>
              </c:pt>
              <c:pt idx="1000">
                <c:v>3.5094799999999999</c:v>
              </c:pt>
              <c:pt idx="1001">
                <c:v>3.5094799999999999</c:v>
              </c:pt>
              <c:pt idx="1002">
                <c:v>3.5094799999999999</c:v>
              </c:pt>
              <c:pt idx="1003">
                <c:v>3.5205299999999999</c:v>
              </c:pt>
              <c:pt idx="1004">
                <c:v>3.5205299999999999</c:v>
              </c:pt>
              <c:pt idx="1005">
                <c:v>3.5205299999999999</c:v>
              </c:pt>
              <c:pt idx="1006">
                <c:v>3.5302799999999999</c:v>
              </c:pt>
              <c:pt idx="1007">
                <c:v>3.5302799999999999</c:v>
              </c:pt>
              <c:pt idx="1008">
                <c:v>3.5386099999999998</c:v>
              </c:pt>
              <c:pt idx="1009">
                <c:v>3.5386099999999998</c:v>
              </c:pt>
              <c:pt idx="1010">
                <c:v>3.5386099999999998</c:v>
              </c:pt>
              <c:pt idx="1011">
                <c:v>3.54847</c:v>
              </c:pt>
              <c:pt idx="1012">
                <c:v>3.54847</c:v>
              </c:pt>
              <c:pt idx="1013">
                <c:v>3.54847</c:v>
              </c:pt>
              <c:pt idx="1014">
                <c:v>3.5581800000000001</c:v>
              </c:pt>
              <c:pt idx="1015">
                <c:v>3.5581800000000001</c:v>
              </c:pt>
              <c:pt idx="1016">
                <c:v>3.5581800000000001</c:v>
              </c:pt>
              <c:pt idx="1017">
                <c:v>3.56935</c:v>
              </c:pt>
              <c:pt idx="1018">
                <c:v>3.56935</c:v>
              </c:pt>
              <c:pt idx="1019">
                <c:v>3.56935</c:v>
              </c:pt>
              <c:pt idx="1020">
                <c:v>3.57924</c:v>
              </c:pt>
              <c:pt idx="1021">
                <c:v>3.57924</c:v>
              </c:pt>
              <c:pt idx="1022">
                <c:v>3.57924</c:v>
              </c:pt>
              <c:pt idx="1023">
                <c:v>3.5891799999999998</c:v>
              </c:pt>
              <c:pt idx="1024">
                <c:v>3.5891799999999998</c:v>
              </c:pt>
              <c:pt idx="1025">
                <c:v>3.5977299999999999</c:v>
              </c:pt>
              <c:pt idx="1026">
                <c:v>3.5977299999999999</c:v>
              </c:pt>
              <c:pt idx="1027">
                <c:v>3.6049000000000002</c:v>
              </c:pt>
              <c:pt idx="1028">
                <c:v>3.6049000000000002</c:v>
              </c:pt>
              <c:pt idx="1029">
                <c:v>3.6120399999999999</c:v>
              </c:pt>
              <c:pt idx="1030">
                <c:v>3.6120399999999999</c:v>
              </c:pt>
              <c:pt idx="1031">
                <c:v>3.6192099999999998</c:v>
              </c:pt>
              <c:pt idx="1032">
                <c:v>3.6192099999999998</c:v>
              </c:pt>
              <c:pt idx="1033">
                <c:v>3.62642</c:v>
              </c:pt>
              <c:pt idx="1034">
                <c:v>3.62642</c:v>
              </c:pt>
              <c:pt idx="1035">
                <c:v>3.6335899999999999</c:v>
              </c:pt>
              <c:pt idx="1036">
                <c:v>3.6335899999999999</c:v>
              </c:pt>
              <c:pt idx="1037">
                <c:v>3.6335899999999999</c:v>
              </c:pt>
              <c:pt idx="1038">
                <c:v>3.6435599999999999</c:v>
              </c:pt>
              <c:pt idx="1039">
                <c:v>3.6435599999999999</c:v>
              </c:pt>
              <c:pt idx="1040">
                <c:v>3.6507700000000001</c:v>
              </c:pt>
              <c:pt idx="1041">
                <c:v>3.6507700000000001</c:v>
              </c:pt>
              <c:pt idx="1042">
                <c:v>3.6507700000000001</c:v>
              </c:pt>
              <c:pt idx="1043">
                <c:v>3.6608499999999999</c:v>
              </c:pt>
              <c:pt idx="1044">
                <c:v>3.6608499999999999</c:v>
              </c:pt>
              <c:pt idx="1045">
                <c:v>3.6681699999999999</c:v>
              </c:pt>
              <c:pt idx="1046">
                <c:v>3.6681699999999999</c:v>
              </c:pt>
              <c:pt idx="1047">
                <c:v>3.6754199999999999</c:v>
              </c:pt>
              <c:pt idx="1048">
                <c:v>3.6754199999999999</c:v>
              </c:pt>
              <c:pt idx="1049">
                <c:v>3.6826599999999998</c:v>
              </c:pt>
              <c:pt idx="1050">
                <c:v>3.6826599999999998</c:v>
              </c:pt>
              <c:pt idx="1051">
                <c:v>3.68987</c:v>
              </c:pt>
              <c:pt idx="1052">
                <c:v>3.68987</c:v>
              </c:pt>
              <c:pt idx="1053">
                <c:v>3.69719</c:v>
              </c:pt>
              <c:pt idx="1054">
                <c:v>3.69719</c:v>
              </c:pt>
              <c:pt idx="1055">
                <c:v>3.7045499999999998</c:v>
              </c:pt>
              <c:pt idx="1056">
                <c:v>3.7045499999999998</c:v>
              </c:pt>
              <c:pt idx="1057">
                <c:v>3.71191</c:v>
              </c:pt>
              <c:pt idx="1058">
                <c:v>3.71191</c:v>
              </c:pt>
              <c:pt idx="1059">
                <c:v>3.7191900000000002</c:v>
              </c:pt>
              <c:pt idx="1060">
                <c:v>3.7191900000000002</c:v>
              </c:pt>
              <c:pt idx="1061">
                <c:v>3.7191900000000002</c:v>
              </c:pt>
              <c:pt idx="1062">
                <c:v>3.7308400000000002</c:v>
              </c:pt>
              <c:pt idx="1063">
                <c:v>3.7308400000000002</c:v>
              </c:pt>
              <c:pt idx="1064">
                <c:v>3.7381600000000001</c:v>
              </c:pt>
              <c:pt idx="1065">
                <c:v>3.7381600000000001</c:v>
              </c:pt>
              <c:pt idx="1066">
                <c:v>3.7381600000000001</c:v>
              </c:pt>
              <c:pt idx="1067">
                <c:v>3.7484000000000002</c:v>
              </c:pt>
              <c:pt idx="1068">
                <c:v>3.7484000000000002</c:v>
              </c:pt>
              <c:pt idx="1069">
                <c:v>3.7484000000000002</c:v>
              </c:pt>
              <c:pt idx="1070">
                <c:v>3.7582200000000001</c:v>
              </c:pt>
              <c:pt idx="1071">
                <c:v>3.7582200000000001</c:v>
              </c:pt>
              <c:pt idx="1072">
                <c:v>3.7652399999999999</c:v>
              </c:pt>
              <c:pt idx="1073">
                <c:v>3.7652399999999999</c:v>
              </c:pt>
              <c:pt idx="1074">
                <c:v>3.7652399999999999</c:v>
              </c:pt>
              <c:pt idx="1075">
                <c:v>3.77651</c:v>
              </c:pt>
              <c:pt idx="1076">
                <c:v>3.77651</c:v>
              </c:pt>
              <c:pt idx="1077">
                <c:v>3.77651</c:v>
              </c:pt>
              <c:pt idx="1078">
                <c:v>3.7864399999999998</c:v>
              </c:pt>
              <c:pt idx="1079">
                <c:v>3.7864399999999998</c:v>
              </c:pt>
              <c:pt idx="1080">
                <c:v>3.79494</c:v>
              </c:pt>
              <c:pt idx="1081">
                <c:v>3.79494</c:v>
              </c:pt>
              <c:pt idx="1082">
                <c:v>3.79494</c:v>
              </c:pt>
              <c:pt idx="1083">
                <c:v>3.8049400000000002</c:v>
              </c:pt>
              <c:pt idx="1084">
                <c:v>3.8049400000000002</c:v>
              </c:pt>
              <c:pt idx="1085">
                <c:v>3.8049400000000002</c:v>
              </c:pt>
              <c:pt idx="1086">
                <c:v>3.8149000000000002</c:v>
              </c:pt>
              <c:pt idx="1087">
                <c:v>3.8149000000000002</c:v>
              </c:pt>
              <c:pt idx="1088">
                <c:v>3.82192</c:v>
              </c:pt>
              <c:pt idx="1089">
                <c:v>3.82192</c:v>
              </c:pt>
              <c:pt idx="1090">
                <c:v>3.82904</c:v>
              </c:pt>
              <c:pt idx="1091">
                <c:v>3.82904</c:v>
              </c:pt>
              <c:pt idx="1092">
                <c:v>3.8361299999999998</c:v>
              </c:pt>
              <c:pt idx="1093">
                <c:v>3.8361299999999998</c:v>
              </c:pt>
              <c:pt idx="1094">
                <c:v>3.8432599999999999</c:v>
              </c:pt>
              <c:pt idx="1095">
                <c:v>3.8432599999999999</c:v>
              </c:pt>
              <c:pt idx="1096">
                <c:v>3.8432599999999999</c:v>
              </c:pt>
              <c:pt idx="1097">
                <c:v>3.8547400000000001</c:v>
              </c:pt>
              <c:pt idx="1098">
                <c:v>3.8547400000000001</c:v>
              </c:pt>
              <c:pt idx="1099">
                <c:v>3.8547400000000001</c:v>
              </c:pt>
              <c:pt idx="1100">
                <c:v>3.86328</c:v>
              </c:pt>
              <c:pt idx="1101">
                <c:v>3.86328</c:v>
              </c:pt>
              <c:pt idx="1102">
                <c:v>3.8733499999999998</c:v>
              </c:pt>
              <c:pt idx="1103">
                <c:v>3.8733499999999998</c:v>
              </c:pt>
              <c:pt idx="1104">
                <c:v>3.8733499999999998</c:v>
              </c:pt>
              <c:pt idx="1105">
                <c:v>3.8834499999999998</c:v>
              </c:pt>
              <c:pt idx="1106">
                <c:v>3.8834499999999998</c:v>
              </c:pt>
              <c:pt idx="1107">
                <c:v>3.8834499999999998</c:v>
              </c:pt>
              <c:pt idx="1108">
                <c:v>3.8934799999999998</c:v>
              </c:pt>
              <c:pt idx="1109">
                <c:v>3.8934799999999998</c:v>
              </c:pt>
              <c:pt idx="1110">
                <c:v>3.9007100000000001</c:v>
              </c:pt>
              <c:pt idx="1111">
                <c:v>3.9007100000000001</c:v>
              </c:pt>
              <c:pt idx="1112">
                <c:v>3.90787</c:v>
              </c:pt>
              <c:pt idx="1113">
                <c:v>3.90787</c:v>
              </c:pt>
              <c:pt idx="1114">
                <c:v>3.9150700000000001</c:v>
              </c:pt>
              <c:pt idx="1115">
                <c:v>3.9150700000000001</c:v>
              </c:pt>
              <c:pt idx="1116">
                <c:v>3.9150700000000001</c:v>
              </c:pt>
              <c:pt idx="1117">
                <c:v>3.9251</c:v>
              </c:pt>
              <c:pt idx="1118">
                <c:v>3.9251</c:v>
              </c:pt>
              <c:pt idx="1119">
                <c:v>3.93371</c:v>
              </c:pt>
              <c:pt idx="1120">
                <c:v>3.93371</c:v>
              </c:pt>
              <c:pt idx="1121">
                <c:v>3.9409100000000001</c:v>
              </c:pt>
              <c:pt idx="1122">
                <c:v>3.9409100000000001</c:v>
              </c:pt>
              <c:pt idx="1123">
                <c:v>3.9481000000000002</c:v>
              </c:pt>
              <c:pt idx="1124">
                <c:v>3.9481000000000002</c:v>
              </c:pt>
              <c:pt idx="1125">
                <c:v>3.95533</c:v>
              </c:pt>
              <c:pt idx="1126">
                <c:v>3.95533</c:v>
              </c:pt>
              <c:pt idx="1127">
                <c:v>3.9611499999999999</c:v>
              </c:pt>
              <c:pt idx="1128">
                <c:v>3.9611499999999999</c:v>
              </c:pt>
              <c:pt idx="1129">
                <c:v>3.9611499999999999</c:v>
              </c:pt>
              <c:pt idx="1130">
                <c:v>3.97281</c:v>
              </c:pt>
              <c:pt idx="1131">
                <c:v>3.97281</c:v>
              </c:pt>
              <c:pt idx="1132">
                <c:v>3.97281</c:v>
              </c:pt>
              <c:pt idx="1133">
                <c:v>3.9819499999999999</c:v>
              </c:pt>
              <c:pt idx="1134">
                <c:v>3.9819499999999999</c:v>
              </c:pt>
              <c:pt idx="1135">
                <c:v>3.9898899999999999</c:v>
              </c:pt>
              <c:pt idx="1136">
                <c:v>3.9898899999999999</c:v>
              </c:pt>
              <c:pt idx="1137">
                <c:v>3.9898899999999999</c:v>
              </c:pt>
              <c:pt idx="1138">
                <c:v>3.9942899999999999</c:v>
              </c:pt>
              <c:pt idx="1139">
                <c:v>3.9942899999999999</c:v>
              </c:pt>
              <c:pt idx="1140">
                <c:v>3.9942899999999999</c:v>
              </c:pt>
              <c:pt idx="1141">
                <c:v>3.9965199999999999</c:v>
              </c:pt>
              <c:pt idx="1142">
                <c:v>3.9965199999999999</c:v>
              </c:pt>
              <c:pt idx="1143">
                <c:v>3.9965199999999999</c:v>
              </c:pt>
              <c:pt idx="1144">
                <c:v>3.9977999999999998</c:v>
              </c:pt>
              <c:pt idx="1145">
                <c:v>3.9977999999999998</c:v>
              </c:pt>
              <c:pt idx="1146">
                <c:v>3.9977999999999998</c:v>
              </c:pt>
              <c:pt idx="1147">
                <c:v>3.9982600000000001</c:v>
              </c:pt>
              <c:pt idx="1148">
                <c:v>3.9982600000000001</c:v>
              </c:pt>
              <c:pt idx="1149">
                <c:v>3.9982600000000001</c:v>
              </c:pt>
              <c:pt idx="1150">
                <c:v>3.9982899999999999</c:v>
              </c:pt>
              <c:pt idx="1151">
                <c:v>3.9982899999999999</c:v>
              </c:pt>
              <c:pt idx="1152">
                <c:v>3.9967700000000002</c:v>
              </c:pt>
              <c:pt idx="1153">
                <c:v>3.9967700000000002</c:v>
              </c:pt>
              <c:pt idx="1154">
                <c:v>3.99369</c:v>
              </c:pt>
              <c:pt idx="1155">
                <c:v>3.99369</c:v>
              </c:pt>
              <c:pt idx="1156">
                <c:v>3.9891800000000002</c:v>
              </c:pt>
              <c:pt idx="1157">
                <c:v>3.9891800000000002</c:v>
              </c:pt>
              <c:pt idx="1158">
                <c:v>3.9836499999999999</c:v>
              </c:pt>
              <c:pt idx="1159">
                <c:v>3.9836499999999999</c:v>
              </c:pt>
              <c:pt idx="1160">
                <c:v>3.9773499999999999</c:v>
              </c:pt>
              <c:pt idx="1161">
                <c:v>3.9773499999999999</c:v>
              </c:pt>
              <c:pt idx="1162">
                <c:v>3.9773499999999999</c:v>
              </c:pt>
              <c:pt idx="1163">
                <c:v>3.9679199999999999</c:v>
              </c:pt>
              <c:pt idx="1164">
                <c:v>3.9679199999999999</c:v>
              </c:pt>
              <c:pt idx="1165">
                <c:v>3.9608300000000001</c:v>
              </c:pt>
              <c:pt idx="1166">
                <c:v>3.9608300000000001</c:v>
              </c:pt>
              <c:pt idx="1167">
                <c:v>3.9608300000000001</c:v>
              </c:pt>
              <c:pt idx="1168">
                <c:v>3.9508299999999998</c:v>
              </c:pt>
              <c:pt idx="1169">
                <c:v>3.9508299999999998</c:v>
              </c:pt>
              <c:pt idx="1170">
                <c:v>3.9437099999999998</c:v>
              </c:pt>
              <c:pt idx="1171">
                <c:v>3.9437099999999998</c:v>
              </c:pt>
              <c:pt idx="1172">
                <c:v>3.93648</c:v>
              </c:pt>
              <c:pt idx="1173">
                <c:v>3.93648</c:v>
              </c:pt>
              <c:pt idx="1174">
                <c:v>3.9293200000000001</c:v>
              </c:pt>
              <c:pt idx="1175">
                <c:v>3.9293200000000001</c:v>
              </c:pt>
              <c:pt idx="1176">
                <c:v>3.9221900000000001</c:v>
              </c:pt>
              <c:pt idx="1177">
                <c:v>3.9221900000000001</c:v>
              </c:pt>
              <c:pt idx="1178">
                <c:v>3.9221900000000001</c:v>
              </c:pt>
              <c:pt idx="1179">
                <c:v>3.9106700000000001</c:v>
              </c:pt>
              <c:pt idx="1180">
                <c:v>3.9106700000000001</c:v>
              </c:pt>
              <c:pt idx="1181">
                <c:v>3.9106700000000001</c:v>
              </c:pt>
              <c:pt idx="1182">
                <c:v>3.9006099999999999</c:v>
              </c:pt>
              <c:pt idx="1183">
                <c:v>3.9006099999999999</c:v>
              </c:pt>
              <c:pt idx="1184">
                <c:v>3.9006099999999999</c:v>
              </c:pt>
              <c:pt idx="1185">
                <c:v>3.8906100000000001</c:v>
              </c:pt>
              <c:pt idx="1186">
                <c:v>3.8906100000000001</c:v>
              </c:pt>
              <c:pt idx="1187">
                <c:v>3.8804400000000001</c:v>
              </c:pt>
              <c:pt idx="1188">
                <c:v>3.8804400000000001</c:v>
              </c:pt>
              <c:pt idx="1189">
                <c:v>3.8804400000000001</c:v>
              </c:pt>
              <c:pt idx="1190">
                <c:v>3.8703400000000001</c:v>
              </c:pt>
              <c:pt idx="1191">
                <c:v>3.8703400000000001</c:v>
              </c:pt>
              <c:pt idx="1192">
                <c:v>3.8703400000000001</c:v>
              </c:pt>
              <c:pt idx="1193">
                <c:v>3.8603100000000001</c:v>
              </c:pt>
              <c:pt idx="1194">
                <c:v>3.8603100000000001</c:v>
              </c:pt>
              <c:pt idx="1195">
                <c:v>3.8603100000000001</c:v>
              </c:pt>
              <c:pt idx="1196">
                <c:v>3.8503799999999999</c:v>
              </c:pt>
              <c:pt idx="1197">
                <c:v>3.8503799999999999</c:v>
              </c:pt>
              <c:pt idx="1198">
                <c:v>3.8432200000000001</c:v>
              </c:pt>
              <c:pt idx="1199">
                <c:v>3.8432200000000001</c:v>
              </c:pt>
              <c:pt idx="1200">
                <c:v>3.8361000000000001</c:v>
              </c:pt>
              <c:pt idx="1201">
                <c:v>3.8361000000000001</c:v>
              </c:pt>
              <c:pt idx="1202">
                <c:v>3.8290099999999998</c:v>
              </c:pt>
              <c:pt idx="1203">
                <c:v>3.8290099999999998</c:v>
              </c:pt>
              <c:pt idx="1204">
                <c:v>3.8290099999999998</c:v>
              </c:pt>
              <c:pt idx="1205">
                <c:v>3.8190499999999998</c:v>
              </c:pt>
              <c:pt idx="1206">
                <c:v>3.8190499999999998</c:v>
              </c:pt>
              <c:pt idx="1207">
                <c:v>3.81054</c:v>
              </c:pt>
              <c:pt idx="1208">
                <c:v>3.81054</c:v>
              </c:pt>
              <c:pt idx="1209">
                <c:v>3.80342</c:v>
              </c:pt>
              <c:pt idx="1210">
                <c:v>3.80342</c:v>
              </c:pt>
              <c:pt idx="1211">
                <c:v>3.7977099999999999</c:v>
              </c:pt>
              <c:pt idx="1212">
                <c:v>3.7977099999999999</c:v>
              </c:pt>
              <c:pt idx="1213">
                <c:v>3.7977099999999999</c:v>
              </c:pt>
              <c:pt idx="1214">
                <c:v>3.78633</c:v>
              </c:pt>
              <c:pt idx="1215">
                <c:v>3.78633</c:v>
              </c:pt>
              <c:pt idx="1216">
                <c:v>3.77921</c:v>
              </c:pt>
              <c:pt idx="1217">
                <c:v>3.77921</c:v>
              </c:pt>
              <c:pt idx="1218">
                <c:v>3.77921</c:v>
              </c:pt>
              <c:pt idx="1219">
                <c:v>3.7693500000000002</c:v>
              </c:pt>
              <c:pt idx="1220">
                <c:v>3.7693500000000002</c:v>
              </c:pt>
              <c:pt idx="1221">
                <c:v>3.7693500000000002</c:v>
              </c:pt>
              <c:pt idx="1222">
                <c:v>3.7595000000000001</c:v>
              </c:pt>
              <c:pt idx="1223">
                <c:v>3.7595000000000001</c:v>
              </c:pt>
              <c:pt idx="1224">
                <c:v>3.7524799999999998</c:v>
              </c:pt>
              <c:pt idx="1225">
                <c:v>3.7524799999999998</c:v>
              </c:pt>
              <c:pt idx="1226">
                <c:v>3.7452200000000002</c:v>
              </c:pt>
              <c:pt idx="1227">
                <c:v>3.73936</c:v>
              </c:pt>
              <c:pt idx="1228">
                <c:v>3.73936</c:v>
              </c:pt>
              <c:pt idx="1229">
                <c:v>3.73204</c:v>
              </c:pt>
              <c:pt idx="1230">
                <c:v>3.73204</c:v>
              </c:pt>
              <c:pt idx="1231">
                <c:v>3.7247599999999998</c:v>
              </c:pt>
              <c:pt idx="1232">
                <c:v>3.7247599999999998</c:v>
              </c:pt>
              <c:pt idx="1233">
                <c:v>3.71732</c:v>
              </c:pt>
              <c:pt idx="1234">
                <c:v>3.71732</c:v>
              </c:pt>
              <c:pt idx="1235">
                <c:v>3.71732</c:v>
              </c:pt>
              <c:pt idx="1236">
                <c:v>3.7070500000000002</c:v>
              </c:pt>
              <c:pt idx="1237">
                <c:v>3.7070500000000002</c:v>
              </c:pt>
              <c:pt idx="1238">
                <c:v>3.6997</c:v>
              </c:pt>
              <c:pt idx="1239">
                <c:v>3.6997</c:v>
              </c:pt>
              <c:pt idx="1240">
                <c:v>3.6923699999999999</c:v>
              </c:pt>
              <c:pt idx="1241">
                <c:v>3.6923699999999999</c:v>
              </c:pt>
              <c:pt idx="1242">
                <c:v>3.6849799999999999</c:v>
              </c:pt>
              <c:pt idx="1243">
                <c:v>3.6849799999999999</c:v>
              </c:pt>
              <c:pt idx="1244">
                <c:v>3.6849799999999999</c:v>
              </c:pt>
              <c:pt idx="1245">
                <c:v>3.6748599999999998</c:v>
              </c:pt>
              <c:pt idx="1246">
                <c:v>3.6748599999999998</c:v>
              </c:pt>
              <c:pt idx="1247">
                <c:v>3.6748599999999998</c:v>
              </c:pt>
              <c:pt idx="1248">
                <c:v>3.6647699999999999</c:v>
              </c:pt>
              <c:pt idx="1249">
                <c:v>3.6647699999999999</c:v>
              </c:pt>
              <c:pt idx="1250">
                <c:v>3.6647699999999999</c:v>
              </c:pt>
              <c:pt idx="1251">
                <c:v>3.6547299999999998</c:v>
              </c:pt>
              <c:pt idx="1252">
                <c:v>3.6547299999999998</c:v>
              </c:pt>
              <c:pt idx="1253">
                <c:v>3.64744</c:v>
              </c:pt>
              <c:pt idx="1254">
                <c:v>3.64744</c:v>
              </c:pt>
              <c:pt idx="1255">
                <c:v>3.6373199999999999</c:v>
              </c:pt>
              <c:pt idx="1256">
                <c:v>3.6373199999999999</c:v>
              </c:pt>
              <c:pt idx="1257">
                <c:v>3.6373199999999999</c:v>
              </c:pt>
              <c:pt idx="1258">
                <c:v>3.6373199999999999</c:v>
              </c:pt>
              <c:pt idx="1259">
                <c:v>3.62582</c:v>
              </c:pt>
              <c:pt idx="1260">
                <c:v>3.62582</c:v>
              </c:pt>
              <c:pt idx="1261">
                <c:v>3.6186500000000001</c:v>
              </c:pt>
              <c:pt idx="1262">
                <c:v>3.6128999999999998</c:v>
              </c:pt>
              <c:pt idx="1263">
                <c:v>3.6128999999999998</c:v>
              </c:pt>
              <c:pt idx="1264">
                <c:v>3.6057600000000001</c:v>
              </c:pt>
              <c:pt idx="1265">
                <c:v>3.6057600000000001</c:v>
              </c:pt>
              <c:pt idx="1266">
                <c:v>3.5985900000000002</c:v>
              </c:pt>
              <c:pt idx="1267">
                <c:v>3.5985900000000002</c:v>
              </c:pt>
              <c:pt idx="1268">
                <c:v>3.5915699999999999</c:v>
              </c:pt>
              <c:pt idx="1269">
                <c:v>3.5915699999999999</c:v>
              </c:pt>
              <c:pt idx="1270">
                <c:v>3.58447</c:v>
              </c:pt>
              <c:pt idx="1271">
                <c:v>3.58447</c:v>
              </c:pt>
              <c:pt idx="1272">
                <c:v>3.58447</c:v>
              </c:pt>
              <c:pt idx="1273">
                <c:v>3.5745399999999998</c:v>
              </c:pt>
              <c:pt idx="1274">
                <c:v>3.5745399999999998</c:v>
              </c:pt>
              <c:pt idx="1275">
                <c:v>3.5745399999999998</c:v>
              </c:pt>
              <c:pt idx="1276">
                <c:v>3.5647500000000001</c:v>
              </c:pt>
              <c:pt idx="1277">
                <c:v>3.5647500000000001</c:v>
              </c:pt>
              <c:pt idx="1278">
                <c:v>3.5647500000000001</c:v>
              </c:pt>
              <c:pt idx="1279">
                <c:v>3.55355</c:v>
              </c:pt>
              <c:pt idx="1280">
                <c:v>3.55355</c:v>
              </c:pt>
              <c:pt idx="1281">
                <c:v>3.55355</c:v>
              </c:pt>
              <c:pt idx="1282">
                <c:v>3.5436899999999998</c:v>
              </c:pt>
              <c:pt idx="1283">
                <c:v>3.5436899999999998</c:v>
              </c:pt>
              <c:pt idx="1284">
                <c:v>3.5436899999999998</c:v>
              </c:pt>
              <c:pt idx="1285">
                <c:v>3.53383</c:v>
              </c:pt>
              <c:pt idx="1286">
                <c:v>3.53383</c:v>
              </c:pt>
              <c:pt idx="1287">
                <c:v>3.5268799999999998</c:v>
              </c:pt>
              <c:pt idx="1288">
                <c:v>3.5268799999999998</c:v>
              </c:pt>
              <c:pt idx="1289">
                <c:v>3.5185200000000001</c:v>
              </c:pt>
              <c:pt idx="1290">
                <c:v>3.5185200000000001</c:v>
              </c:pt>
              <c:pt idx="1291">
                <c:v>3.5185200000000001</c:v>
              </c:pt>
              <c:pt idx="1292">
                <c:v>3.50888</c:v>
              </c:pt>
              <c:pt idx="1293">
                <c:v>3.50888</c:v>
              </c:pt>
              <c:pt idx="1294">
                <c:v>3.50204</c:v>
              </c:pt>
              <c:pt idx="1295">
                <c:v>3.50204</c:v>
              </c:pt>
              <c:pt idx="1296">
                <c:v>3.4948999999999999</c:v>
              </c:pt>
              <c:pt idx="1297">
                <c:v>3.4948999999999999</c:v>
              </c:pt>
              <c:pt idx="1298">
                <c:v>3.4874900000000002</c:v>
              </c:pt>
              <c:pt idx="1299">
                <c:v>3.4874900000000002</c:v>
              </c:pt>
              <c:pt idx="1300">
                <c:v>3.4800300000000002</c:v>
              </c:pt>
              <c:pt idx="1301">
                <c:v>3.4800300000000002</c:v>
              </c:pt>
              <c:pt idx="1302">
                <c:v>3.4800300000000002</c:v>
              </c:pt>
              <c:pt idx="1303">
                <c:v>3.4696400000000001</c:v>
              </c:pt>
              <c:pt idx="1304">
                <c:v>3.4696400000000001</c:v>
              </c:pt>
              <c:pt idx="1305">
                <c:v>3.4696400000000001</c:v>
              </c:pt>
              <c:pt idx="1306">
                <c:v>3.4577100000000001</c:v>
              </c:pt>
              <c:pt idx="1307">
                <c:v>3.4577100000000001</c:v>
              </c:pt>
              <c:pt idx="1308">
                <c:v>3.4502100000000002</c:v>
              </c:pt>
              <c:pt idx="1309">
                <c:v>3.4502100000000002</c:v>
              </c:pt>
              <c:pt idx="1310">
                <c:v>3.4428399999999999</c:v>
              </c:pt>
              <c:pt idx="1311">
                <c:v>3.4428399999999999</c:v>
              </c:pt>
              <c:pt idx="1312">
                <c:v>3.43546</c:v>
              </c:pt>
              <c:pt idx="1313">
                <c:v>3.43546</c:v>
              </c:pt>
              <c:pt idx="1314">
                <c:v>3.4281299999999999</c:v>
              </c:pt>
              <c:pt idx="1315">
                <c:v>3.4281299999999999</c:v>
              </c:pt>
              <c:pt idx="1316">
                <c:v>3.4281299999999999</c:v>
              </c:pt>
              <c:pt idx="1317">
                <c:v>3.4179400000000002</c:v>
              </c:pt>
              <c:pt idx="1318">
                <c:v>3.4179400000000002</c:v>
              </c:pt>
              <c:pt idx="1319">
                <c:v>3.4106900000000002</c:v>
              </c:pt>
              <c:pt idx="1320">
                <c:v>3.4106900000000002</c:v>
              </c:pt>
              <c:pt idx="1321">
                <c:v>3.4034800000000001</c:v>
              </c:pt>
              <c:pt idx="1322">
                <c:v>3.4034800000000001</c:v>
              </c:pt>
              <c:pt idx="1323">
                <c:v>3.3962699999999999</c:v>
              </c:pt>
              <c:pt idx="1324">
                <c:v>3.3962699999999999</c:v>
              </c:pt>
              <c:pt idx="1325">
                <c:v>3.3890600000000002</c:v>
              </c:pt>
              <c:pt idx="1326">
                <c:v>3.3890600000000002</c:v>
              </c:pt>
              <c:pt idx="1327">
                <c:v>3.3819300000000001</c:v>
              </c:pt>
              <c:pt idx="1328">
                <c:v>3.3819300000000001</c:v>
              </c:pt>
              <c:pt idx="1329">
                <c:v>3.3748800000000001</c:v>
              </c:pt>
              <c:pt idx="1330">
                <c:v>3.3748800000000001</c:v>
              </c:pt>
              <c:pt idx="1331">
                <c:v>3.3677899999999998</c:v>
              </c:pt>
              <c:pt idx="1332">
                <c:v>3.3677899999999998</c:v>
              </c:pt>
              <c:pt idx="1333">
                <c:v>3.3677899999999998</c:v>
              </c:pt>
              <c:pt idx="1334">
                <c:v>3.35785</c:v>
              </c:pt>
              <c:pt idx="1335">
                <c:v>3.35785</c:v>
              </c:pt>
              <c:pt idx="1336">
                <c:v>3.35785</c:v>
              </c:pt>
              <c:pt idx="1337">
                <c:v>3.3478300000000001</c:v>
              </c:pt>
              <c:pt idx="1338">
                <c:v>3.3478300000000001</c:v>
              </c:pt>
              <c:pt idx="1339">
                <c:v>3.3378100000000002</c:v>
              </c:pt>
              <c:pt idx="1340">
                <c:v>3.3378100000000002</c:v>
              </c:pt>
              <c:pt idx="1341">
                <c:v>3.3378100000000002</c:v>
              </c:pt>
              <c:pt idx="1342">
                <c:v>3.32803</c:v>
              </c:pt>
              <c:pt idx="1343">
                <c:v>3.32803</c:v>
              </c:pt>
              <c:pt idx="1344">
                <c:v>3.3210700000000002</c:v>
              </c:pt>
              <c:pt idx="1345">
                <c:v>3.3210700000000002</c:v>
              </c:pt>
              <c:pt idx="1346">
                <c:v>3.3140999999999998</c:v>
              </c:pt>
              <c:pt idx="1347">
                <c:v>3.3140999999999998</c:v>
              </c:pt>
              <c:pt idx="1348">
                <c:v>3.3070900000000001</c:v>
              </c:pt>
              <c:pt idx="1349">
                <c:v>3.3070900000000001</c:v>
              </c:pt>
              <c:pt idx="1350">
                <c:v>3.3015099999999999</c:v>
              </c:pt>
              <c:pt idx="1351">
                <c:v>3.3015099999999999</c:v>
              </c:pt>
              <c:pt idx="1352">
                <c:v>3.2945899999999999</c:v>
              </c:pt>
              <c:pt idx="1353">
                <c:v>3.2945899999999999</c:v>
              </c:pt>
              <c:pt idx="1354">
                <c:v>3.28762</c:v>
              </c:pt>
              <c:pt idx="1355">
                <c:v>3.28762</c:v>
              </c:pt>
              <c:pt idx="1356">
                <c:v>3.28078</c:v>
              </c:pt>
              <c:pt idx="1357">
                <c:v>3.28078</c:v>
              </c:pt>
              <c:pt idx="1358">
                <c:v>3.2738900000000002</c:v>
              </c:pt>
              <c:pt idx="1359">
                <c:v>3.2738900000000002</c:v>
              </c:pt>
              <c:pt idx="1360">
                <c:v>3.2669600000000001</c:v>
              </c:pt>
              <c:pt idx="1361">
                <c:v>3.2669600000000001</c:v>
              </c:pt>
              <c:pt idx="1362">
                <c:v>3.2669600000000001</c:v>
              </c:pt>
              <c:pt idx="1363">
                <c:v>3.25597</c:v>
              </c:pt>
              <c:pt idx="1364">
                <c:v>3.25597</c:v>
              </c:pt>
              <c:pt idx="1365">
                <c:v>3.24905</c:v>
              </c:pt>
              <c:pt idx="1366">
                <c:v>3.24905</c:v>
              </c:pt>
              <c:pt idx="1367">
                <c:v>3.2415699999999998</c:v>
              </c:pt>
              <c:pt idx="1368">
                <c:v>3.2415699999999998</c:v>
              </c:pt>
              <c:pt idx="1369">
                <c:v>3.2415699999999998</c:v>
              </c:pt>
              <c:pt idx="1370">
                <c:v>3.2312400000000001</c:v>
              </c:pt>
              <c:pt idx="1371">
                <c:v>3.2312400000000001</c:v>
              </c:pt>
              <c:pt idx="1372">
                <c:v>3.2312400000000001</c:v>
              </c:pt>
              <c:pt idx="1373">
                <c:v>3.2208600000000001</c:v>
              </c:pt>
              <c:pt idx="1374">
                <c:v>3.2208600000000001</c:v>
              </c:pt>
              <c:pt idx="1375">
                <c:v>3.2136499999999999</c:v>
              </c:pt>
              <c:pt idx="1376">
                <c:v>3.2136499999999999</c:v>
              </c:pt>
              <c:pt idx="1377">
                <c:v>3.20777</c:v>
              </c:pt>
              <c:pt idx="1378">
                <c:v>3.20777</c:v>
              </c:pt>
              <c:pt idx="1379">
                <c:v>3.1975699999999998</c:v>
              </c:pt>
              <c:pt idx="1380">
                <c:v>3.1975699999999998</c:v>
              </c:pt>
              <c:pt idx="1381">
                <c:v>3.1902699999999999</c:v>
              </c:pt>
              <c:pt idx="1382">
                <c:v>3.1902699999999999</c:v>
              </c:pt>
              <c:pt idx="1383">
                <c:v>3.1830099999999999</c:v>
              </c:pt>
              <c:pt idx="1384">
                <c:v>3.1830099999999999</c:v>
              </c:pt>
              <c:pt idx="1385">
                <c:v>3.1757</c:v>
              </c:pt>
              <c:pt idx="1386">
                <c:v>3.1757</c:v>
              </c:pt>
              <c:pt idx="1387">
                <c:v>3.1684399999999999</c:v>
              </c:pt>
              <c:pt idx="1388">
                <c:v>3.1684399999999999</c:v>
              </c:pt>
              <c:pt idx="1389">
                <c:v>3.1611400000000001</c:v>
              </c:pt>
              <c:pt idx="1390">
                <c:v>3.1611400000000001</c:v>
              </c:pt>
              <c:pt idx="1391">
                <c:v>3.1611400000000001</c:v>
              </c:pt>
              <c:pt idx="1392">
                <c:v>3.15103</c:v>
              </c:pt>
              <c:pt idx="1393">
                <c:v>3.15103</c:v>
              </c:pt>
              <c:pt idx="1394">
                <c:v>3.1438999999999999</c:v>
              </c:pt>
              <c:pt idx="1395">
                <c:v>3.1438999999999999</c:v>
              </c:pt>
              <c:pt idx="1396">
                <c:v>3.1438999999999999</c:v>
              </c:pt>
              <c:pt idx="1397">
                <c:v>3.1339299999999999</c:v>
              </c:pt>
              <c:pt idx="1398">
                <c:v>3.1339299999999999</c:v>
              </c:pt>
              <c:pt idx="1399">
                <c:v>3.12676</c:v>
              </c:pt>
              <c:pt idx="1400">
                <c:v>3.12676</c:v>
              </c:pt>
              <c:pt idx="1401">
                <c:v>3.1195900000000001</c:v>
              </c:pt>
              <c:pt idx="1402">
                <c:v>3.1195900000000001</c:v>
              </c:pt>
              <c:pt idx="1403">
                <c:v>3.1124999999999998</c:v>
              </c:pt>
              <c:pt idx="1404">
                <c:v>3.1124999999999998</c:v>
              </c:pt>
              <c:pt idx="1405">
                <c:v>3.1054200000000001</c:v>
              </c:pt>
              <c:pt idx="1406">
                <c:v>3.1054200000000001</c:v>
              </c:pt>
              <c:pt idx="1407">
                <c:v>3.0983399999999999</c:v>
              </c:pt>
              <c:pt idx="1408">
                <c:v>3.0983399999999999</c:v>
              </c:pt>
              <c:pt idx="1409">
                <c:v>3.0912199999999999</c:v>
              </c:pt>
              <c:pt idx="1410">
                <c:v>3.0912199999999999</c:v>
              </c:pt>
              <c:pt idx="1411">
                <c:v>3.0840900000000002</c:v>
              </c:pt>
              <c:pt idx="1412">
                <c:v>3.0840900000000002</c:v>
              </c:pt>
              <c:pt idx="1413">
                <c:v>3.0840900000000002</c:v>
              </c:pt>
              <c:pt idx="1414">
                <c:v>3.0740699999999999</c:v>
              </c:pt>
              <c:pt idx="1415">
                <c:v>3.0740699999999999</c:v>
              </c:pt>
              <c:pt idx="1416">
                <c:v>3.0656500000000002</c:v>
              </c:pt>
              <c:pt idx="1417">
                <c:v>3.0656500000000002</c:v>
              </c:pt>
              <c:pt idx="1418">
                <c:v>3.0586099999999998</c:v>
              </c:pt>
              <c:pt idx="1419">
                <c:v>3.0586099999999998</c:v>
              </c:pt>
              <c:pt idx="1420">
                <c:v>3.0516700000000001</c:v>
              </c:pt>
              <c:pt idx="1421">
                <c:v>3.0516700000000001</c:v>
              </c:pt>
              <c:pt idx="1422">
                <c:v>3.0447199999999999</c:v>
              </c:pt>
              <c:pt idx="1423">
                <c:v>3.0447199999999999</c:v>
              </c:pt>
              <c:pt idx="1424">
                <c:v>3.03782</c:v>
              </c:pt>
              <c:pt idx="1425">
                <c:v>3.03782</c:v>
              </c:pt>
              <c:pt idx="1426">
                <c:v>3.0308199999999998</c:v>
              </c:pt>
              <c:pt idx="1427">
                <c:v>3.0308199999999998</c:v>
              </c:pt>
              <c:pt idx="1428">
                <c:v>3.0252599999999998</c:v>
              </c:pt>
              <c:pt idx="1429">
                <c:v>3.0252599999999998</c:v>
              </c:pt>
              <c:pt idx="1430">
                <c:v>3.01831</c:v>
              </c:pt>
              <c:pt idx="1431">
                <c:v>3.01831</c:v>
              </c:pt>
              <c:pt idx="1432">
                <c:v>3.0113599999999998</c:v>
              </c:pt>
              <c:pt idx="1433">
                <c:v>3.0113599999999998</c:v>
              </c:pt>
              <c:pt idx="1434">
                <c:v>3.0043700000000002</c:v>
              </c:pt>
              <c:pt idx="1435">
                <c:v>3.0043700000000002</c:v>
              </c:pt>
              <c:pt idx="1436">
                <c:v>2.9972799999999999</c:v>
              </c:pt>
              <c:pt idx="1437">
                <c:v>2.9972799999999999</c:v>
              </c:pt>
              <c:pt idx="1438">
                <c:v>2.9900500000000001</c:v>
              </c:pt>
              <c:pt idx="1439">
                <c:v>2.9900500000000001</c:v>
              </c:pt>
              <c:pt idx="1440">
                <c:v>2.9828700000000001</c:v>
              </c:pt>
              <c:pt idx="1441">
                <c:v>2.9828700000000001</c:v>
              </c:pt>
              <c:pt idx="1442">
                <c:v>2.9756900000000002</c:v>
              </c:pt>
              <c:pt idx="1443">
                <c:v>2.9756900000000002</c:v>
              </c:pt>
              <c:pt idx="1444">
                <c:v>2.96855</c:v>
              </c:pt>
              <c:pt idx="1445">
                <c:v>2.96855</c:v>
              </c:pt>
              <c:pt idx="1446">
                <c:v>2.9614199999999999</c:v>
              </c:pt>
              <c:pt idx="1447">
                <c:v>2.9614199999999999</c:v>
              </c:pt>
              <c:pt idx="1448">
                <c:v>2.9543300000000001</c:v>
              </c:pt>
              <c:pt idx="1449">
                <c:v>2.9543300000000001</c:v>
              </c:pt>
              <c:pt idx="1450">
                <c:v>2.94719</c:v>
              </c:pt>
              <c:pt idx="1451">
                <c:v>2.94719</c:v>
              </c:pt>
              <c:pt idx="1452">
                <c:v>2.9401099999999998</c:v>
              </c:pt>
              <c:pt idx="1453">
                <c:v>2.9401099999999998</c:v>
              </c:pt>
              <c:pt idx="1454">
                <c:v>2.9329299999999998</c:v>
              </c:pt>
              <c:pt idx="1455">
                <c:v>2.9329299999999998</c:v>
              </c:pt>
              <c:pt idx="1456">
                <c:v>2.9257399999999998</c:v>
              </c:pt>
              <c:pt idx="1457">
                <c:v>2.9257399999999998</c:v>
              </c:pt>
              <c:pt idx="1458">
                <c:v>2.9185599999999998</c:v>
              </c:pt>
              <c:pt idx="1459">
                <c:v>2.9185599999999998</c:v>
              </c:pt>
              <c:pt idx="1460">
                <c:v>2.9113799999999999</c:v>
              </c:pt>
              <c:pt idx="1461">
                <c:v>2.9113799999999999</c:v>
              </c:pt>
              <c:pt idx="1462">
                <c:v>2.9041600000000001</c:v>
              </c:pt>
              <c:pt idx="1463">
                <c:v>2.9041600000000001</c:v>
              </c:pt>
              <c:pt idx="1464">
                <c:v>2.8970199999999999</c:v>
              </c:pt>
              <c:pt idx="1465">
                <c:v>2.8970199999999999</c:v>
              </c:pt>
              <c:pt idx="1466">
                <c:v>2.88998</c:v>
              </c:pt>
              <c:pt idx="1467">
                <c:v>2.88998</c:v>
              </c:pt>
              <c:pt idx="1468">
                <c:v>2.8828399999999998</c:v>
              </c:pt>
              <c:pt idx="1469">
                <c:v>2.8828399999999998</c:v>
              </c:pt>
              <c:pt idx="1470">
                <c:v>2.8757100000000002</c:v>
              </c:pt>
              <c:pt idx="1471">
                <c:v>2.8757100000000002</c:v>
              </c:pt>
              <c:pt idx="1472">
                <c:v>2.8685800000000001</c:v>
              </c:pt>
              <c:pt idx="1473">
                <c:v>2.8685800000000001</c:v>
              </c:pt>
              <c:pt idx="1474">
                <c:v>2.8614899999999999</c:v>
              </c:pt>
              <c:pt idx="1475">
                <c:v>2.8614899999999999</c:v>
              </c:pt>
              <c:pt idx="1476">
                <c:v>2.8544</c:v>
              </c:pt>
              <c:pt idx="1477">
                <c:v>2.8544</c:v>
              </c:pt>
              <c:pt idx="1478">
                <c:v>2.8472200000000001</c:v>
              </c:pt>
              <c:pt idx="1479">
                <c:v>2.8472200000000001</c:v>
              </c:pt>
              <c:pt idx="1480">
                <c:v>2.8400400000000001</c:v>
              </c:pt>
              <c:pt idx="1481">
                <c:v>2.8400400000000001</c:v>
              </c:pt>
              <c:pt idx="1482">
                <c:v>2.8329</c:v>
              </c:pt>
              <c:pt idx="1483">
                <c:v>2.8329</c:v>
              </c:pt>
              <c:pt idx="1484">
                <c:v>2.82572</c:v>
              </c:pt>
              <c:pt idx="1485">
                <c:v>2.82572</c:v>
              </c:pt>
              <c:pt idx="1486">
                <c:v>2.82572</c:v>
              </c:pt>
              <c:pt idx="1487">
                <c:v>2.8157100000000002</c:v>
              </c:pt>
              <c:pt idx="1488">
                <c:v>2.8157100000000002</c:v>
              </c:pt>
              <c:pt idx="1489">
                <c:v>2.8085300000000002</c:v>
              </c:pt>
              <c:pt idx="1490">
                <c:v>2.8085300000000002</c:v>
              </c:pt>
              <c:pt idx="1491">
                <c:v>2.8013499999999998</c:v>
              </c:pt>
              <c:pt idx="1492">
                <c:v>2.8013499999999998</c:v>
              </c:pt>
              <c:pt idx="1493">
                <c:v>2.7942200000000001</c:v>
              </c:pt>
              <c:pt idx="1494">
                <c:v>2.7942200000000001</c:v>
              </c:pt>
              <c:pt idx="1495">
                <c:v>2.7871299999999999</c:v>
              </c:pt>
              <c:pt idx="1496">
                <c:v>2.7871299999999999</c:v>
              </c:pt>
              <c:pt idx="1497">
                <c:v>2.7871299999999999</c:v>
              </c:pt>
              <c:pt idx="1498">
                <c:v>2.77712</c:v>
              </c:pt>
              <c:pt idx="1499">
                <c:v>2.77712</c:v>
              </c:pt>
              <c:pt idx="1500">
                <c:v>2.7685499999999998</c:v>
              </c:pt>
              <c:pt idx="1501">
                <c:v>2.7685499999999998</c:v>
              </c:pt>
              <c:pt idx="1502">
                <c:v>2.76146</c:v>
              </c:pt>
              <c:pt idx="1503">
                <c:v>2.76146</c:v>
              </c:pt>
              <c:pt idx="1504">
                <c:v>2.7542399999999998</c:v>
              </c:pt>
              <c:pt idx="1505">
                <c:v>2.7542399999999998</c:v>
              </c:pt>
              <c:pt idx="1506">
                <c:v>2.7470400000000001</c:v>
              </c:pt>
              <c:pt idx="1507">
                <c:v>2.7470400000000001</c:v>
              </c:pt>
              <c:pt idx="1508">
                <c:v>2.7400199999999999</c:v>
              </c:pt>
              <c:pt idx="1509">
                <c:v>2.7400199999999999</c:v>
              </c:pt>
              <c:pt idx="1510">
                <c:v>2.7329400000000001</c:v>
              </c:pt>
              <c:pt idx="1511">
                <c:v>2.7329400000000001</c:v>
              </c:pt>
              <c:pt idx="1512">
                <c:v>2.72587</c:v>
              </c:pt>
              <c:pt idx="1513">
                <c:v>2.72587</c:v>
              </c:pt>
              <c:pt idx="1514">
                <c:v>2.7202899999999999</c:v>
              </c:pt>
              <c:pt idx="1515">
                <c:v>2.7202899999999999</c:v>
              </c:pt>
              <c:pt idx="1516">
                <c:v>2.71326</c:v>
              </c:pt>
              <c:pt idx="1517">
                <c:v>2.71326</c:v>
              </c:pt>
              <c:pt idx="1518">
                <c:v>2.7061899999999999</c:v>
              </c:pt>
              <c:pt idx="1519">
                <c:v>2.7061899999999999</c:v>
              </c:pt>
              <c:pt idx="1520">
                <c:v>2.6992500000000001</c:v>
              </c:pt>
              <c:pt idx="1521">
                <c:v>2.6992500000000001</c:v>
              </c:pt>
              <c:pt idx="1522">
                <c:v>2.69218</c:v>
              </c:pt>
              <c:pt idx="1523">
                <c:v>2.69218</c:v>
              </c:pt>
              <c:pt idx="1524">
                <c:v>2.68519</c:v>
              </c:pt>
              <c:pt idx="1525">
                <c:v>2.68519</c:v>
              </c:pt>
              <c:pt idx="1526">
                <c:v>2.6781199999999998</c:v>
              </c:pt>
              <c:pt idx="1527">
                <c:v>2.6781199999999998</c:v>
              </c:pt>
              <c:pt idx="1528">
                <c:v>2.6781199999999998</c:v>
              </c:pt>
              <c:pt idx="1529">
                <c:v>2.6667700000000001</c:v>
              </c:pt>
              <c:pt idx="1530">
                <c:v>2.6667700000000001</c:v>
              </c:pt>
              <c:pt idx="1531">
                <c:v>2.6597</c:v>
              </c:pt>
              <c:pt idx="1532">
                <c:v>2.6597</c:v>
              </c:pt>
              <c:pt idx="1533">
                <c:v>2.6525799999999999</c:v>
              </c:pt>
              <c:pt idx="1534">
                <c:v>2.6525799999999999</c:v>
              </c:pt>
              <c:pt idx="1535">
                <c:v>2.6454599999999999</c:v>
              </c:pt>
              <c:pt idx="1536">
                <c:v>2.6454599999999999</c:v>
              </c:pt>
              <c:pt idx="1537">
                <c:v>2.6383000000000001</c:v>
              </c:pt>
              <c:pt idx="1538">
                <c:v>2.6383000000000001</c:v>
              </c:pt>
              <c:pt idx="1539">
                <c:v>2.6312700000000002</c:v>
              </c:pt>
              <c:pt idx="1540">
                <c:v>2.6312700000000002</c:v>
              </c:pt>
              <c:pt idx="1541">
                <c:v>2.6241099999999999</c:v>
              </c:pt>
              <c:pt idx="1542">
                <c:v>2.6241099999999999</c:v>
              </c:pt>
              <c:pt idx="1543">
                <c:v>2.6169899999999999</c:v>
              </c:pt>
              <c:pt idx="1544">
                <c:v>2.6169899999999999</c:v>
              </c:pt>
              <c:pt idx="1545">
                <c:v>2.6097899999999998</c:v>
              </c:pt>
              <c:pt idx="1546">
                <c:v>2.6097899999999998</c:v>
              </c:pt>
              <c:pt idx="1547">
                <c:v>2.6026699999999998</c:v>
              </c:pt>
              <c:pt idx="1548">
                <c:v>2.6026699999999998</c:v>
              </c:pt>
              <c:pt idx="1549">
                <c:v>2.59551</c:v>
              </c:pt>
              <c:pt idx="1550">
                <c:v>2.59551</c:v>
              </c:pt>
              <c:pt idx="1551">
                <c:v>2.59551</c:v>
              </c:pt>
              <c:pt idx="1552">
                <c:v>2.5854200000000001</c:v>
              </c:pt>
              <c:pt idx="1553">
                <c:v>2.5854200000000001</c:v>
              </c:pt>
              <c:pt idx="1554">
                <c:v>2.5780699999999999</c:v>
              </c:pt>
              <c:pt idx="1555">
                <c:v>2.5780699999999999</c:v>
              </c:pt>
              <c:pt idx="1556">
                <c:v>2.5707300000000002</c:v>
              </c:pt>
              <c:pt idx="1557">
                <c:v>2.5707300000000002</c:v>
              </c:pt>
              <c:pt idx="1558">
                <c:v>2.5634299999999999</c:v>
              </c:pt>
              <c:pt idx="1559">
                <c:v>2.5634299999999999</c:v>
              </c:pt>
              <c:pt idx="1560">
                <c:v>2.5561799999999999</c:v>
              </c:pt>
              <c:pt idx="1561">
                <c:v>2.5561799999999999</c:v>
              </c:pt>
              <c:pt idx="1562">
                <c:v>2.5489299999999999</c:v>
              </c:pt>
              <c:pt idx="1563">
                <c:v>2.5489299999999999</c:v>
              </c:pt>
              <c:pt idx="1564">
                <c:v>2.5489299999999999</c:v>
              </c:pt>
              <c:pt idx="1565">
                <c:v>2.5388799999999998</c:v>
              </c:pt>
              <c:pt idx="1566">
                <c:v>2.5388799999999998</c:v>
              </c:pt>
              <c:pt idx="1567">
                <c:v>2.5388799999999998</c:v>
              </c:pt>
              <c:pt idx="1568">
                <c:v>2.5287899999999999</c:v>
              </c:pt>
              <c:pt idx="1569">
                <c:v>2.5287899999999999</c:v>
              </c:pt>
              <c:pt idx="1570">
                <c:v>2.5215399999999999</c:v>
              </c:pt>
              <c:pt idx="1571">
                <c:v>2.5215399999999999</c:v>
              </c:pt>
              <c:pt idx="1572">
                <c:v>2.5143300000000002</c:v>
              </c:pt>
              <c:pt idx="1573">
                <c:v>2.5143300000000002</c:v>
              </c:pt>
              <c:pt idx="1574">
                <c:v>2.5070800000000002</c:v>
              </c:pt>
              <c:pt idx="1575">
                <c:v>2.5070800000000002</c:v>
              </c:pt>
              <c:pt idx="1576">
                <c:v>2.5012699999999999</c:v>
              </c:pt>
              <c:pt idx="1577">
                <c:v>2.4940899999999999</c:v>
              </c:pt>
              <c:pt idx="1578">
                <c:v>2.4940899999999999</c:v>
              </c:pt>
              <c:pt idx="1579">
                <c:v>2.4868999999999999</c:v>
              </c:pt>
              <c:pt idx="1580">
                <c:v>2.4868999999999999</c:v>
              </c:pt>
              <c:pt idx="1581">
                <c:v>2.4797500000000001</c:v>
              </c:pt>
              <c:pt idx="1582">
                <c:v>2.4797500000000001</c:v>
              </c:pt>
              <c:pt idx="1583">
                <c:v>2.4797500000000001</c:v>
              </c:pt>
              <c:pt idx="1584">
                <c:v>2.46976</c:v>
              </c:pt>
              <c:pt idx="1585">
                <c:v>2.46976</c:v>
              </c:pt>
              <c:pt idx="1586">
                <c:v>2.4626100000000002</c:v>
              </c:pt>
              <c:pt idx="1587">
                <c:v>2.4626100000000002</c:v>
              </c:pt>
              <c:pt idx="1588">
                <c:v>2.4555099999999999</c:v>
              </c:pt>
              <c:pt idx="1589">
                <c:v>2.4555099999999999</c:v>
              </c:pt>
              <c:pt idx="1590">
                <c:v>2.44841</c:v>
              </c:pt>
              <c:pt idx="1591">
                <c:v>2.44841</c:v>
              </c:pt>
              <c:pt idx="1592">
                <c:v>2.4413100000000001</c:v>
              </c:pt>
              <c:pt idx="1593">
                <c:v>2.4413100000000001</c:v>
              </c:pt>
              <c:pt idx="1594">
                <c:v>2.4342100000000002</c:v>
              </c:pt>
              <c:pt idx="1595">
                <c:v>2.4342100000000002</c:v>
              </c:pt>
              <c:pt idx="1596">
                <c:v>2.4271099999999999</c:v>
              </c:pt>
              <c:pt idx="1597">
                <c:v>2.4271099999999999</c:v>
              </c:pt>
              <c:pt idx="1598">
                <c:v>2.4271099999999999</c:v>
              </c:pt>
              <c:pt idx="1599">
                <c:v>2.4171999999999998</c:v>
              </c:pt>
              <c:pt idx="1600">
                <c:v>2.4171999999999998</c:v>
              </c:pt>
              <c:pt idx="1601">
                <c:v>2.4101499999999998</c:v>
              </c:pt>
              <c:pt idx="1602">
                <c:v>2.4101499999999998</c:v>
              </c:pt>
              <c:pt idx="1603">
                <c:v>2.4029099999999999</c:v>
              </c:pt>
              <c:pt idx="1604">
                <c:v>2.4029099999999999</c:v>
              </c:pt>
              <c:pt idx="1605">
                <c:v>2.39568</c:v>
              </c:pt>
              <c:pt idx="1606">
                <c:v>2.39568</c:v>
              </c:pt>
              <c:pt idx="1607">
                <c:v>2.3884500000000002</c:v>
              </c:pt>
              <c:pt idx="1608">
                <c:v>2.3884500000000002</c:v>
              </c:pt>
              <c:pt idx="1609">
                <c:v>2.3812600000000002</c:v>
              </c:pt>
              <c:pt idx="1610">
                <c:v>2.3812600000000002</c:v>
              </c:pt>
              <c:pt idx="1611">
                <c:v>2.3740299999999999</c:v>
              </c:pt>
              <c:pt idx="1612">
                <c:v>2.3740299999999999</c:v>
              </c:pt>
              <c:pt idx="1613">
                <c:v>2.3668399999999998</c:v>
              </c:pt>
              <c:pt idx="1614">
                <c:v>2.3668399999999998</c:v>
              </c:pt>
              <c:pt idx="1615">
                <c:v>2.3668399999999998</c:v>
              </c:pt>
              <c:pt idx="1616">
                <c:v>2.3567999999999998</c:v>
              </c:pt>
              <c:pt idx="1617">
                <c:v>2.3567999999999998</c:v>
              </c:pt>
              <c:pt idx="1618">
                <c:v>2.3567999999999998</c:v>
              </c:pt>
              <c:pt idx="1619">
                <c:v>2.3468900000000001</c:v>
              </c:pt>
              <c:pt idx="1620">
                <c:v>2.3468900000000001</c:v>
              </c:pt>
              <c:pt idx="1621">
                <c:v>2.33677</c:v>
              </c:pt>
              <c:pt idx="1622">
                <c:v>2.33677</c:v>
              </c:pt>
              <c:pt idx="1623">
                <c:v>2.33677</c:v>
              </c:pt>
              <c:pt idx="1624">
                <c:v>2.32673</c:v>
              </c:pt>
              <c:pt idx="1625">
                <c:v>2.32673</c:v>
              </c:pt>
              <c:pt idx="1626">
                <c:v>2.32673</c:v>
              </c:pt>
              <c:pt idx="1627">
                <c:v>2.3166899999999999</c:v>
              </c:pt>
              <c:pt idx="1628">
                <c:v>2.3166899999999999</c:v>
              </c:pt>
              <c:pt idx="1629">
                <c:v>2.3094600000000001</c:v>
              </c:pt>
              <c:pt idx="1630">
                <c:v>2.3094600000000001</c:v>
              </c:pt>
              <c:pt idx="1631">
                <c:v>2.3094600000000001</c:v>
              </c:pt>
              <c:pt idx="1632">
                <c:v>2.29942</c:v>
              </c:pt>
              <c:pt idx="1633">
                <c:v>2.29942</c:v>
              </c:pt>
              <c:pt idx="1634">
                <c:v>2.29942</c:v>
              </c:pt>
              <c:pt idx="1635">
                <c:v>2.2894299999999999</c:v>
              </c:pt>
              <c:pt idx="1636">
                <c:v>2.2894299999999999</c:v>
              </c:pt>
              <c:pt idx="1637">
                <c:v>2.2808799999999998</c:v>
              </c:pt>
              <c:pt idx="1638">
                <c:v>2.2808799999999998</c:v>
              </c:pt>
              <c:pt idx="1639">
                <c:v>2.2808799999999998</c:v>
              </c:pt>
              <c:pt idx="1640">
                <c:v>2.2709299999999999</c:v>
              </c:pt>
              <c:pt idx="1641">
                <c:v>2.2709299999999999</c:v>
              </c:pt>
              <c:pt idx="1642">
                <c:v>2.2709299999999999</c:v>
              </c:pt>
              <c:pt idx="1643">
                <c:v>2.2610199999999998</c:v>
              </c:pt>
              <c:pt idx="1644">
                <c:v>2.2610199999999998</c:v>
              </c:pt>
              <c:pt idx="1645">
                <c:v>2.2610199999999998</c:v>
              </c:pt>
              <c:pt idx="1646">
                <c:v>2.2497099999999999</c:v>
              </c:pt>
              <c:pt idx="1647">
                <c:v>2.2497099999999999</c:v>
              </c:pt>
              <c:pt idx="1648">
                <c:v>2.2497099999999999</c:v>
              </c:pt>
              <c:pt idx="1649">
                <c:v>2.2394599999999998</c:v>
              </c:pt>
              <c:pt idx="1650">
                <c:v>2.2394599999999998</c:v>
              </c:pt>
              <c:pt idx="1651">
                <c:v>2.2336399999999998</c:v>
              </c:pt>
              <c:pt idx="1652">
                <c:v>2.2336399999999998</c:v>
              </c:pt>
              <c:pt idx="1653">
                <c:v>2.2233499999999999</c:v>
              </c:pt>
              <c:pt idx="1654">
                <c:v>2.2233499999999999</c:v>
              </c:pt>
              <c:pt idx="1655">
                <c:v>2.2233499999999999</c:v>
              </c:pt>
              <c:pt idx="1656">
                <c:v>2.2131500000000002</c:v>
              </c:pt>
              <c:pt idx="1657">
                <c:v>2.2131500000000002</c:v>
              </c:pt>
              <c:pt idx="1658">
                <c:v>2.2131500000000002</c:v>
              </c:pt>
              <c:pt idx="1659">
                <c:v>2.20295</c:v>
              </c:pt>
              <c:pt idx="1660">
                <c:v>2.20295</c:v>
              </c:pt>
              <c:pt idx="1661">
                <c:v>2.1956899999999999</c:v>
              </c:pt>
              <c:pt idx="1662">
                <c:v>2.1956899999999999</c:v>
              </c:pt>
              <c:pt idx="1663">
                <c:v>2.18851</c:v>
              </c:pt>
              <c:pt idx="1664">
                <c:v>2.18851</c:v>
              </c:pt>
              <c:pt idx="1665">
                <c:v>2.18133</c:v>
              </c:pt>
              <c:pt idx="1666">
                <c:v>2.18133</c:v>
              </c:pt>
              <c:pt idx="1667">
                <c:v>2.1741600000000001</c:v>
              </c:pt>
              <c:pt idx="1668">
                <c:v>2.1741600000000001</c:v>
              </c:pt>
              <c:pt idx="1669">
                <c:v>2.16689</c:v>
              </c:pt>
              <c:pt idx="1670">
                <c:v>2.16689</c:v>
              </c:pt>
              <c:pt idx="1671">
                <c:v>2.16689</c:v>
              </c:pt>
              <c:pt idx="1672">
                <c:v>2.1568299999999998</c:v>
              </c:pt>
              <c:pt idx="1673">
                <c:v>2.1568299999999998</c:v>
              </c:pt>
              <c:pt idx="1674">
                <c:v>2.1568299999999998</c:v>
              </c:pt>
              <c:pt idx="1675">
                <c:v>2.1467700000000001</c:v>
              </c:pt>
              <c:pt idx="1676">
                <c:v>2.1467700000000001</c:v>
              </c:pt>
              <c:pt idx="1677">
                <c:v>2.1395900000000001</c:v>
              </c:pt>
              <c:pt idx="1678">
                <c:v>2.1395900000000001</c:v>
              </c:pt>
              <c:pt idx="1679">
                <c:v>2.1296200000000001</c:v>
              </c:pt>
              <c:pt idx="1680">
                <c:v>2.1296200000000001</c:v>
              </c:pt>
              <c:pt idx="1681">
                <c:v>2.1224400000000001</c:v>
              </c:pt>
              <c:pt idx="1682">
                <c:v>2.1224400000000001</c:v>
              </c:pt>
              <c:pt idx="1683">
                <c:v>2.11531</c:v>
              </c:pt>
              <c:pt idx="1684">
                <c:v>2.11531</c:v>
              </c:pt>
              <c:pt idx="1685">
                <c:v>2.1082700000000001</c:v>
              </c:pt>
              <c:pt idx="1686">
                <c:v>2.1082700000000001</c:v>
              </c:pt>
              <c:pt idx="1687">
                <c:v>2.1025900000000002</c:v>
              </c:pt>
              <c:pt idx="1688">
                <c:v>2.1025900000000002</c:v>
              </c:pt>
              <c:pt idx="1689">
                <c:v>2.0954999999999999</c:v>
              </c:pt>
              <c:pt idx="1690">
                <c:v>2.0954999999999999</c:v>
              </c:pt>
              <c:pt idx="1691">
                <c:v>2.0954999999999999</c:v>
              </c:pt>
              <c:pt idx="1692">
                <c:v>2.0855700000000001</c:v>
              </c:pt>
              <c:pt idx="1693">
                <c:v>2.0855700000000001</c:v>
              </c:pt>
              <c:pt idx="1694">
                <c:v>2.0784400000000001</c:v>
              </c:pt>
              <c:pt idx="1695">
                <c:v>2.0784400000000001</c:v>
              </c:pt>
              <c:pt idx="1696">
                <c:v>2.0714000000000001</c:v>
              </c:pt>
              <c:pt idx="1697">
                <c:v>2.0714000000000001</c:v>
              </c:pt>
              <c:pt idx="1698">
                <c:v>2.0643600000000002</c:v>
              </c:pt>
              <c:pt idx="1699">
                <c:v>2.0643600000000002</c:v>
              </c:pt>
              <c:pt idx="1700">
                <c:v>2.0573700000000001</c:v>
              </c:pt>
              <c:pt idx="1701">
                <c:v>2.0573700000000001</c:v>
              </c:pt>
              <c:pt idx="1702">
                <c:v>2.0503300000000002</c:v>
              </c:pt>
              <c:pt idx="1703">
                <c:v>2.0503300000000002</c:v>
              </c:pt>
              <c:pt idx="1704">
                <c:v>2.0432399999999999</c:v>
              </c:pt>
              <c:pt idx="1705">
                <c:v>2.0432399999999999</c:v>
              </c:pt>
              <c:pt idx="1706">
                <c:v>2.0362</c:v>
              </c:pt>
              <c:pt idx="1707">
                <c:v>2.0362</c:v>
              </c:pt>
              <c:pt idx="1708">
                <c:v>2.0291199999999998</c:v>
              </c:pt>
              <c:pt idx="1709">
                <c:v>2.0291199999999998</c:v>
              </c:pt>
              <c:pt idx="1710">
                <c:v>2.0220799999999999</c:v>
              </c:pt>
              <c:pt idx="1711">
                <c:v>2.0220799999999999</c:v>
              </c:pt>
              <c:pt idx="1712">
                <c:v>2.0150800000000002</c:v>
              </c:pt>
              <c:pt idx="1713">
                <c:v>2.0150800000000002</c:v>
              </c:pt>
              <c:pt idx="1714">
                <c:v>2.0150800000000002</c:v>
              </c:pt>
              <c:pt idx="1715">
                <c:v>2.00529</c:v>
              </c:pt>
              <c:pt idx="1716">
                <c:v>2.00529</c:v>
              </c:pt>
              <c:pt idx="1717">
                <c:v>1.99685</c:v>
              </c:pt>
              <c:pt idx="1718">
                <c:v>1.99685</c:v>
              </c:pt>
              <c:pt idx="1719">
                <c:v>1.9897400000000001</c:v>
              </c:pt>
              <c:pt idx="1720">
                <c:v>1.9897400000000001</c:v>
              </c:pt>
              <c:pt idx="1721">
                <c:v>1.9897400000000001</c:v>
              </c:pt>
              <c:pt idx="1722">
                <c:v>1.9798</c:v>
              </c:pt>
              <c:pt idx="1723">
                <c:v>1.9798</c:v>
              </c:pt>
              <c:pt idx="1724">
                <c:v>1.9725900000000001</c:v>
              </c:pt>
              <c:pt idx="1725">
                <c:v>1.9725900000000001</c:v>
              </c:pt>
              <c:pt idx="1726">
                <c:v>1.96539</c:v>
              </c:pt>
              <c:pt idx="1727">
                <c:v>1.96539</c:v>
              </c:pt>
              <c:pt idx="1728">
                <c:v>1.95824</c:v>
              </c:pt>
              <c:pt idx="1729">
                <c:v>1.95824</c:v>
              </c:pt>
              <c:pt idx="1730">
                <c:v>1.95824</c:v>
              </c:pt>
              <c:pt idx="1731">
                <c:v>1.94825</c:v>
              </c:pt>
              <c:pt idx="1732">
                <c:v>1.94825</c:v>
              </c:pt>
              <c:pt idx="1733">
                <c:v>1.9410400000000001</c:v>
              </c:pt>
              <c:pt idx="1734">
                <c:v>1.9410400000000001</c:v>
              </c:pt>
              <c:pt idx="1735">
                <c:v>1.9410400000000001</c:v>
              </c:pt>
              <c:pt idx="1736">
                <c:v>1.9296599999999999</c:v>
              </c:pt>
              <c:pt idx="1737">
                <c:v>1.9296599999999999</c:v>
              </c:pt>
              <c:pt idx="1738">
                <c:v>1.9296599999999999</c:v>
              </c:pt>
              <c:pt idx="1739">
                <c:v>1.9211100000000001</c:v>
              </c:pt>
              <c:pt idx="1740">
                <c:v>1.9211100000000001</c:v>
              </c:pt>
              <c:pt idx="1741">
                <c:v>1.91395</c:v>
              </c:pt>
              <c:pt idx="1742">
                <c:v>1.91395</c:v>
              </c:pt>
              <c:pt idx="1743">
                <c:v>1.9067499999999999</c:v>
              </c:pt>
              <c:pt idx="1744">
                <c:v>1.9067499999999999</c:v>
              </c:pt>
              <c:pt idx="1745">
                <c:v>1.8996900000000001</c:v>
              </c:pt>
              <c:pt idx="1746">
                <c:v>1.8996900000000001</c:v>
              </c:pt>
              <c:pt idx="1747">
                <c:v>1.89262</c:v>
              </c:pt>
              <c:pt idx="1748">
                <c:v>1.8854200000000001</c:v>
              </c:pt>
              <c:pt idx="1749">
                <c:v>1.8854200000000001</c:v>
              </c:pt>
              <c:pt idx="1750">
                <c:v>1.8783099999999999</c:v>
              </c:pt>
              <c:pt idx="1751">
                <c:v>1.8783099999999999</c:v>
              </c:pt>
              <c:pt idx="1752">
                <c:v>1.8711500000000001</c:v>
              </c:pt>
              <c:pt idx="1753">
                <c:v>1.8711500000000001</c:v>
              </c:pt>
              <c:pt idx="1754">
                <c:v>1.86548</c:v>
              </c:pt>
              <c:pt idx="1755">
                <c:v>1.86548</c:v>
              </c:pt>
              <c:pt idx="1756">
                <c:v>1.8583700000000001</c:v>
              </c:pt>
              <c:pt idx="1757">
                <c:v>1.8583700000000001</c:v>
              </c:pt>
              <c:pt idx="1758">
                <c:v>1.8512599999999999</c:v>
              </c:pt>
              <c:pt idx="1759">
                <c:v>1.8512599999999999</c:v>
              </c:pt>
              <c:pt idx="1760">
                <c:v>1.8512599999999999</c:v>
              </c:pt>
              <c:pt idx="1761">
                <c:v>1.8413200000000001</c:v>
              </c:pt>
              <c:pt idx="1762">
                <c:v>1.8413200000000001</c:v>
              </c:pt>
              <c:pt idx="1763">
                <c:v>1.83416</c:v>
              </c:pt>
              <c:pt idx="1764">
                <c:v>1.83416</c:v>
              </c:pt>
              <c:pt idx="1765">
                <c:v>1.82701</c:v>
              </c:pt>
              <c:pt idx="1766">
                <c:v>1.82701</c:v>
              </c:pt>
              <c:pt idx="1767">
                <c:v>1.8198099999999999</c:v>
              </c:pt>
              <c:pt idx="1768">
                <c:v>1.8198099999999999</c:v>
              </c:pt>
              <c:pt idx="1769">
                <c:v>1.8126500000000001</c:v>
              </c:pt>
              <c:pt idx="1770">
                <c:v>1.8126500000000001</c:v>
              </c:pt>
              <c:pt idx="1771">
                <c:v>1.8055399999999999</c:v>
              </c:pt>
              <c:pt idx="1772">
                <c:v>1.8055399999999999</c:v>
              </c:pt>
              <c:pt idx="1773">
                <c:v>1.7983800000000001</c:v>
              </c:pt>
              <c:pt idx="1774">
                <c:v>1.7983800000000001</c:v>
              </c:pt>
              <c:pt idx="1775">
                <c:v>1.7912699999999999</c:v>
              </c:pt>
              <c:pt idx="1776">
                <c:v>1.7912699999999999</c:v>
              </c:pt>
              <c:pt idx="1777">
                <c:v>1.7912699999999999</c:v>
              </c:pt>
              <c:pt idx="1778">
                <c:v>1.78128</c:v>
              </c:pt>
              <c:pt idx="1779">
                <c:v>1.78128</c:v>
              </c:pt>
              <c:pt idx="1780">
                <c:v>1.78128</c:v>
              </c:pt>
              <c:pt idx="1781">
                <c:v>1.77115</c:v>
              </c:pt>
              <c:pt idx="1782">
                <c:v>1.77115</c:v>
              </c:pt>
              <c:pt idx="1783">
                <c:v>1.76102</c:v>
              </c:pt>
              <c:pt idx="1784">
                <c:v>1.76102</c:v>
              </c:pt>
              <c:pt idx="1785">
                <c:v>1.75396</c:v>
              </c:pt>
              <c:pt idx="1786">
                <c:v>1.75396</c:v>
              </c:pt>
              <c:pt idx="1787">
                <c:v>1.7482899999999999</c:v>
              </c:pt>
              <c:pt idx="1788">
                <c:v>1.7482899999999999</c:v>
              </c:pt>
              <c:pt idx="1789">
                <c:v>1.74112</c:v>
              </c:pt>
              <c:pt idx="1790">
                <c:v>1.74112</c:v>
              </c:pt>
              <c:pt idx="1791">
                <c:v>1.734</c:v>
              </c:pt>
              <c:pt idx="1792">
                <c:v>1.734</c:v>
              </c:pt>
              <c:pt idx="1793">
                <c:v>1.72688</c:v>
              </c:pt>
              <c:pt idx="1794">
                <c:v>1.72688</c:v>
              </c:pt>
              <c:pt idx="1795">
                <c:v>1.7197100000000001</c:v>
              </c:pt>
              <c:pt idx="1796">
                <c:v>1.7197100000000001</c:v>
              </c:pt>
              <c:pt idx="1797">
                <c:v>1.7124900000000001</c:v>
              </c:pt>
              <c:pt idx="1798">
                <c:v>1.7124900000000001</c:v>
              </c:pt>
              <c:pt idx="1799">
                <c:v>1.7052799999999999</c:v>
              </c:pt>
              <c:pt idx="1800">
                <c:v>1.7052799999999999</c:v>
              </c:pt>
              <c:pt idx="1801">
                <c:v>1.69811</c:v>
              </c:pt>
              <c:pt idx="1802">
                <c:v>1.69811</c:v>
              </c:pt>
              <c:pt idx="1803">
                <c:v>1.69099</c:v>
              </c:pt>
              <c:pt idx="1804">
                <c:v>1.69099</c:v>
              </c:pt>
              <c:pt idx="1805">
                <c:v>1.68387</c:v>
              </c:pt>
              <c:pt idx="1806">
                <c:v>1.68387</c:v>
              </c:pt>
              <c:pt idx="1807">
                <c:v>1.6766099999999999</c:v>
              </c:pt>
              <c:pt idx="1808">
                <c:v>1.6766099999999999</c:v>
              </c:pt>
              <c:pt idx="1809">
                <c:v>1.67079</c:v>
              </c:pt>
              <c:pt idx="1810">
                <c:v>1.67079</c:v>
              </c:pt>
              <c:pt idx="1811">
                <c:v>1.66218</c:v>
              </c:pt>
              <c:pt idx="1812">
                <c:v>1.66218</c:v>
              </c:pt>
              <c:pt idx="1813">
                <c:v>1.6550100000000001</c:v>
              </c:pt>
              <c:pt idx="1814">
                <c:v>1.6550100000000001</c:v>
              </c:pt>
              <c:pt idx="1815">
                <c:v>1.6492899999999999</c:v>
              </c:pt>
              <c:pt idx="1816">
                <c:v>1.6492899999999999</c:v>
              </c:pt>
              <c:pt idx="1817">
                <c:v>1.6421699999999999</c:v>
              </c:pt>
              <c:pt idx="1818">
                <c:v>1.6421699999999999</c:v>
              </c:pt>
              <c:pt idx="1819">
                <c:v>1.6350499999999999</c:v>
              </c:pt>
              <c:pt idx="1820">
                <c:v>1.6350499999999999</c:v>
              </c:pt>
              <c:pt idx="1821">
                <c:v>1.62788</c:v>
              </c:pt>
              <c:pt idx="1822">
                <c:v>1.62788</c:v>
              </c:pt>
              <c:pt idx="1823">
                <c:v>1.62788</c:v>
              </c:pt>
              <c:pt idx="1824">
                <c:v>1.61643</c:v>
              </c:pt>
              <c:pt idx="1825">
                <c:v>1.61643</c:v>
              </c:pt>
              <c:pt idx="1826">
                <c:v>1.60931</c:v>
              </c:pt>
              <c:pt idx="1827">
                <c:v>1.60931</c:v>
              </c:pt>
              <c:pt idx="1828">
                <c:v>1.60209</c:v>
              </c:pt>
              <c:pt idx="1829">
                <c:v>1.60209</c:v>
              </c:pt>
              <c:pt idx="1830">
                <c:v>1.5950200000000001</c:v>
              </c:pt>
              <c:pt idx="1831">
                <c:v>1.5950200000000001</c:v>
              </c:pt>
              <c:pt idx="1832">
                <c:v>1.58785</c:v>
              </c:pt>
              <c:pt idx="1833">
                <c:v>1.58785</c:v>
              </c:pt>
              <c:pt idx="1834">
                <c:v>1.58073</c:v>
              </c:pt>
              <c:pt idx="1835">
                <c:v>1.58073</c:v>
              </c:pt>
              <c:pt idx="1836">
                <c:v>1.58073</c:v>
              </c:pt>
              <c:pt idx="1837">
                <c:v>1.5708599999999999</c:v>
              </c:pt>
              <c:pt idx="1838">
                <c:v>1.5708599999999999</c:v>
              </c:pt>
              <c:pt idx="1839">
                <c:v>1.5708599999999999</c:v>
              </c:pt>
              <c:pt idx="1840">
                <c:v>1.56104</c:v>
              </c:pt>
              <c:pt idx="1841">
                <c:v>1.56104</c:v>
              </c:pt>
              <c:pt idx="1842">
                <c:v>1.55396</c:v>
              </c:pt>
              <c:pt idx="1843">
                <c:v>1.55396</c:v>
              </c:pt>
              <c:pt idx="1844">
                <c:v>1.54819</c:v>
              </c:pt>
              <c:pt idx="1845">
                <c:v>1.5410699999999999</c:v>
              </c:pt>
              <c:pt idx="1846">
                <c:v>1.5410699999999999</c:v>
              </c:pt>
              <c:pt idx="1847">
                <c:v>1.5339499999999999</c:v>
              </c:pt>
              <c:pt idx="1848">
                <c:v>1.5339499999999999</c:v>
              </c:pt>
              <c:pt idx="1849">
                <c:v>1.5339499999999999</c:v>
              </c:pt>
              <c:pt idx="1850">
                <c:v>1.5240400000000001</c:v>
              </c:pt>
              <c:pt idx="1851">
                <c:v>1.5240400000000001</c:v>
              </c:pt>
              <c:pt idx="1852">
                <c:v>1.5169600000000001</c:v>
              </c:pt>
              <c:pt idx="1853">
                <c:v>1.5169600000000001</c:v>
              </c:pt>
              <c:pt idx="1854">
                <c:v>1.5098400000000001</c:v>
              </c:pt>
              <c:pt idx="1855">
                <c:v>1.5098400000000001</c:v>
              </c:pt>
              <c:pt idx="1856">
                <c:v>1.5098400000000001</c:v>
              </c:pt>
              <c:pt idx="1857">
                <c:v>1.49983</c:v>
              </c:pt>
              <c:pt idx="1858">
                <c:v>1.49983</c:v>
              </c:pt>
              <c:pt idx="1859">
                <c:v>1.4926299999999999</c:v>
              </c:pt>
              <c:pt idx="1860">
                <c:v>1.4926299999999999</c:v>
              </c:pt>
              <c:pt idx="1861">
                <c:v>1.4855100000000001</c:v>
              </c:pt>
              <c:pt idx="1862">
                <c:v>1.4855100000000001</c:v>
              </c:pt>
              <c:pt idx="1863">
                <c:v>1.4783599999999999</c:v>
              </c:pt>
              <c:pt idx="1864">
                <c:v>1.4783599999999999</c:v>
              </c:pt>
              <c:pt idx="1865">
                <c:v>1.4712000000000001</c:v>
              </c:pt>
              <c:pt idx="1866">
                <c:v>1.4712000000000001</c:v>
              </c:pt>
              <c:pt idx="1867">
                <c:v>1.4712000000000001</c:v>
              </c:pt>
              <c:pt idx="1868">
                <c:v>1.4611700000000001</c:v>
              </c:pt>
              <c:pt idx="1869">
                <c:v>1.4611700000000001</c:v>
              </c:pt>
              <c:pt idx="1870">
                <c:v>1.4611700000000001</c:v>
              </c:pt>
              <c:pt idx="1871">
                <c:v>1.45113</c:v>
              </c:pt>
              <c:pt idx="1872">
                <c:v>1.45113</c:v>
              </c:pt>
              <c:pt idx="1873">
                <c:v>1.44397</c:v>
              </c:pt>
              <c:pt idx="1874">
                <c:v>1.44397</c:v>
              </c:pt>
              <c:pt idx="1875">
                <c:v>1.43682</c:v>
              </c:pt>
              <c:pt idx="1876">
                <c:v>1.43682</c:v>
              </c:pt>
              <c:pt idx="1877">
                <c:v>1.4297</c:v>
              </c:pt>
              <c:pt idx="1878">
                <c:v>1.4297</c:v>
              </c:pt>
              <c:pt idx="1879">
                <c:v>1.42109</c:v>
              </c:pt>
              <c:pt idx="1880">
                <c:v>1.42109</c:v>
              </c:pt>
              <c:pt idx="1881">
                <c:v>1.42109</c:v>
              </c:pt>
              <c:pt idx="1882">
                <c:v>1.4110499999999999</c:v>
              </c:pt>
              <c:pt idx="1883">
                <c:v>1.4110499999999999</c:v>
              </c:pt>
              <c:pt idx="1884">
                <c:v>1.40385</c:v>
              </c:pt>
              <c:pt idx="1885">
                <c:v>1.40385</c:v>
              </c:pt>
              <c:pt idx="1886">
                <c:v>1.39669</c:v>
              </c:pt>
              <c:pt idx="1887">
                <c:v>1.39669</c:v>
              </c:pt>
              <c:pt idx="1888">
                <c:v>1.39669</c:v>
              </c:pt>
              <c:pt idx="1889">
                <c:v>1.3867499999999999</c:v>
              </c:pt>
              <c:pt idx="1890">
                <c:v>1.3867499999999999</c:v>
              </c:pt>
              <c:pt idx="1891">
                <c:v>1.3867499999999999</c:v>
              </c:pt>
              <c:pt idx="1892">
                <c:v>1.3766700000000001</c:v>
              </c:pt>
              <c:pt idx="1893">
                <c:v>1.3766700000000001</c:v>
              </c:pt>
              <c:pt idx="1894">
                <c:v>1.3667800000000001</c:v>
              </c:pt>
              <c:pt idx="1895">
                <c:v>1.3667800000000001</c:v>
              </c:pt>
              <c:pt idx="1896">
                <c:v>1.3667800000000001</c:v>
              </c:pt>
              <c:pt idx="1897">
                <c:v>1.3567499999999999</c:v>
              </c:pt>
              <c:pt idx="1898">
                <c:v>1.3567499999999999</c:v>
              </c:pt>
              <c:pt idx="1899">
                <c:v>1.34954</c:v>
              </c:pt>
              <c:pt idx="1900">
                <c:v>1.34954</c:v>
              </c:pt>
              <c:pt idx="1901">
                <c:v>1.3423799999999999</c:v>
              </c:pt>
              <c:pt idx="1902">
                <c:v>1.3423799999999999</c:v>
              </c:pt>
              <c:pt idx="1903">
                <c:v>1.33518</c:v>
              </c:pt>
              <c:pt idx="1904">
                <c:v>1.33518</c:v>
              </c:pt>
              <c:pt idx="1905">
                <c:v>1.3293900000000001</c:v>
              </c:pt>
              <c:pt idx="1906">
                <c:v>1.3293900000000001</c:v>
              </c:pt>
              <c:pt idx="1907">
                <c:v>1.32223</c:v>
              </c:pt>
              <c:pt idx="1908">
                <c:v>1.32223</c:v>
              </c:pt>
              <c:pt idx="1909">
                <c:v>1.31511</c:v>
              </c:pt>
              <c:pt idx="1910">
                <c:v>1.31511</c:v>
              </c:pt>
              <c:pt idx="1911">
                <c:v>1.3080000000000001</c:v>
              </c:pt>
              <c:pt idx="1912">
                <c:v>1.3080000000000001</c:v>
              </c:pt>
              <c:pt idx="1913">
                <c:v>1.30084</c:v>
              </c:pt>
              <c:pt idx="1914">
                <c:v>1.30084</c:v>
              </c:pt>
              <c:pt idx="1915">
                <c:v>1.29383</c:v>
              </c:pt>
              <c:pt idx="1916">
                <c:v>1.29383</c:v>
              </c:pt>
              <c:pt idx="1917">
                <c:v>1.2867599999999999</c:v>
              </c:pt>
              <c:pt idx="1918">
                <c:v>1.2867599999999999</c:v>
              </c:pt>
              <c:pt idx="1919">
                <c:v>1.27965</c:v>
              </c:pt>
              <c:pt idx="1920">
                <c:v>1.27965</c:v>
              </c:pt>
              <c:pt idx="1921">
                <c:v>1.27244</c:v>
              </c:pt>
              <c:pt idx="1922">
                <c:v>1.27244</c:v>
              </c:pt>
              <c:pt idx="1923">
                <c:v>1.2653300000000001</c:v>
              </c:pt>
              <c:pt idx="1924">
                <c:v>1.2653300000000001</c:v>
              </c:pt>
              <c:pt idx="1925">
                <c:v>1.2653300000000001</c:v>
              </c:pt>
              <c:pt idx="1926">
                <c:v>1.2538899999999999</c:v>
              </c:pt>
              <c:pt idx="1927">
                <c:v>1.2538899999999999</c:v>
              </c:pt>
              <c:pt idx="1928">
                <c:v>1.2538899999999999</c:v>
              </c:pt>
              <c:pt idx="1929">
                <c:v>1.2437800000000001</c:v>
              </c:pt>
              <c:pt idx="1930">
                <c:v>1.2437800000000001</c:v>
              </c:pt>
              <c:pt idx="1931">
                <c:v>1.2366299999999999</c:v>
              </c:pt>
              <c:pt idx="1932">
                <c:v>1.2366299999999999</c:v>
              </c:pt>
              <c:pt idx="1933">
                <c:v>1.2366299999999999</c:v>
              </c:pt>
              <c:pt idx="1934">
                <c:v>1.2251300000000001</c:v>
              </c:pt>
              <c:pt idx="1935">
                <c:v>1.2251300000000001</c:v>
              </c:pt>
              <c:pt idx="1936">
                <c:v>1.2251300000000001</c:v>
              </c:pt>
              <c:pt idx="1937">
                <c:v>1.21505</c:v>
              </c:pt>
              <c:pt idx="1938">
                <c:v>1.21505</c:v>
              </c:pt>
              <c:pt idx="1939">
                <c:v>1.21505</c:v>
              </c:pt>
              <c:pt idx="1940">
                <c:v>1.2051499999999999</c:v>
              </c:pt>
              <c:pt idx="1941">
                <c:v>1.2051499999999999</c:v>
              </c:pt>
              <c:pt idx="1942">
                <c:v>1.19801</c:v>
              </c:pt>
              <c:pt idx="1943">
                <c:v>1.19801</c:v>
              </c:pt>
              <c:pt idx="1944">
                <c:v>1.1893899999999999</c:v>
              </c:pt>
              <c:pt idx="1945">
                <c:v>1.1893899999999999</c:v>
              </c:pt>
              <c:pt idx="1946">
                <c:v>1.18367</c:v>
              </c:pt>
              <c:pt idx="1947">
                <c:v>1.18367</c:v>
              </c:pt>
              <c:pt idx="1948">
                <c:v>1.1764699999999999</c:v>
              </c:pt>
              <c:pt idx="1949">
                <c:v>1.1764699999999999</c:v>
              </c:pt>
              <c:pt idx="1950">
                <c:v>1.16923</c:v>
              </c:pt>
              <c:pt idx="1951">
                <c:v>1.16923</c:v>
              </c:pt>
              <c:pt idx="1952">
                <c:v>1.16204</c:v>
              </c:pt>
              <c:pt idx="1953">
                <c:v>1.16204</c:v>
              </c:pt>
              <c:pt idx="1954">
                <c:v>1.16204</c:v>
              </c:pt>
              <c:pt idx="1955">
                <c:v>1.1504399999999999</c:v>
              </c:pt>
              <c:pt idx="1956">
                <c:v>1.1504399999999999</c:v>
              </c:pt>
              <c:pt idx="1957">
                <c:v>1.14334</c:v>
              </c:pt>
              <c:pt idx="1958">
                <c:v>1.14334</c:v>
              </c:pt>
              <c:pt idx="1959">
                <c:v>1.13629</c:v>
              </c:pt>
              <c:pt idx="1960">
                <c:v>1.13629</c:v>
              </c:pt>
              <c:pt idx="1961">
                <c:v>1.1291899999999999</c:v>
              </c:pt>
              <c:pt idx="1962">
                <c:v>1.1291899999999999</c:v>
              </c:pt>
              <c:pt idx="1963">
                <c:v>1.1221300000000001</c:v>
              </c:pt>
              <c:pt idx="1964">
                <c:v>1.1221300000000001</c:v>
              </c:pt>
              <c:pt idx="1965">
                <c:v>1.1150800000000001</c:v>
              </c:pt>
              <c:pt idx="1966">
                <c:v>1.1150800000000001</c:v>
              </c:pt>
              <c:pt idx="1967">
                <c:v>1.1080300000000001</c:v>
              </c:pt>
              <c:pt idx="1968">
                <c:v>1.1080300000000001</c:v>
              </c:pt>
              <c:pt idx="1969">
                <c:v>1.10083</c:v>
              </c:pt>
              <c:pt idx="1970">
                <c:v>1.10083</c:v>
              </c:pt>
              <c:pt idx="1971">
                <c:v>1.0935900000000001</c:v>
              </c:pt>
              <c:pt idx="1972">
                <c:v>1.0935900000000001</c:v>
              </c:pt>
              <c:pt idx="1973">
                <c:v>1.0864</c:v>
              </c:pt>
              <c:pt idx="1974">
                <c:v>1.0864</c:v>
              </c:pt>
              <c:pt idx="1975">
                <c:v>1.07925</c:v>
              </c:pt>
              <c:pt idx="1976">
                <c:v>1.07925</c:v>
              </c:pt>
              <c:pt idx="1977">
                <c:v>1.0721499999999999</c:v>
              </c:pt>
              <c:pt idx="1978">
                <c:v>1.0721499999999999</c:v>
              </c:pt>
              <c:pt idx="1979">
                <c:v>1.0721499999999999</c:v>
              </c:pt>
              <c:pt idx="1980">
                <c:v>1.0622100000000001</c:v>
              </c:pt>
              <c:pt idx="1981">
                <c:v>1.0622100000000001</c:v>
              </c:pt>
              <c:pt idx="1982">
                <c:v>1.05511</c:v>
              </c:pt>
              <c:pt idx="1983">
                <c:v>1.05511</c:v>
              </c:pt>
              <c:pt idx="1984">
                <c:v>1.0480100000000001</c:v>
              </c:pt>
              <c:pt idx="1985">
                <c:v>1.0480100000000001</c:v>
              </c:pt>
              <c:pt idx="1986">
                <c:v>1.0408599999999999</c:v>
              </c:pt>
              <c:pt idx="1987">
                <c:v>1.0408599999999999</c:v>
              </c:pt>
              <c:pt idx="1988">
                <c:v>1.0338099999999999</c:v>
              </c:pt>
              <c:pt idx="1989">
                <c:v>1.0338099999999999</c:v>
              </c:pt>
              <c:pt idx="1990">
                <c:v>1.02671</c:v>
              </c:pt>
              <c:pt idx="1991">
                <c:v>1.02671</c:v>
              </c:pt>
              <c:pt idx="1992">
                <c:v>1.0195700000000001</c:v>
              </c:pt>
              <c:pt idx="1993">
                <c:v>1.0195700000000001</c:v>
              </c:pt>
              <c:pt idx="1994">
                <c:v>1.0124200000000001</c:v>
              </c:pt>
              <c:pt idx="1995">
                <c:v>1.0124200000000001</c:v>
              </c:pt>
              <c:pt idx="1996">
                <c:v>1.0052700000000001</c:v>
              </c:pt>
              <c:pt idx="1997">
                <c:v>1.0052700000000001</c:v>
              </c:pt>
              <c:pt idx="1998">
                <c:v>1.0052700000000001</c:v>
              </c:pt>
              <c:pt idx="1999">
                <c:v>0.99519899999999994</c:v>
              </c:pt>
              <c:pt idx="2000">
                <c:v>0.99519899999999994</c:v>
              </c:pt>
              <c:pt idx="2001">
                <c:v>0.99519899999999994</c:v>
              </c:pt>
              <c:pt idx="2002">
                <c:v>0.98508200000000001</c:v>
              </c:pt>
              <c:pt idx="2003">
                <c:v>0.98508200000000001</c:v>
              </c:pt>
              <c:pt idx="2004">
                <c:v>0.97496499999999997</c:v>
              </c:pt>
              <c:pt idx="2005">
                <c:v>0.97496499999999997</c:v>
              </c:pt>
              <c:pt idx="2006">
                <c:v>0.97496499999999997</c:v>
              </c:pt>
              <c:pt idx="2007">
                <c:v>0.96494400000000002</c:v>
              </c:pt>
              <c:pt idx="2008">
                <c:v>0.96494400000000002</c:v>
              </c:pt>
              <c:pt idx="2009">
                <c:v>0.96494400000000002</c:v>
              </c:pt>
              <c:pt idx="2010">
                <c:v>0.95501800000000003</c:v>
              </c:pt>
              <c:pt idx="2011">
                <c:v>0.95501800000000003</c:v>
              </c:pt>
              <c:pt idx="2012">
                <c:v>0.95501800000000003</c:v>
              </c:pt>
              <c:pt idx="2013">
                <c:v>0.94509200000000004</c:v>
              </c:pt>
              <c:pt idx="2014">
                <c:v>0.94509200000000004</c:v>
              </c:pt>
              <c:pt idx="2015">
                <c:v>0.94509200000000004</c:v>
              </c:pt>
              <c:pt idx="2016">
                <c:v>0.93521299999999996</c:v>
              </c:pt>
              <c:pt idx="2017">
                <c:v>0.93521299999999996</c:v>
              </c:pt>
              <c:pt idx="2018">
                <c:v>0.92519200000000001</c:v>
              </c:pt>
              <c:pt idx="2019">
                <c:v>0.92519200000000001</c:v>
              </c:pt>
              <c:pt idx="2020">
                <c:v>0.92519200000000001</c:v>
              </c:pt>
              <c:pt idx="2021">
                <c:v>0.91507499999999997</c:v>
              </c:pt>
              <c:pt idx="2022">
                <c:v>0.91507499999999997</c:v>
              </c:pt>
              <c:pt idx="2023">
                <c:v>0.90939599999999998</c:v>
              </c:pt>
              <c:pt idx="2024">
                <c:v>0.90939599999999998</c:v>
              </c:pt>
              <c:pt idx="2025">
                <c:v>0.90219000000000005</c:v>
              </c:pt>
              <c:pt idx="2026">
                <c:v>0.90219000000000005</c:v>
              </c:pt>
              <c:pt idx="2027">
                <c:v>0.894984</c:v>
              </c:pt>
              <c:pt idx="2028">
                <c:v>0.894984</c:v>
              </c:pt>
              <c:pt idx="2029">
                <c:v>0.894984</c:v>
              </c:pt>
              <c:pt idx="2030">
                <c:v>0.88482000000000005</c:v>
              </c:pt>
              <c:pt idx="2031">
                <c:v>0.88482000000000005</c:v>
              </c:pt>
              <c:pt idx="2032">
                <c:v>0.87761400000000001</c:v>
              </c:pt>
              <c:pt idx="2033">
                <c:v>0.87761400000000001</c:v>
              </c:pt>
              <c:pt idx="2034">
                <c:v>0.87055099999999996</c:v>
              </c:pt>
              <c:pt idx="2035">
                <c:v>0.87055099999999996</c:v>
              </c:pt>
              <c:pt idx="2036">
                <c:v>0.86348899999999995</c:v>
              </c:pt>
              <c:pt idx="2037">
                <c:v>0.86348899999999995</c:v>
              </c:pt>
              <c:pt idx="2038">
                <c:v>0.85637799999999997</c:v>
              </c:pt>
              <c:pt idx="2039">
                <c:v>0.85637799999999997</c:v>
              </c:pt>
              <c:pt idx="2040">
                <c:v>0.84936299999999998</c:v>
              </c:pt>
              <c:pt idx="2041">
                <c:v>0.84936299999999998</c:v>
              </c:pt>
              <c:pt idx="2042">
                <c:v>0.84225300000000003</c:v>
              </c:pt>
              <c:pt idx="2043">
                <c:v>0.84225300000000003</c:v>
              </c:pt>
              <c:pt idx="2044">
                <c:v>0.84225300000000003</c:v>
              </c:pt>
              <c:pt idx="2045">
                <c:v>0.83094299999999999</c:v>
              </c:pt>
              <c:pt idx="2046">
                <c:v>0.83094299999999999</c:v>
              </c:pt>
              <c:pt idx="2047">
                <c:v>0.83094299999999999</c:v>
              </c:pt>
              <c:pt idx="2048">
                <c:v>0.822353</c:v>
              </c:pt>
              <c:pt idx="2049">
                <c:v>0.822353</c:v>
              </c:pt>
              <c:pt idx="2050">
                <c:v>0.815195</c:v>
              </c:pt>
              <c:pt idx="2051">
                <c:v>0.815195</c:v>
              </c:pt>
              <c:pt idx="2052">
                <c:v>0.80798899999999996</c:v>
              </c:pt>
              <c:pt idx="2053">
                <c:v>0.80798899999999996</c:v>
              </c:pt>
              <c:pt idx="2054">
                <c:v>0.80078300000000002</c:v>
              </c:pt>
              <c:pt idx="2055">
                <c:v>0.79367299999999996</c:v>
              </c:pt>
              <c:pt idx="2056">
                <c:v>0.79367299999999996</c:v>
              </c:pt>
              <c:pt idx="2057">
                <c:v>0.78651400000000005</c:v>
              </c:pt>
              <c:pt idx="2058">
                <c:v>0.78651400000000005</c:v>
              </c:pt>
              <c:pt idx="2059">
                <c:v>0.77940399999999999</c:v>
              </c:pt>
              <c:pt idx="2060">
                <c:v>0.77940399999999999</c:v>
              </c:pt>
              <c:pt idx="2061">
                <c:v>0.77224599999999999</c:v>
              </c:pt>
              <c:pt idx="2062">
                <c:v>0.77224599999999999</c:v>
              </c:pt>
              <c:pt idx="2063">
                <c:v>0.76651899999999995</c:v>
              </c:pt>
              <c:pt idx="2064">
                <c:v>0.76651899999999995</c:v>
              </c:pt>
              <c:pt idx="2065">
                <c:v>0.76651899999999995</c:v>
              </c:pt>
              <c:pt idx="2066">
                <c:v>0.75654600000000005</c:v>
              </c:pt>
              <c:pt idx="2067">
                <c:v>0.75654600000000005</c:v>
              </c:pt>
              <c:pt idx="2068">
                <c:v>0.75654600000000005</c:v>
              </c:pt>
              <c:pt idx="2069">
                <c:v>0.74502100000000004</c:v>
              </c:pt>
              <c:pt idx="2070">
                <c:v>0.74502100000000004</c:v>
              </c:pt>
              <c:pt idx="2071">
                <c:v>0.74502100000000004</c:v>
              </c:pt>
              <c:pt idx="2072">
                <c:v>0.73499899999999996</c:v>
              </c:pt>
              <c:pt idx="2073">
                <c:v>0.73499899999999996</c:v>
              </c:pt>
              <c:pt idx="2074">
                <c:v>0.73499899999999996</c:v>
              </c:pt>
              <c:pt idx="2075">
                <c:v>0.72492900000000005</c:v>
              </c:pt>
              <c:pt idx="2076">
                <c:v>0.72492900000000005</c:v>
              </c:pt>
              <c:pt idx="2077">
                <c:v>0.71629699999999996</c:v>
              </c:pt>
              <c:pt idx="2078">
                <c:v>0.71629699999999996</c:v>
              </c:pt>
              <c:pt idx="2079">
                <c:v>0.71629699999999996</c:v>
              </c:pt>
              <c:pt idx="2080">
                <c:v>0.71629699999999996</c:v>
              </c:pt>
              <c:pt idx="2081">
                <c:v>0.704789</c:v>
              </c:pt>
              <c:pt idx="2082">
                <c:v>0.704789</c:v>
              </c:pt>
              <c:pt idx="2083">
                <c:v>0.69486199999999998</c:v>
              </c:pt>
              <c:pt idx="2084">
                <c:v>0.69486199999999998</c:v>
              </c:pt>
              <c:pt idx="2085">
                <c:v>0.69486199999999998</c:v>
              </c:pt>
              <c:pt idx="2086">
                <c:v>0.68498400000000004</c:v>
              </c:pt>
              <c:pt idx="2087">
                <c:v>0.68498400000000004</c:v>
              </c:pt>
              <c:pt idx="2088">
                <c:v>0.67788700000000002</c:v>
              </c:pt>
              <c:pt idx="2089">
                <c:v>0.67788700000000002</c:v>
              </c:pt>
              <c:pt idx="2090">
                <c:v>0.67079</c:v>
              </c:pt>
              <c:pt idx="2091">
                <c:v>0.67079</c:v>
              </c:pt>
              <c:pt idx="2092">
                <c:v>0.66369299999999998</c:v>
              </c:pt>
              <c:pt idx="2093">
                <c:v>0.66369299999999998</c:v>
              </c:pt>
              <c:pt idx="2094">
                <c:v>0.65654800000000002</c:v>
              </c:pt>
              <c:pt idx="2095">
                <c:v>0.65654800000000002</c:v>
              </c:pt>
              <c:pt idx="2096">
                <c:v>0.64930699999999997</c:v>
              </c:pt>
              <c:pt idx="2097">
                <c:v>0.64930699999999997</c:v>
              </c:pt>
              <c:pt idx="2098">
                <c:v>0.64220999999999995</c:v>
              </c:pt>
              <c:pt idx="2099">
                <c:v>0.64220999999999995</c:v>
              </c:pt>
              <c:pt idx="2100">
                <c:v>0.63511200000000001</c:v>
              </c:pt>
              <c:pt idx="2101">
                <c:v>0.63511200000000001</c:v>
              </c:pt>
              <c:pt idx="2102">
                <c:v>0.627919</c:v>
              </c:pt>
              <c:pt idx="2103">
                <c:v>0.627919</c:v>
              </c:pt>
              <c:pt idx="2104">
                <c:v>0.62072700000000003</c:v>
              </c:pt>
              <c:pt idx="2105">
                <c:v>0.62072700000000003</c:v>
              </c:pt>
              <c:pt idx="2106">
                <c:v>0.61353400000000002</c:v>
              </c:pt>
              <c:pt idx="2107">
                <c:v>0.61353400000000002</c:v>
              </c:pt>
              <c:pt idx="2108">
                <c:v>0.60643599999999998</c:v>
              </c:pt>
              <c:pt idx="2109">
                <c:v>0.60643599999999998</c:v>
              </c:pt>
              <c:pt idx="2110">
                <c:v>0.59924299999999997</c:v>
              </c:pt>
              <c:pt idx="2111">
                <c:v>0.59924299999999997</c:v>
              </c:pt>
              <c:pt idx="2112">
                <c:v>0.59209800000000001</c:v>
              </c:pt>
              <c:pt idx="2113">
                <c:v>0.59209800000000001</c:v>
              </c:pt>
              <c:pt idx="2114">
                <c:v>0.58504900000000004</c:v>
              </c:pt>
              <c:pt idx="2115">
                <c:v>0.58504900000000004</c:v>
              </c:pt>
              <c:pt idx="2116">
                <c:v>0.57785600000000004</c:v>
              </c:pt>
              <c:pt idx="2117">
                <c:v>0.57785600000000004</c:v>
              </c:pt>
              <c:pt idx="2118">
                <c:v>0.57215000000000005</c:v>
              </c:pt>
              <c:pt idx="2119">
                <c:v>0.57215000000000005</c:v>
              </c:pt>
              <c:pt idx="2120">
                <c:v>0.56490899999999999</c:v>
              </c:pt>
              <c:pt idx="2121">
                <c:v>0.56490899999999999</c:v>
              </c:pt>
              <c:pt idx="2122">
                <c:v>0.55781199999999997</c:v>
              </c:pt>
              <c:pt idx="2123">
                <c:v>0.55781199999999997</c:v>
              </c:pt>
              <c:pt idx="2124">
                <c:v>0.55061899999999997</c:v>
              </c:pt>
              <c:pt idx="2125">
                <c:v>0.55061899999999997</c:v>
              </c:pt>
              <c:pt idx="2126">
                <c:v>0.54347400000000001</c:v>
              </c:pt>
              <c:pt idx="2127">
                <c:v>0.54347400000000001</c:v>
              </c:pt>
              <c:pt idx="2128">
                <c:v>0.54347400000000001</c:v>
              </c:pt>
              <c:pt idx="2129">
                <c:v>0.53186900000000004</c:v>
              </c:pt>
              <c:pt idx="2130">
                <c:v>0.53186900000000004</c:v>
              </c:pt>
              <c:pt idx="2131">
                <c:v>0.53186900000000004</c:v>
              </c:pt>
              <c:pt idx="2132">
                <c:v>0.52184699999999995</c:v>
              </c:pt>
              <c:pt idx="2133">
                <c:v>0.52184699999999995</c:v>
              </c:pt>
              <c:pt idx="2134">
                <c:v>0.51475000000000004</c:v>
              </c:pt>
              <c:pt idx="2135">
                <c:v>0.51475000000000004</c:v>
              </c:pt>
              <c:pt idx="2136">
                <c:v>0.50765300000000002</c:v>
              </c:pt>
              <c:pt idx="2137">
                <c:v>0.50765300000000002</c:v>
              </c:pt>
              <c:pt idx="2138">
                <c:v>0.50050799999999995</c:v>
              </c:pt>
              <c:pt idx="2139">
                <c:v>0.50050799999999995</c:v>
              </c:pt>
              <c:pt idx="2140">
                <c:v>0.49348799999999998</c:v>
              </c:pt>
              <c:pt idx="2141">
                <c:v>0.49348799999999998</c:v>
              </c:pt>
              <c:pt idx="2142">
                <c:v>0.48637000000000002</c:v>
              </c:pt>
              <c:pt idx="2143">
                <c:v>0.48637000000000002</c:v>
              </c:pt>
              <c:pt idx="2144">
                <c:v>0.4793</c:v>
              </c:pt>
              <c:pt idx="2145">
                <c:v>0.4793</c:v>
              </c:pt>
              <c:pt idx="2146">
                <c:v>0.47213300000000002</c:v>
              </c:pt>
              <c:pt idx="2147">
                <c:v>0.47213300000000002</c:v>
              </c:pt>
              <c:pt idx="2148">
                <c:v>0.46491900000000003</c:v>
              </c:pt>
              <c:pt idx="2149">
                <c:v>0.46491900000000003</c:v>
              </c:pt>
              <c:pt idx="2150">
                <c:v>0.45765699999999998</c:v>
              </c:pt>
              <c:pt idx="2151">
                <c:v>0.45765699999999998</c:v>
              </c:pt>
              <c:pt idx="2152">
                <c:v>0.45044200000000001</c:v>
              </c:pt>
              <c:pt idx="2153">
                <c:v>0.45044200000000001</c:v>
              </c:pt>
              <c:pt idx="2154">
                <c:v>0.44318000000000002</c:v>
              </c:pt>
              <c:pt idx="2155">
                <c:v>0.44318000000000002</c:v>
              </c:pt>
              <c:pt idx="2156">
                <c:v>0.43601400000000001</c:v>
              </c:pt>
              <c:pt idx="2157">
                <c:v>0.43601400000000001</c:v>
              </c:pt>
              <c:pt idx="2158">
                <c:v>0.42884800000000001</c:v>
              </c:pt>
              <c:pt idx="2159">
                <c:v>0.42884800000000001</c:v>
              </c:pt>
              <c:pt idx="2160">
                <c:v>0.42172999999999999</c:v>
              </c:pt>
              <c:pt idx="2161">
                <c:v>0.42172999999999999</c:v>
              </c:pt>
              <c:pt idx="2162">
                <c:v>0.41470800000000002</c:v>
              </c:pt>
              <c:pt idx="2163">
                <c:v>0.41470800000000002</c:v>
              </c:pt>
              <c:pt idx="2164">
                <c:v>0.41470800000000002</c:v>
              </c:pt>
              <c:pt idx="2165">
                <c:v>0.40465600000000002</c:v>
              </c:pt>
              <c:pt idx="2166">
                <c:v>0.40465600000000002</c:v>
              </c:pt>
              <c:pt idx="2167">
                <c:v>0.39749000000000001</c:v>
              </c:pt>
              <c:pt idx="2168">
                <c:v>0.39749000000000001</c:v>
              </c:pt>
              <c:pt idx="2169">
                <c:v>0.39041999999999999</c:v>
              </c:pt>
              <c:pt idx="2170">
                <c:v>0.39041999999999999</c:v>
              </c:pt>
              <c:pt idx="2171">
                <c:v>0.38325300000000001</c:v>
              </c:pt>
              <c:pt idx="2172">
                <c:v>0.38325300000000001</c:v>
              </c:pt>
              <c:pt idx="2173">
                <c:v>0.38325300000000001</c:v>
              </c:pt>
              <c:pt idx="2174">
                <c:v>0.37185499999999999</c:v>
              </c:pt>
              <c:pt idx="2175">
                <c:v>0.37185499999999999</c:v>
              </c:pt>
              <c:pt idx="2176">
                <c:v>0.36464099999999999</c:v>
              </c:pt>
              <c:pt idx="2177">
                <c:v>0.36464099999999999</c:v>
              </c:pt>
              <c:pt idx="2178">
                <c:v>0.35747400000000001</c:v>
              </c:pt>
              <c:pt idx="2179">
                <c:v>0.35747400000000001</c:v>
              </c:pt>
              <c:pt idx="2180">
                <c:v>0.35030800000000001</c:v>
              </c:pt>
              <c:pt idx="2181">
                <c:v>0.35030800000000001</c:v>
              </c:pt>
              <c:pt idx="2182">
                <c:v>0.343142</c:v>
              </c:pt>
              <c:pt idx="2183">
                <c:v>0.343142</c:v>
              </c:pt>
              <c:pt idx="2184">
                <c:v>0.33607199999999998</c:v>
              </c:pt>
              <c:pt idx="2185">
                <c:v>0.33607199999999998</c:v>
              </c:pt>
              <c:pt idx="2186">
                <c:v>0.32905000000000001</c:v>
              </c:pt>
              <c:pt idx="2187">
                <c:v>0.32905000000000001</c:v>
              </c:pt>
              <c:pt idx="2188">
                <c:v>0.32202799999999998</c:v>
              </c:pt>
              <c:pt idx="2189">
                <c:v>0.32202799999999998</c:v>
              </c:pt>
              <c:pt idx="2190">
                <c:v>0.31491000000000002</c:v>
              </c:pt>
              <c:pt idx="2191">
                <c:v>0.31491000000000002</c:v>
              </c:pt>
              <c:pt idx="2192">
                <c:v>0.30774400000000002</c:v>
              </c:pt>
              <c:pt idx="2193">
                <c:v>0.30774400000000002</c:v>
              </c:pt>
              <c:pt idx="2194">
                <c:v>0.30057800000000001</c:v>
              </c:pt>
              <c:pt idx="2195">
                <c:v>0.30057800000000001</c:v>
              </c:pt>
              <c:pt idx="2196">
                <c:v>0.29341200000000001</c:v>
              </c:pt>
              <c:pt idx="2197">
                <c:v>0.29341200000000001</c:v>
              </c:pt>
              <c:pt idx="2198">
                <c:v>0.28624500000000003</c:v>
              </c:pt>
              <c:pt idx="2199">
                <c:v>0.28624500000000003</c:v>
              </c:pt>
              <c:pt idx="2200">
                <c:v>0.27912700000000001</c:v>
              </c:pt>
              <c:pt idx="2201">
                <c:v>0.27912700000000001</c:v>
              </c:pt>
              <c:pt idx="2202">
                <c:v>0.272009</c:v>
              </c:pt>
              <c:pt idx="2203">
                <c:v>0.272009</c:v>
              </c:pt>
              <c:pt idx="2204">
                <c:v>0.26643</c:v>
              </c:pt>
              <c:pt idx="2205">
                <c:v>0.26643</c:v>
              </c:pt>
              <c:pt idx="2206">
                <c:v>0.26643</c:v>
              </c:pt>
              <c:pt idx="2207">
                <c:v>0.25498399999999999</c:v>
              </c:pt>
              <c:pt idx="2208">
                <c:v>0.25498399999999999</c:v>
              </c:pt>
              <c:pt idx="2209">
                <c:v>0.24788099999999999</c:v>
              </c:pt>
              <c:pt idx="2210">
                <c:v>0.24788099999999999</c:v>
              </c:pt>
              <c:pt idx="2211">
                <c:v>0.2407</c:v>
              </c:pt>
              <c:pt idx="2212">
                <c:v>0.2407</c:v>
              </c:pt>
              <c:pt idx="2213">
                <c:v>0.23342099999999999</c:v>
              </c:pt>
              <c:pt idx="2214">
                <c:v>0.23342099999999999</c:v>
              </c:pt>
              <c:pt idx="2215">
                <c:v>0.226191</c:v>
              </c:pt>
              <c:pt idx="2216">
                <c:v>0.226191</c:v>
              </c:pt>
              <c:pt idx="2217">
                <c:v>0.21896099999999999</c:v>
              </c:pt>
              <c:pt idx="2218">
                <c:v>0.21896099999999999</c:v>
              </c:pt>
              <c:pt idx="2219">
                <c:v>0.21182899999999999</c:v>
              </c:pt>
              <c:pt idx="2220">
                <c:v>0.21182899999999999</c:v>
              </c:pt>
              <c:pt idx="2221">
                <c:v>0.20450099999999999</c:v>
              </c:pt>
              <c:pt idx="2222">
                <c:v>0.20450099999999999</c:v>
              </c:pt>
              <c:pt idx="2223">
                <c:v>0.19722200000000001</c:v>
              </c:pt>
              <c:pt idx="2224">
                <c:v>0.19722200000000001</c:v>
              </c:pt>
              <c:pt idx="2225">
                <c:v>0.18999199999999999</c:v>
              </c:pt>
              <c:pt idx="2226">
                <c:v>0.18999199999999999</c:v>
              </c:pt>
              <c:pt idx="2227">
                <c:v>0.18999199999999999</c:v>
              </c:pt>
              <c:pt idx="2228">
                <c:v>0.17988000000000001</c:v>
              </c:pt>
              <c:pt idx="2229">
                <c:v>0.17988000000000001</c:v>
              </c:pt>
              <c:pt idx="2230">
                <c:v>0.17988000000000001</c:v>
              </c:pt>
              <c:pt idx="2231">
                <c:v>0.16986599999999999</c:v>
              </c:pt>
              <c:pt idx="2232">
                <c:v>0.16986599999999999</c:v>
              </c:pt>
              <c:pt idx="2233">
                <c:v>0.16273299999999999</c:v>
              </c:pt>
              <c:pt idx="2234">
                <c:v>0.16273299999999999</c:v>
              </c:pt>
              <c:pt idx="2235">
                <c:v>0.15565000000000001</c:v>
              </c:pt>
              <c:pt idx="2236">
                <c:v>0.15565000000000001</c:v>
              </c:pt>
              <c:pt idx="2237">
                <c:v>0.14993400000000001</c:v>
              </c:pt>
              <c:pt idx="2238">
                <c:v>0.14993400000000001</c:v>
              </c:pt>
              <c:pt idx="2239">
                <c:v>0.139871</c:v>
              </c:pt>
              <c:pt idx="2240">
                <c:v>0.139871</c:v>
              </c:pt>
              <c:pt idx="2241">
                <c:v>0.139871</c:v>
              </c:pt>
              <c:pt idx="2242">
                <c:v>0.12829299999999999</c:v>
              </c:pt>
              <c:pt idx="2243">
                <c:v>0.12829299999999999</c:v>
              </c:pt>
              <c:pt idx="2244">
                <c:v>0.12829299999999999</c:v>
              </c:pt>
              <c:pt idx="2245">
                <c:v>0.11818099999999999</c:v>
              </c:pt>
              <c:pt idx="2246">
                <c:v>0.11818099999999999</c:v>
              </c:pt>
              <c:pt idx="2247">
                <c:v>0.11818099999999999</c:v>
              </c:pt>
              <c:pt idx="2248">
                <c:v>0.11818099999999999</c:v>
              </c:pt>
              <c:pt idx="2249">
                <c:v>0.106554</c:v>
              </c:pt>
              <c:pt idx="2250">
                <c:v>0.106554</c:v>
              </c:pt>
              <c:pt idx="2251">
                <c:v>9.6441600000000002E-2</c:v>
              </c:pt>
              <c:pt idx="2252">
                <c:v>9.6441600000000002E-2</c:v>
              </c:pt>
              <c:pt idx="2253">
                <c:v>9.6441600000000002E-2</c:v>
              </c:pt>
              <c:pt idx="2254">
                <c:v>8.6475899999999994E-2</c:v>
              </c:pt>
              <c:pt idx="2255">
                <c:v>8.6475899999999994E-2</c:v>
              </c:pt>
              <c:pt idx="2256">
                <c:v>8.6475899999999994E-2</c:v>
              </c:pt>
              <c:pt idx="2257">
                <c:v>7.6412499999999994E-2</c:v>
              </c:pt>
              <c:pt idx="2258">
                <c:v>7.6412499999999994E-2</c:v>
              </c:pt>
              <c:pt idx="2259">
                <c:v>7.6412499999999994E-2</c:v>
              </c:pt>
              <c:pt idx="2260">
                <c:v>6.5030099999999993E-2</c:v>
              </c:pt>
              <c:pt idx="2261">
                <c:v>6.5030099999999993E-2</c:v>
              </c:pt>
              <c:pt idx="2262">
                <c:v>5.80443E-2</c:v>
              </c:pt>
              <c:pt idx="2263">
                <c:v>5.80443E-2</c:v>
              </c:pt>
              <c:pt idx="2264">
                <c:v>5.80443E-2</c:v>
              </c:pt>
              <c:pt idx="2265">
                <c:v>4.8078599999999999E-2</c:v>
              </c:pt>
              <c:pt idx="2266">
                <c:v>4.8078599999999999E-2</c:v>
              </c:pt>
              <c:pt idx="2267">
                <c:v>4.8078599999999999E-2</c:v>
              </c:pt>
              <c:pt idx="2268">
                <c:v>3.81617E-2</c:v>
              </c:pt>
              <c:pt idx="2269">
                <c:v>3.81617E-2</c:v>
              </c:pt>
              <c:pt idx="2270">
                <c:v>3.81617E-2</c:v>
              </c:pt>
              <c:pt idx="2271">
                <c:v>2.8195999999999999E-2</c:v>
              </c:pt>
              <c:pt idx="2272">
                <c:v>2.8195999999999999E-2</c:v>
              </c:pt>
              <c:pt idx="2273">
                <c:v>1.7057900000000001E-2</c:v>
              </c:pt>
              <c:pt idx="2274">
                <c:v>1.7057900000000001E-2</c:v>
              </c:pt>
              <c:pt idx="2275">
                <c:v>1.7057900000000001E-2</c:v>
              </c:pt>
              <c:pt idx="2276">
                <c:v>6.21281E-3</c:v>
              </c:pt>
              <c:pt idx="2277">
                <c:v>6.21281E-3</c:v>
              </c:pt>
              <c:pt idx="2278">
                <c:v>6.21281E-3</c:v>
              </c:pt>
              <c:pt idx="2279">
                <c:v>-2.8314400000000002E-3</c:v>
              </c:pt>
              <c:pt idx="2280">
                <c:v>-2.8314400000000002E-3</c:v>
              </c:pt>
              <c:pt idx="2281">
                <c:v>-2.8314400000000002E-3</c:v>
              </c:pt>
              <c:pt idx="2282">
                <c:v>-1.1792499999999999E-2</c:v>
              </c:pt>
              <c:pt idx="2283">
                <c:v>-1.1792499999999999E-2</c:v>
              </c:pt>
              <c:pt idx="2284">
                <c:v>-1.1792499999999999E-2</c:v>
              </c:pt>
              <c:pt idx="2285">
                <c:v>-2.10475E-2</c:v>
              </c:pt>
              <c:pt idx="2286">
                <c:v>-2.10475E-2</c:v>
              </c:pt>
              <c:pt idx="2287">
                <c:v>-3.0743099999999999E-2</c:v>
              </c:pt>
              <c:pt idx="2288">
                <c:v>-3.0743099999999999E-2</c:v>
              </c:pt>
              <c:pt idx="2289">
                <c:v>-3.7745500000000001E-2</c:v>
              </c:pt>
              <c:pt idx="2290">
                <c:v>-3.7745500000000001E-2</c:v>
              </c:pt>
              <c:pt idx="2291">
                <c:v>-4.4796799999999998E-2</c:v>
              </c:pt>
              <c:pt idx="2292">
                <c:v>-4.4796799999999998E-2</c:v>
              </c:pt>
              <c:pt idx="2293">
                <c:v>-5.1897199999999997E-2</c:v>
              </c:pt>
              <c:pt idx="2294">
                <c:v>-5.1897199999999997E-2</c:v>
              </c:pt>
              <c:pt idx="2295">
                <c:v>-5.7577400000000001E-2</c:v>
              </c:pt>
              <c:pt idx="2296">
                <c:v>-5.7577400000000001E-2</c:v>
              </c:pt>
              <c:pt idx="2297">
                <c:v>-6.4481899999999995E-2</c:v>
              </c:pt>
              <c:pt idx="2298">
                <c:v>-6.4481899999999995E-2</c:v>
              </c:pt>
              <c:pt idx="2299">
                <c:v>-7.1631200000000006E-2</c:v>
              </c:pt>
              <c:pt idx="2300">
                <c:v>-7.1631200000000006E-2</c:v>
              </c:pt>
              <c:pt idx="2301">
                <c:v>-7.8731499999999996E-2</c:v>
              </c:pt>
              <c:pt idx="2302">
                <c:v>-7.8731499999999996E-2</c:v>
              </c:pt>
              <c:pt idx="2303">
                <c:v>-8.5929800000000001E-2</c:v>
              </c:pt>
              <c:pt idx="2304">
                <c:v>-8.5929800000000001E-2</c:v>
              </c:pt>
              <c:pt idx="2305">
                <c:v>-8.5929800000000001E-2</c:v>
              </c:pt>
              <c:pt idx="2306">
                <c:v>-9.6017099999999994E-2</c:v>
              </c:pt>
              <c:pt idx="2307">
                <c:v>-9.6017099999999994E-2</c:v>
              </c:pt>
              <c:pt idx="2308">
                <c:v>-9.6017099999999994E-2</c:v>
              </c:pt>
              <c:pt idx="2309">
                <c:v>-0.107525</c:v>
              </c:pt>
              <c:pt idx="2310">
                <c:v>-0.107525</c:v>
              </c:pt>
              <c:pt idx="2311">
                <c:v>-0.107525</c:v>
              </c:pt>
              <c:pt idx="2312">
                <c:v>-0.116045</c:v>
              </c:pt>
              <c:pt idx="2313">
                <c:v>-0.116045</c:v>
              </c:pt>
              <c:pt idx="2314">
                <c:v>-0.12324300000000001</c:v>
              </c:pt>
              <c:pt idx="2315">
                <c:v>-0.12324300000000001</c:v>
              </c:pt>
              <c:pt idx="2316">
                <c:v>-0.13323299999999999</c:v>
              </c:pt>
              <c:pt idx="2317">
                <c:v>-0.13323299999999999</c:v>
              </c:pt>
              <c:pt idx="2318">
                <c:v>-0.140431</c:v>
              </c:pt>
              <c:pt idx="2319">
                <c:v>-0.140431</c:v>
              </c:pt>
              <c:pt idx="2320">
                <c:v>-0.14757999999999999</c:v>
              </c:pt>
              <c:pt idx="2321">
                <c:v>-0.14757999999999999</c:v>
              </c:pt>
              <c:pt idx="2322">
                <c:v>-0.15404399999999999</c:v>
              </c:pt>
              <c:pt idx="2323">
                <c:v>-0.15404399999999999</c:v>
              </c:pt>
              <c:pt idx="2324">
                <c:v>-0.16114400000000001</c:v>
              </c:pt>
              <c:pt idx="2325">
                <c:v>-0.16114400000000001</c:v>
              </c:pt>
              <c:pt idx="2326">
                <c:v>-0.16702</c:v>
              </c:pt>
              <c:pt idx="2327">
                <c:v>-0.16702</c:v>
              </c:pt>
              <c:pt idx="2328">
                <c:v>-0.17436599999999999</c:v>
              </c:pt>
              <c:pt idx="2329">
                <c:v>-0.17436599999999999</c:v>
              </c:pt>
              <c:pt idx="2330">
                <c:v>-0.18176</c:v>
              </c:pt>
              <c:pt idx="2331">
                <c:v>-0.18176</c:v>
              </c:pt>
              <c:pt idx="2332">
                <c:v>-0.18915399999999999</c:v>
              </c:pt>
              <c:pt idx="2333">
                <c:v>-0.18915399999999999</c:v>
              </c:pt>
              <c:pt idx="2334">
                <c:v>-0.19645000000000001</c:v>
              </c:pt>
              <c:pt idx="2335">
                <c:v>-0.19645000000000001</c:v>
              </c:pt>
              <c:pt idx="2336">
                <c:v>-0.20369699999999999</c:v>
              </c:pt>
              <c:pt idx="2337">
                <c:v>-0.20369699999999999</c:v>
              </c:pt>
              <c:pt idx="2338">
                <c:v>-0.210896</c:v>
              </c:pt>
              <c:pt idx="2339">
                <c:v>-0.210896</c:v>
              </c:pt>
              <c:pt idx="2340">
                <c:v>-0.21809400000000001</c:v>
              </c:pt>
              <c:pt idx="2341">
                <c:v>-0.21809400000000001</c:v>
              </c:pt>
              <c:pt idx="2342">
                <c:v>-0.22519400000000001</c:v>
              </c:pt>
              <c:pt idx="2343">
                <c:v>-0.22519400000000001</c:v>
              </c:pt>
              <c:pt idx="2344">
                <c:v>-0.23234299999999999</c:v>
              </c:pt>
              <c:pt idx="2345">
                <c:v>-0.23234299999999999</c:v>
              </c:pt>
              <c:pt idx="2346">
                <c:v>-0.239542</c:v>
              </c:pt>
              <c:pt idx="2347">
                <c:v>-0.239542</c:v>
              </c:pt>
              <c:pt idx="2348">
                <c:v>-0.24673999999999999</c:v>
              </c:pt>
              <c:pt idx="2349">
                <c:v>-0.24673999999999999</c:v>
              </c:pt>
              <c:pt idx="2350">
                <c:v>-0.25382700000000002</c:v>
              </c:pt>
              <c:pt idx="2351">
                <c:v>-0.25382700000000002</c:v>
              </c:pt>
              <c:pt idx="2352">
                <c:v>-0.25382700000000002</c:v>
              </c:pt>
              <c:pt idx="2353">
                <c:v>-0.26375399999999999</c:v>
              </c:pt>
              <c:pt idx="2354">
                <c:v>-0.26375399999999999</c:v>
              </c:pt>
              <c:pt idx="2355">
                <c:v>-0.27083800000000002</c:v>
              </c:pt>
              <c:pt idx="2356">
                <c:v>-0.27083800000000002</c:v>
              </c:pt>
              <c:pt idx="2357">
                <c:v>-0.277922</c:v>
              </c:pt>
              <c:pt idx="2358">
                <c:v>-0.277922</c:v>
              </c:pt>
              <c:pt idx="2359">
                <c:v>-0.28500599999999998</c:v>
              </c:pt>
              <c:pt idx="2360">
                <c:v>-0.28500599999999998</c:v>
              </c:pt>
              <c:pt idx="2361">
                <c:v>-0.29209000000000002</c:v>
              </c:pt>
              <c:pt idx="2362">
                <c:v>-0.29209000000000002</c:v>
              </c:pt>
              <c:pt idx="2363">
                <c:v>-0.299174</c:v>
              </c:pt>
              <c:pt idx="2364">
                <c:v>-0.299174</c:v>
              </c:pt>
              <c:pt idx="2365">
                <c:v>-0.30630600000000002</c:v>
              </c:pt>
              <c:pt idx="2366">
                <c:v>-0.30630600000000002</c:v>
              </c:pt>
              <c:pt idx="2367">
                <c:v>-0.31339</c:v>
              </c:pt>
              <c:pt idx="2368">
                <c:v>-0.31339</c:v>
              </c:pt>
              <c:pt idx="2369">
                <c:v>-0.32042599999999999</c:v>
              </c:pt>
              <c:pt idx="2370">
                <c:v>-0.32042599999999999</c:v>
              </c:pt>
              <c:pt idx="2371">
                <c:v>-0.32751000000000002</c:v>
              </c:pt>
              <c:pt idx="2372">
                <c:v>-0.32751000000000002</c:v>
              </c:pt>
              <c:pt idx="2373">
                <c:v>-0.33464300000000002</c:v>
              </c:pt>
              <c:pt idx="2374">
                <c:v>-0.33464300000000002</c:v>
              </c:pt>
              <c:pt idx="2375">
                <c:v>-0.34162999999999999</c:v>
              </c:pt>
              <c:pt idx="2376">
                <c:v>-0.34162999999999999</c:v>
              </c:pt>
              <c:pt idx="2377">
                <c:v>-0.34162999999999999</c:v>
              </c:pt>
              <c:pt idx="2378">
                <c:v>-0.35155700000000001</c:v>
              </c:pt>
              <c:pt idx="2379">
                <c:v>-0.35155700000000001</c:v>
              </c:pt>
              <c:pt idx="2380">
                <c:v>-0.35155700000000001</c:v>
              </c:pt>
              <c:pt idx="2381">
                <c:v>-0.36307499999999998</c:v>
              </c:pt>
              <c:pt idx="2382">
                <c:v>-0.36307499999999998</c:v>
              </c:pt>
              <c:pt idx="2383">
                <c:v>-0.37030400000000002</c:v>
              </c:pt>
              <c:pt idx="2384">
                <c:v>-0.37030400000000002</c:v>
              </c:pt>
              <c:pt idx="2385">
                <c:v>-0.37743599999999999</c:v>
              </c:pt>
              <c:pt idx="2386">
                <c:v>-0.37743599999999999</c:v>
              </c:pt>
              <c:pt idx="2387">
                <c:v>-0.38456800000000002</c:v>
              </c:pt>
              <c:pt idx="2388">
                <c:v>-0.38456800000000002</c:v>
              </c:pt>
              <c:pt idx="2389">
                <c:v>-0.39174799999999999</c:v>
              </c:pt>
              <c:pt idx="2390">
                <c:v>-0.39174799999999999</c:v>
              </c:pt>
              <c:pt idx="2391">
                <c:v>-0.39888099999999999</c:v>
              </c:pt>
              <c:pt idx="2392">
                <c:v>-0.39888099999999999</c:v>
              </c:pt>
              <c:pt idx="2393">
                <c:v>-0.40553099999999997</c:v>
              </c:pt>
              <c:pt idx="2394">
                <c:v>-0.40553099999999997</c:v>
              </c:pt>
              <c:pt idx="2395">
                <c:v>-0.41276000000000002</c:v>
              </c:pt>
              <c:pt idx="2396">
                <c:v>-0.41276000000000002</c:v>
              </c:pt>
              <c:pt idx="2397">
                <c:v>-0.42003600000000002</c:v>
              </c:pt>
              <c:pt idx="2398">
                <c:v>-0.42003600000000002</c:v>
              </c:pt>
              <c:pt idx="2399">
                <c:v>-0.42003600000000002</c:v>
              </c:pt>
              <c:pt idx="2400">
                <c:v>-0.430205</c:v>
              </c:pt>
              <c:pt idx="2401">
                <c:v>-0.430205</c:v>
              </c:pt>
              <c:pt idx="2402">
                <c:v>-0.430205</c:v>
              </c:pt>
              <c:pt idx="2403">
                <c:v>-0.44032500000000002</c:v>
              </c:pt>
              <c:pt idx="2404">
                <c:v>-0.44032500000000002</c:v>
              </c:pt>
              <c:pt idx="2405">
                <c:v>-0.44899899999999998</c:v>
              </c:pt>
              <c:pt idx="2406">
                <c:v>-0.44899899999999998</c:v>
              </c:pt>
              <c:pt idx="2407">
                <c:v>-0.456179</c:v>
              </c:pt>
              <c:pt idx="2408">
                <c:v>-0.456179</c:v>
              </c:pt>
              <c:pt idx="2409">
                <c:v>-0.46335999999999999</c:v>
              </c:pt>
              <c:pt idx="2410">
                <c:v>-0.46335999999999999</c:v>
              </c:pt>
              <c:pt idx="2411">
                <c:v>-0.47049200000000002</c:v>
              </c:pt>
              <c:pt idx="2412">
                <c:v>-0.47049200000000002</c:v>
              </c:pt>
              <c:pt idx="2413">
                <c:v>-0.47762399999999999</c:v>
              </c:pt>
              <c:pt idx="2414">
                <c:v>-0.47762399999999999</c:v>
              </c:pt>
              <c:pt idx="2415">
                <c:v>-0.48470800000000003</c:v>
              </c:pt>
              <c:pt idx="2416">
                <c:v>-0.48470800000000003</c:v>
              </c:pt>
              <c:pt idx="2417">
                <c:v>-0.49184</c:v>
              </c:pt>
              <c:pt idx="2418">
                <c:v>-0.49184</c:v>
              </c:pt>
              <c:pt idx="2419">
                <c:v>-0.497527</c:v>
              </c:pt>
              <c:pt idx="2420">
                <c:v>-0.497527</c:v>
              </c:pt>
              <c:pt idx="2421">
                <c:v>-0.50453999999999999</c:v>
              </c:pt>
              <c:pt idx="2422">
                <c:v>-0.50453999999999999</c:v>
              </c:pt>
              <c:pt idx="2423">
                <c:v>-0.51163899999999995</c:v>
              </c:pt>
              <c:pt idx="2424">
                <c:v>-0.51163899999999995</c:v>
              </c:pt>
              <c:pt idx="2425">
                <c:v>-0.51859299999999997</c:v>
              </c:pt>
              <c:pt idx="2426">
                <c:v>-0.51859299999999997</c:v>
              </c:pt>
              <c:pt idx="2427">
                <c:v>-0.52569100000000002</c:v>
              </c:pt>
              <c:pt idx="2428">
                <c:v>-0.52569100000000002</c:v>
              </c:pt>
              <c:pt idx="2429">
                <c:v>-0.53269299999999997</c:v>
              </c:pt>
              <c:pt idx="2430">
                <c:v>-0.53269299999999997</c:v>
              </c:pt>
              <c:pt idx="2431">
                <c:v>-0.53916799999999998</c:v>
              </c:pt>
              <c:pt idx="2432">
                <c:v>-0.53916799999999998</c:v>
              </c:pt>
              <c:pt idx="2433">
                <c:v>-0.54597799999999996</c:v>
              </c:pt>
              <c:pt idx="2434">
                <c:v>-0.54597799999999996</c:v>
              </c:pt>
              <c:pt idx="2435">
                <c:v>-0.55336399999999997</c:v>
              </c:pt>
              <c:pt idx="2436">
                <c:v>-0.55336399999999997</c:v>
              </c:pt>
              <c:pt idx="2437">
                <c:v>-0.56079800000000002</c:v>
              </c:pt>
              <c:pt idx="2438">
                <c:v>-0.56079800000000002</c:v>
              </c:pt>
              <c:pt idx="2439">
                <c:v>-0.56808700000000001</c:v>
              </c:pt>
              <c:pt idx="2440">
                <c:v>-0.56808700000000001</c:v>
              </c:pt>
              <c:pt idx="2441">
                <c:v>-0.56808700000000001</c:v>
              </c:pt>
              <c:pt idx="2442">
                <c:v>-0.57959799999999995</c:v>
              </c:pt>
              <c:pt idx="2443">
                <c:v>-0.57959799999999995</c:v>
              </c:pt>
              <c:pt idx="2444">
                <c:v>-0.58674400000000004</c:v>
              </c:pt>
              <c:pt idx="2445">
                <c:v>-0.58674400000000004</c:v>
              </c:pt>
              <c:pt idx="2446">
                <c:v>-0.59384199999999998</c:v>
              </c:pt>
              <c:pt idx="2447">
                <c:v>-0.59384199999999998</c:v>
              </c:pt>
              <c:pt idx="2448">
                <c:v>-0.59384199999999998</c:v>
              </c:pt>
              <c:pt idx="2449">
                <c:v>-0.60381799999999997</c:v>
              </c:pt>
              <c:pt idx="2450">
                <c:v>-0.60381799999999997</c:v>
              </c:pt>
              <c:pt idx="2451">
                <c:v>-0.61096399999999995</c:v>
              </c:pt>
              <c:pt idx="2452">
                <c:v>-0.61096399999999995</c:v>
              </c:pt>
              <c:pt idx="2453">
                <c:v>-0.61815799999999999</c:v>
              </c:pt>
              <c:pt idx="2454">
                <c:v>-0.61815799999999999</c:v>
              </c:pt>
              <c:pt idx="2455">
                <c:v>-0.62539999999999996</c:v>
              </c:pt>
              <c:pt idx="2456">
                <c:v>-0.62539999999999996</c:v>
              </c:pt>
              <c:pt idx="2457">
                <c:v>-0.63254600000000005</c:v>
              </c:pt>
              <c:pt idx="2458">
                <c:v>-0.63254600000000005</c:v>
              </c:pt>
              <c:pt idx="2459">
                <c:v>-0.63973999999999998</c:v>
              </c:pt>
              <c:pt idx="2460">
                <c:v>-0.63973999999999998</c:v>
              </c:pt>
              <c:pt idx="2461">
                <c:v>-0.64693400000000001</c:v>
              </c:pt>
              <c:pt idx="2462">
                <c:v>-0.64693400000000001</c:v>
              </c:pt>
              <c:pt idx="2463">
                <c:v>-0.65407999999999999</c:v>
              </c:pt>
              <c:pt idx="2464">
                <c:v>-0.65407999999999999</c:v>
              </c:pt>
              <c:pt idx="2465">
                <c:v>-0.66122599999999998</c:v>
              </c:pt>
              <c:pt idx="2466">
                <c:v>-0.66122599999999998</c:v>
              </c:pt>
              <c:pt idx="2467">
                <c:v>-0.66822800000000004</c:v>
              </c:pt>
              <c:pt idx="2468">
                <c:v>-0.66822800000000004</c:v>
              </c:pt>
              <c:pt idx="2469">
                <c:v>-0.67523</c:v>
              </c:pt>
              <c:pt idx="2470">
                <c:v>-0.67523</c:v>
              </c:pt>
              <c:pt idx="2471">
                <c:v>-0.68232800000000005</c:v>
              </c:pt>
              <c:pt idx="2472">
                <c:v>-0.68232800000000005</c:v>
              </c:pt>
              <c:pt idx="2473">
                <c:v>-0.68232800000000005</c:v>
              </c:pt>
              <c:pt idx="2474">
                <c:v>-0.69235199999999997</c:v>
              </c:pt>
              <c:pt idx="2475">
                <c:v>-0.69235199999999997</c:v>
              </c:pt>
              <c:pt idx="2476">
                <c:v>-0.69235199999999997</c:v>
              </c:pt>
              <c:pt idx="2477">
                <c:v>-0.70228000000000002</c:v>
              </c:pt>
              <c:pt idx="2478">
                <c:v>-0.70228000000000002</c:v>
              </c:pt>
              <c:pt idx="2479">
                <c:v>-0.70937799999999995</c:v>
              </c:pt>
              <c:pt idx="2480">
                <c:v>-0.70937799999999995</c:v>
              </c:pt>
              <c:pt idx="2481">
                <c:v>-0.716476</c:v>
              </c:pt>
              <c:pt idx="2482">
                <c:v>-0.716476</c:v>
              </c:pt>
              <c:pt idx="2483">
                <c:v>-0.72357400000000005</c:v>
              </c:pt>
              <c:pt idx="2484">
                <c:v>-0.72928099999999996</c:v>
              </c:pt>
              <c:pt idx="2485">
                <c:v>-0.72928099999999996</c:v>
              </c:pt>
              <c:pt idx="2486">
                <c:v>-0.72928099999999996</c:v>
              </c:pt>
              <c:pt idx="2487">
                <c:v>-0.73940099999999997</c:v>
              </c:pt>
              <c:pt idx="2488">
                <c:v>-0.73940099999999997</c:v>
              </c:pt>
              <c:pt idx="2489">
                <c:v>-0.73940099999999997</c:v>
              </c:pt>
              <c:pt idx="2490">
                <c:v>-0.74947200000000003</c:v>
              </c:pt>
              <c:pt idx="2491">
                <c:v>-0.74947200000000003</c:v>
              </c:pt>
              <c:pt idx="2492">
                <c:v>-0.74947200000000003</c:v>
              </c:pt>
              <c:pt idx="2493">
                <c:v>-0.760884</c:v>
              </c:pt>
              <c:pt idx="2494">
                <c:v>-0.760884</c:v>
              </c:pt>
              <c:pt idx="2495">
                <c:v>-0.760884</c:v>
              </c:pt>
              <c:pt idx="2496">
                <c:v>-0.770814</c:v>
              </c:pt>
              <c:pt idx="2497">
                <c:v>-0.770814</c:v>
              </c:pt>
              <c:pt idx="2498">
                <c:v>-0.77792700000000004</c:v>
              </c:pt>
              <c:pt idx="2499">
                <c:v>-0.77792700000000004</c:v>
              </c:pt>
              <c:pt idx="2500">
                <c:v>-0.78508800000000001</c:v>
              </c:pt>
              <c:pt idx="2501">
                <c:v>-0.78508800000000001</c:v>
              </c:pt>
              <c:pt idx="2502">
                <c:v>-0.79220100000000004</c:v>
              </c:pt>
              <c:pt idx="2503">
                <c:v>-0.79220100000000004</c:v>
              </c:pt>
              <c:pt idx="2504">
                <c:v>-0.799315</c:v>
              </c:pt>
              <c:pt idx="2505">
                <c:v>-0.799315</c:v>
              </c:pt>
              <c:pt idx="2506">
                <c:v>-0.80652299999999999</c:v>
              </c:pt>
              <c:pt idx="2507">
                <c:v>-0.80652299999999999</c:v>
              </c:pt>
              <c:pt idx="2508">
                <c:v>-0.81373200000000001</c:v>
              </c:pt>
              <c:pt idx="2509">
                <c:v>-0.81373200000000001</c:v>
              </c:pt>
              <c:pt idx="2510">
                <c:v>-0.82089299999999998</c:v>
              </c:pt>
              <c:pt idx="2511">
                <c:v>-0.82089299999999998</c:v>
              </c:pt>
              <c:pt idx="2512">
                <c:v>-0.82805399999999996</c:v>
              </c:pt>
              <c:pt idx="2513">
                <c:v>-0.82805399999999996</c:v>
              </c:pt>
              <c:pt idx="2514">
                <c:v>-0.83526299999999998</c:v>
              </c:pt>
              <c:pt idx="2515">
                <c:v>-0.83526299999999998</c:v>
              </c:pt>
              <c:pt idx="2516">
                <c:v>-0.84242399999999995</c:v>
              </c:pt>
              <c:pt idx="2517">
                <c:v>-0.84242399999999995</c:v>
              </c:pt>
              <c:pt idx="2518">
                <c:v>-0.84953699999999999</c:v>
              </c:pt>
              <c:pt idx="2519">
                <c:v>-0.84953699999999999</c:v>
              </c:pt>
              <c:pt idx="2520">
                <c:v>-0.856603</c:v>
              </c:pt>
              <c:pt idx="2521">
                <c:v>-0.856603</c:v>
              </c:pt>
              <c:pt idx="2522">
                <c:v>-0.86357300000000004</c:v>
              </c:pt>
              <c:pt idx="2523">
                <c:v>-0.86357300000000004</c:v>
              </c:pt>
              <c:pt idx="2524">
                <c:v>-0.87068599999999996</c:v>
              </c:pt>
              <c:pt idx="2525">
                <c:v>-0.87068599999999996</c:v>
              </c:pt>
              <c:pt idx="2526">
                <c:v>-0.877799</c:v>
              </c:pt>
              <c:pt idx="2527">
                <c:v>-0.877799</c:v>
              </c:pt>
              <c:pt idx="2528">
                <c:v>-0.88495999999999997</c:v>
              </c:pt>
              <c:pt idx="2529">
                <c:v>-0.88495999999999997</c:v>
              </c:pt>
              <c:pt idx="2530">
                <c:v>-0.89216899999999999</c:v>
              </c:pt>
              <c:pt idx="2531">
                <c:v>-0.89216899999999999</c:v>
              </c:pt>
              <c:pt idx="2532">
                <c:v>-0.89937800000000001</c:v>
              </c:pt>
              <c:pt idx="2533">
                <c:v>-0.89937800000000001</c:v>
              </c:pt>
              <c:pt idx="2534">
                <c:v>-0.90653799999999995</c:v>
              </c:pt>
              <c:pt idx="2535">
                <c:v>-0.90653799999999995</c:v>
              </c:pt>
              <c:pt idx="2536">
                <c:v>-0.91374699999999998</c:v>
              </c:pt>
              <c:pt idx="2537">
                <c:v>-0.91374699999999998</c:v>
              </c:pt>
              <c:pt idx="2538">
                <c:v>-0.91374699999999998</c:v>
              </c:pt>
              <c:pt idx="2539">
                <c:v>-0.92367699999999997</c:v>
              </c:pt>
              <c:pt idx="2540">
                <c:v>-0.92367699999999997</c:v>
              </c:pt>
              <c:pt idx="2541">
                <c:v>-0.93079000000000001</c:v>
              </c:pt>
              <c:pt idx="2542">
                <c:v>-0.93079000000000001</c:v>
              </c:pt>
              <c:pt idx="2543">
                <c:v>-0.93795099999999998</c:v>
              </c:pt>
              <c:pt idx="2544">
                <c:v>-0.93795099999999998</c:v>
              </c:pt>
              <c:pt idx="2545">
                <c:v>-0.94506500000000004</c:v>
              </c:pt>
              <c:pt idx="2546">
                <c:v>-0.94506500000000004</c:v>
              </c:pt>
              <c:pt idx="2547">
                <c:v>-0.95198700000000003</c:v>
              </c:pt>
              <c:pt idx="2548">
                <c:v>-0.95198700000000003</c:v>
              </c:pt>
              <c:pt idx="2549">
                <c:v>-0.95909999999999995</c:v>
              </c:pt>
              <c:pt idx="2550">
                <c:v>-0.95909999999999995</c:v>
              </c:pt>
              <c:pt idx="2551">
                <c:v>-0.96626100000000004</c:v>
              </c:pt>
              <c:pt idx="2552">
                <c:v>-0.96626100000000004</c:v>
              </c:pt>
              <c:pt idx="2553">
                <c:v>-0.97346999999999995</c:v>
              </c:pt>
              <c:pt idx="2554">
                <c:v>-0.97346999999999995</c:v>
              </c:pt>
              <c:pt idx="2555">
                <c:v>-0.98067899999999997</c:v>
              </c:pt>
              <c:pt idx="2556">
                <c:v>-0.98067899999999997</c:v>
              </c:pt>
              <c:pt idx="2557">
                <c:v>-0.98788699999999996</c:v>
              </c:pt>
              <c:pt idx="2558">
                <c:v>-0.98788699999999996</c:v>
              </c:pt>
              <c:pt idx="2559">
                <c:v>-0.99509599999999998</c:v>
              </c:pt>
              <c:pt idx="2560">
                <c:v>-0.99509599999999998</c:v>
              </c:pt>
              <c:pt idx="2561">
                <c:v>-1.00224</c:v>
              </c:pt>
              <c:pt idx="2562">
                <c:v>-1.00224</c:v>
              </c:pt>
              <c:pt idx="2563">
                <c:v>-1.0093000000000001</c:v>
              </c:pt>
              <c:pt idx="2564">
                <c:v>-1.0093000000000001</c:v>
              </c:pt>
              <c:pt idx="2565">
                <c:v>-1.0164599999999999</c:v>
              </c:pt>
              <c:pt idx="2566">
                <c:v>-1.0164599999999999</c:v>
              </c:pt>
              <c:pt idx="2567">
                <c:v>-1.0235700000000001</c:v>
              </c:pt>
              <c:pt idx="2568">
                <c:v>-1.0235700000000001</c:v>
              </c:pt>
              <c:pt idx="2569">
                <c:v>-1.0306900000000001</c:v>
              </c:pt>
              <c:pt idx="2570">
                <c:v>-1.0306900000000001</c:v>
              </c:pt>
              <c:pt idx="2571">
                <c:v>-1.0306900000000001</c:v>
              </c:pt>
              <c:pt idx="2572">
                <c:v>-1.0405899999999999</c:v>
              </c:pt>
              <c:pt idx="2573">
                <c:v>-1.0405899999999999</c:v>
              </c:pt>
              <c:pt idx="2574">
                <c:v>-1.0405899999999999</c:v>
              </c:pt>
              <c:pt idx="2575">
                <c:v>-1.0505</c:v>
              </c:pt>
              <c:pt idx="2576">
                <c:v>-1.0505</c:v>
              </c:pt>
              <c:pt idx="2577">
                <c:v>-1.0605100000000001</c:v>
              </c:pt>
              <c:pt idx="2578">
                <c:v>-1.0605100000000001</c:v>
              </c:pt>
              <c:pt idx="2579">
                <c:v>-1.0605100000000001</c:v>
              </c:pt>
              <c:pt idx="2580">
                <c:v>-1.0706100000000001</c:v>
              </c:pt>
              <c:pt idx="2581">
                <c:v>-1.0706100000000001</c:v>
              </c:pt>
              <c:pt idx="2582">
                <c:v>-1.0777600000000001</c:v>
              </c:pt>
              <c:pt idx="2583">
                <c:v>-1.0777600000000001</c:v>
              </c:pt>
              <c:pt idx="2584">
                <c:v>-1.0834999999999999</c:v>
              </c:pt>
              <c:pt idx="2585">
                <c:v>-1.0834999999999999</c:v>
              </c:pt>
              <c:pt idx="2586">
                <c:v>-1.09066</c:v>
              </c:pt>
              <c:pt idx="2587">
                <c:v>-1.09066</c:v>
              </c:pt>
              <c:pt idx="2588">
                <c:v>-1.09772</c:v>
              </c:pt>
              <c:pt idx="2589">
                <c:v>-1.09772</c:v>
              </c:pt>
              <c:pt idx="2590">
                <c:v>-1.10484</c:v>
              </c:pt>
              <c:pt idx="2591">
                <c:v>-1.10484</c:v>
              </c:pt>
              <c:pt idx="2592">
                <c:v>-1.11195</c:v>
              </c:pt>
              <c:pt idx="2593">
                <c:v>-1.11195</c:v>
              </c:pt>
              <c:pt idx="2594">
                <c:v>-1.1190599999999999</c:v>
              </c:pt>
              <c:pt idx="2595">
                <c:v>-1.1190599999999999</c:v>
              </c:pt>
              <c:pt idx="2596">
                <c:v>-1.12612</c:v>
              </c:pt>
              <c:pt idx="2597">
                <c:v>-1.12612</c:v>
              </c:pt>
              <c:pt idx="2598">
                <c:v>-1.1332800000000001</c:v>
              </c:pt>
              <c:pt idx="2599">
                <c:v>-1.1332800000000001</c:v>
              </c:pt>
              <c:pt idx="2600">
                <c:v>-1.14039</c:v>
              </c:pt>
              <c:pt idx="2601">
                <c:v>-1.14039</c:v>
              </c:pt>
              <c:pt idx="2602">
                <c:v>-1.1476</c:v>
              </c:pt>
              <c:pt idx="2603">
                <c:v>-1.1476</c:v>
              </c:pt>
              <c:pt idx="2604">
                <c:v>-1.1548</c:v>
              </c:pt>
              <c:pt idx="2605">
                <c:v>-1.1548</c:v>
              </c:pt>
              <c:pt idx="2606">
                <c:v>-1.1619600000000001</c:v>
              </c:pt>
              <c:pt idx="2607">
                <c:v>-1.1619600000000001</c:v>
              </c:pt>
              <c:pt idx="2608">
                <c:v>-1.1691199999999999</c:v>
              </c:pt>
              <c:pt idx="2609">
                <c:v>-1.1691199999999999</c:v>
              </c:pt>
              <c:pt idx="2610">
                <c:v>-1.17628</c:v>
              </c:pt>
              <c:pt idx="2611">
                <c:v>-1.17628</c:v>
              </c:pt>
              <c:pt idx="2612">
                <c:v>-1.18344</c:v>
              </c:pt>
              <c:pt idx="2613">
                <c:v>-1.18344</c:v>
              </c:pt>
              <c:pt idx="2614">
                <c:v>-1.1906000000000001</c:v>
              </c:pt>
              <c:pt idx="2615">
                <c:v>-1.1906000000000001</c:v>
              </c:pt>
              <c:pt idx="2616">
                <c:v>-1.1976199999999999</c:v>
              </c:pt>
              <c:pt idx="2617">
                <c:v>-1.1976199999999999</c:v>
              </c:pt>
              <c:pt idx="2618">
                <c:v>-1.20468</c:v>
              </c:pt>
              <c:pt idx="2619">
                <c:v>-1.20468</c:v>
              </c:pt>
              <c:pt idx="2620">
                <c:v>-1.21174</c:v>
              </c:pt>
              <c:pt idx="2621">
                <c:v>-1.21174</c:v>
              </c:pt>
              <c:pt idx="2622">
                <c:v>-1.2188600000000001</c:v>
              </c:pt>
              <c:pt idx="2623">
                <c:v>-1.2188600000000001</c:v>
              </c:pt>
              <c:pt idx="2624">
                <c:v>-1.2260599999999999</c:v>
              </c:pt>
              <c:pt idx="2625">
                <c:v>-1.2260599999999999</c:v>
              </c:pt>
              <c:pt idx="2626">
                <c:v>-1.2260599999999999</c:v>
              </c:pt>
              <c:pt idx="2627">
                <c:v>-1.23621</c:v>
              </c:pt>
              <c:pt idx="2628">
                <c:v>-1.23621</c:v>
              </c:pt>
              <c:pt idx="2629">
                <c:v>-1.23621</c:v>
              </c:pt>
              <c:pt idx="2630">
                <c:v>-1.2463500000000001</c:v>
              </c:pt>
              <c:pt idx="2631">
                <c:v>-1.2463500000000001</c:v>
              </c:pt>
              <c:pt idx="2632">
                <c:v>-1.2550399999999999</c:v>
              </c:pt>
              <c:pt idx="2633">
                <c:v>-1.2550399999999999</c:v>
              </c:pt>
              <c:pt idx="2634">
                <c:v>-1.2621500000000001</c:v>
              </c:pt>
              <c:pt idx="2635">
                <c:v>-1.2621500000000001</c:v>
              </c:pt>
              <c:pt idx="2636">
                <c:v>-1.2621500000000001</c:v>
              </c:pt>
              <c:pt idx="2637">
                <c:v>-1.2721800000000001</c:v>
              </c:pt>
              <c:pt idx="2638">
                <c:v>-1.2721800000000001</c:v>
              </c:pt>
              <c:pt idx="2639">
                <c:v>-1.2721800000000001</c:v>
              </c:pt>
              <c:pt idx="2640">
                <c:v>-1.2822100000000001</c:v>
              </c:pt>
              <c:pt idx="2641">
                <c:v>-1.2822100000000001</c:v>
              </c:pt>
              <c:pt idx="2642">
                <c:v>-1.2892699999999999</c:v>
              </c:pt>
              <c:pt idx="2643">
                <c:v>-1.2892699999999999</c:v>
              </c:pt>
              <c:pt idx="2644">
                <c:v>-1.2962800000000001</c:v>
              </c:pt>
              <c:pt idx="2645">
                <c:v>-1.2962800000000001</c:v>
              </c:pt>
              <c:pt idx="2646">
                <c:v>-1.2962800000000001</c:v>
              </c:pt>
              <c:pt idx="2647">
                <c:v>-1.3075399999999999</c:v>
              </c:pt>
              <c:pt idx="2648">
                <c:v>-1.3075399999999999</c:v>
              </c:pt>
              <c:pt idx="2649">
                <c:v>-1.3075399999999999</c:v>
              </c:pt>
              <c:pt idx="2650">
                <c:v>-1.31606</c:v>
              </c:pt>
              <c:pt idx="2651">
                <c:v>-1.31606</c:v>
              </c:pt>
              <c:pt idx="2652">
                <c:v>-1.32599</c:v>
              </c:pt>
              <c:pt idx="2653">
                <c:v>-1.32599</c:v>
              </c:pt>
              <c:pt idx="2654">
                <c:v>-1.32599</c:v>
              </c:pt>
              <c:pt idx="2655">
                <c:v>-1.3360700000000001</c:v>
              </c:pt>
              <c:pt idx="2656">
                <c:v>-1.3360700000000001</c:v>
              </c:pt>
              <c:pt idx="2657">
                <c:v>-1.3360700000000001</c:v>
              </c:pt>
              <c:pt idx="2658">
                <c:v>-1.34619</c:v>
              </c:pt>
              <c:pt idx="2659">
                <c:v>-1.34619</c:v>
              </c:pt>
              <c:pt idx="2660">
                <c:v>-1.34619</c:v>
              </c:pt>
              <c:pt idx="2661">
                <c:v>-1.35758</c:v>
              </c:pt>
              <c:pt idx="2662">
                <c:v>-1.35758</c:v>
              </c:pt>
              <c:pt idx="2663">
                <c:v>-1.35758</c:v>
              </c:pt>
              <c:pt idx="2664">
                <c:v>-1.3661099999999999</c:v>
              </c:pt>
              <c:pt idx="2665">
                <c:v>-1.3661099999999999</c:v>
              </c:pt>
              <c:pt idx="2666">
                <c:v>-1.37595</c:v>
              </c:pt>
              <c:pt idx="2667">
                <c:v>-1.37595</c:v>
              </c:pt>
              <c:pt idx="2668">
                <c:v>-1.37595</c:v>
              </c:pt>
              <c:pt idx="2669">
                <c:v>-1.38588</c:v>
              </c:pt>
              <c:pt idx="2670">
                <c:v>-1.38588</c:v>
              </c:pt>
              <c:pt idx="2671">
                <c:v>-1.38588</c:v>
              </c:pt>
              <c:pt idx="2672">
                <c:v>-1.39581</c:v>
              </c:pt>
              <c:pt idx="2673">
                <c:v>-1.39581</c:v>
              </c:pt>
              <c:pt idx="2674">
                <c:v>-1.39581</c:v>
              </c:pt>
              <c:pt idx="2675">
                <c:v>-1.40594</c:v>
              </c:pt>
              <c:pt idx="2676">
                <c:v>-1.40594</c:v>
              </c:pt>
              <c:pt idx="2677">
                <c:v>-1.40594</c:v>
              </c:pt>
              <c:pt idx="2678">
                <c:v>-1.4173800000000001</c:v>
              </c:pt>
              <c:pt idx="2679">
                <c:v>-1.4173800000000001</c:v>
              </c:pt>
              <c:pt idx="2680">
                <c:v>-1.4245300000000001</c:v>
              </c:pt>
              <c:pt idx="2681">
                <c:v>-1.4245300000000001</c:v>
              </c:pt>
              <c:pt idx="2682">
                <c:v>-1.43164</c:v>
              </c:pt>
              <c:pt idx="2683">
                <c:v>-1.43164</c:v>
              </c:pt>
              <c:pt idx="2684">
                <c:v>-1.43164</c:v>
              </c:pt>
              <c:pt idx="2685">
                <c:v>-1.4416199999999999</c:v>
              </c:pt>
              <c:pt idx="2686">
                <c:v>-1.4416199999999999</c:v>
              </c:pt>
              <c:pt idx="2687">
                <c:v>-1.4416199999999999</c:v>
              </c:pt>
              <c:pt idx="2688">
                <c:v>-1.4517</c:v>
              </c:pt>
              <c:pt idx="2689">
                <c:v>-1.4517</c:v>
              </c:pt>
              <c:pt idx="2690">
                <c:v>-1.4588099999999999</c:v>
              </c:pt>
              <c:pt idx="2691">
                <c:v>-1.4588099999999999</c:v>
              </c:pt>
              <c:pt idx="2692">
                <c:v>-1.46597</c:v>
              </c:pt>
              <c:pt idx="2693">
                <c:v>-1.46597</c:v>
              </c:pt>
              <c:pt idx="2694">
                <c:v>-1.47312</c:v>
              </c:pt>
              <c:pt idx="2695">
                <c:v>-1.47312</c:v>
              </c:pt>
              <c:pt idx="2696">
                <c:v>-1.4803299999999999</c:v>
              </c:pt>
              <c:pt idx="2697">
                <c:v>-1.4803299999999999</c:v>
              </c:pt>
              <c:pt idx="2698">
                <c:v>-1.4859800000000001</c:v>
              </c:pt>
              <c:pt idx="2699">
                <c:v>-1.49308</c:v>
              </c:pt>
              <c:pt idx="2700">
                <c:v>-1.49308</c:v>
              </c:pt>
              <c:pt idx="2701">
                <c:v>-1.50024</c:v>
              </c:pt>
              <c:pt idx="2702">
                <c:v>-1.50024</c:v>
              </c:pt>
              <c:pt idx="2703">
                <c:v>-1.5074399999999999</c:v>
              </c:pt>
              <c:pt idx="2704">
                <c:v>-1.5074399999999999</c:v>
              </c:pt>
              <c:pt idx="2705">
                <c:v>-1.5145999999999999</c:v>
              </c:pt>
              <c:pt idx="2706">
                <c:v>-1.5145999999999999</c:v>
              </c:pt>
              <c:pt idx="2707">
                <c:v>-1.5145999999999999</c:v>
              </c:pt>
              <c:pt idx="2708">
                <c:v>-1.52464</c:v>
              </c:pt>
              <c:pt idx="2709">
                <c:v>-1.52464</c:v>
              </c:pt>
              <c:pt idx="2710">
                <c:v>-1.52464</c:v>
              </c:pt>
              <c:pt idx="2711">
                <c:v>-1.5346299999999999</c:v>
              </c:pt>
              <c:pt idx="2712">
                <c:v>-1.5346299999999999</c:v>
              </c:pt>
              <c:pt idx="2713">
                <c:v>-1.5417400000000001</c:v>
              </c:pt>
              <c:pt idx="2714">
                <c:v>-1.5417400000000001</c:v>
              </c:pt>
              <c:pt idx="2715">
                <c:v>-1.5417400000000001</c:v>
              </c:pt>
              <c:pt idx="2716">
                <c:v>-1.5517799999999999</c:v>
              </c:pt>
              <c:pt idx="2717">
                <c:v>-1.5517799999999999</c:v>
              </c:pt>
              <c:pt idx="2718">
                <c:v>-1.5517799999999999</c:v>
              </c:pt>
              <c:pt idx="2719">
                <c:v>-1.5617300000000001</c:v>
              </c:pt>
              <c:pt idx="2720">
                <c:v>-1.5617300000000001</c:v>
              </c:pt>
              <c:pt idx="2721">
                <c:v>-1.5715399999999999</c:v>
              </c:pt>
              <c:pt idx="2722">
                <c:v>-1.5715399999999999</c:v>
              </c:pt>
              <c:pt idx="2723">
                <c:v>-1.5715399999999999</c:v>
              </c:pt>
              <c:pt idx="2724">
                <c:v>-1.58148</c:v>
              </c:pt>
              <c:pt idx="2725">
                <c:v>-1.58148</c:v>
              </c:pt>
              <c:pt idx="2726">
                <c:v>-1.58148</c:v>
              </c:pt>
              <c:pt idx="2727">
                <c:v>-1.59152</c:v>
              </c:pt>
              <c:pt idx="2728">
                <c:v>-1.59152</c:v>
              </c:pt>
              <c:pt idx="2729">
                <c:v>-1.59152</c:v>
              </c:pt>
              <c:pt idx="2730">
                <c:v>-1.6015600000000001</c:v>
              </c:pt>
              <c:pt idx="2731">
                <c:v>-1.6015600000000001</c:v>
              </c:pt>
              <c:pt idx="2732">
                <c:v>-1.6015600000000001</c:v>
              </c:pt>
              <c:pt idx="2733">
                <c:v>-1.6129899999999999</c:v>
              </c:pt>
              <c:pt idx="2734">
                <c:v>-1.6129899999999999</c:v>
              </c:pt>
              <c:pt idx="2735">
                <c:v>-1.6129899999999999</c:v>
              </c:pt>
              <c:pt idx="2736">
                <c:v>-1.62164</c:v>
              </c:pt>
              <c:pt idx="2737">
                <c:v>-1.62164</c:v>
              </c:pt>
              <c:pt idx="2738">
                <c:v>-1.6288</c:v>
              </c:pt>
              <c:pt idx="2739">
                <c:v>-1.6288</c:v>
              </c:pt>
              <c:pt idx="2740">
                <c:v>-1.6387</c:v>
              </c:pt>
              <c:pt idx="2741">
                <c:v>-1.6387</c:v>
              </c:pt>
              <c:pt idx="2742">
                <c:v>-1.64585</c:v>
              </c:pt>
              <c:pt idx="2743">
                <c:v>-1.64585</c:v>
              </c:pt>
              <c:pt idx="2744">
                <c:v>-1.6530100000000001</c:v>
              </c:pt>
              <c:pt idx="2745">
                <c:v>-1.6530100000000001</c:v>
              </c:pt>
              <c:pt idx="2746">
                <c:v>-1.6530100000000001</c:v>
              </c:pt>
              <c:pt idx="2747">
                <c:v>-1.663</c:v>
              </c:pt>
              <c:pt idx="2748">
                <c:v>-1.663</c:v>
              </c:pt>
              <c:pt idx="2749">
                <c:v>-1.663</c:v>
              </c:pt>
              <c:pt idx="2750">
                <c:v>-1.6730400000000001</c:v>
              </c:pt>
              <c:pt idx="2751">
                <c:v>-1.6730400000000001</c:v>
              </c:pt>
              <c:pt idx="2752">
                <c:v>-1.68025</c:v>
              </c:pt>
              <c:pt idx="2753">
                <c:v>-1.68025</c:v>
              </c:pt>
              <c:pt idx="2754">
                <c:v>-1.6874100000000001</c:v>
              </c:pt>
              <c:pt idx="2755">
                <c:v>-1.6874100000000001</c:v>
              </c:pt>
              <c:pt idx="2756">
                <c:v>-1.6945600000000001</c:v>
              </c:pt>
              <c:pt idx="2757">
                <c:v>-1.6945600000000001</c:v>
              </c:pt>
              <c:pt idx="2758">
                <c:v>-1.6945600000000001</c:v>
              </c:pt>
              <c:pt idx="2759">
                <c:v>-1.7045999999999999</c:v>
              </c:pt>
              <c:pt idx="2760">
                <c:v>-1.7045999999999999</c:v>
              </c:pt>
              <c:pt idx="2761">
                <c:v>-1.7045999999999999</c:v>
              </c:pt>
              <c:pt idx="2762">
                <c:v>-1.71608</c:v>
              </c:pt>
              <c:pt idx="2763">
                <c:v>-1.71608</c:v>
              </c:pt>
              <c:pt idx="2764">
                <c:v>-1.71608</c:v>
              </c:pt>
              <c:pt idx="2765">
                <c:v>-1.7245900000000001</c:v>
              </c:pt>
              <c:pt idx="2766">
                <c:v>-1.7245900000000001</c:v>
              </c:pt>
              <c:pt idx="2767">
                <c:v>-1.73458</c:v>
              </c:pt>
              <c:pt idx="2768">
                <c:v>-1.73458</c:v>
              </c:pt>
              <c:pt idx="2769">
                <c:v>-1.73458</c:v>
              </c:pt>
              <c:pt idx="2770">
                <c:v>-1.7446200000000001</c:v>
              </c:pt>
              <c:pt idx="2771">
                <c:v>-1.7446200000000001</c:v>
              </c:pt>
              <c:pt idx="2772">
                <c:v>-1.7446200000000001</c:v>
              </c:pt>
              <c:pt idx="2773">
                <c:v>-1.75461</c:v>
              </c:pt>
              <c:pt idx="2774">
                <c:v>-1.75461</c:v>
              </c:pt>
              <c:pt idx="2775">
                <c:v>-1.75461</c:v>
              </c:pt>
              <c:pt idx="2776">
                <c:v>-1.76603</c:v>
              </c:pt>
              <c:pt idx="2777">
                <c:v>-1.76603</c:v>
              </c:pt>
              <c:pt idx="2778">
                <c:v>-1.76603</c:v>
              </c:pt>
              <c:pt idx="2779">
                <c:v>-1.7760499999999999</c:v>
              </c:pt>
              <c:pt idx="2780">
                <c:v>-1.7760499999999999</c:v>
              </c:pt>
              <c:pt idx="2781">
                <c:v>-1.7831999999999999</c:v>
              </c:pt>
              <c:pt idx="2782">
                <c:v>-1.7831999999999999</c:v>
              </c:pt>
              <c:pt idx="2783">
                <c:v>-1.7902499999999999</c:v>
              </c:pt>
              <c:pt idx="2784">
                <c:v>-1.7902499999999999</c:v>
              </c:pt>
              <c:pt idx="2785">
                <c:v>-1.7902499999999999</c:v>
              </c:pt>
              <c:pt idx="2786">
                <c:v>-1.8016300000000001</c:v>
              </c:pt>
              <c:pt idx="2787">
                <c:v>-1.8016300000000001</c:v>
              </c:pt>
              <c:pt idx="2788">
                <c:v>-1.8016300000000001</c:v>
              </c:pt>
              <c:pt idx="2789">
                <c:v>-1.81012</c:v>
              </c:pt>
              <c:pt idx="2790">
                <c:v>-1.81012</c:v>
              </c:pt>
              <c:pt idx="2791">
                <c:v>-1.8199099999999999</c:v>
              </c:pt>
              <c:pt idx="2792">
                <c:v>-1.8199099999999999</c:v>
              </c:pt>
              <c:pt idx="2793">
                <c:v>-1.8199099999999999</c:v>
              </c:pt>
              <c:pt idx="2794">
                <c:v>-1.82985</c:v>
              </c:pt>
              <c:pt idx="2795">
                <c:v>-1.82985</c:v>
              </c:pt>
              <c:pt idx="2796">
                <c:v>-1.82985</c:v>
              </c:pt>
              <c:pt idx="2797">
                <c:v>-1.83978</c:v>
              </c:pt>
              <c:pt idx="2798">
                <c:v>-1.83978</c:v>
              </c:pt>
              <c:pt idx="2799">
                <c:v>-1.83978</c:v>
              </c:pt>
              <c:pt idx="2800">
                <c:v>-1.84985</c:v>
              </c:pt>
              <c:pt idx="2801">
                <c:v>-1.84985</c:v>
              </c:pt>
              <c:pt idx="2802">
                <c:v>-1.84985</c:v>
              </c:pt>
              <c:pt idx="2803">
                <c:v>-1.85988</c:v>
              </c:pt>
              <c:pt idx="2804">
                <c:v>-1.85988</c:v>
              </c:pt>
              <c:pt idx="2805">
                <c:v>-1.87</c:v>
              </c:pt>
              <c:pt idx="2806">
                <c:v>-1.87</c:v>
              </c:pt>
              <c:pt idx="2807">
                <c:v>-1.87714</c:v>
              </c:pt>
              <c:pt idx="2808">
                <c:v>-1.87714</c:v>
              </c:pt>
              <c:pt idx="2809">
                <c:v>-1.87714</c:v>
              </c:pt>
              <c:pt idx="2810">
                <c:v>-1.8871199999999999</c:v>
              </c:pt>
              <c:pt idx="2811">
                <c:v>-1.8871199999999999</c:v>
              </c:pt>
              <c:pt idx="2812">
                <c:v>-1.8871199999999999</c:v>
              </c:pt>
              <c:pt idx="2813">
                <c:v>-1.8971499999999999</c:v>
              </c:pt>
              <c:pt idx="2814">
                <c:v>-1.8971499999999999</c:v>
              </c:pt>
              <c:pt idx="2815">
                <c:v>-1.8971499999999999</c:v>
              </c:pt>
              <c:pt idx="2816">
                <c:v>-1.9070400000000001</c:v>
              </c:pt>
              <c:pt idx="2817">
                <c:v>-1.9070400000000001</c:v>
              </c:pt>
              <c:pt idx="2818">
                <c:v>-1.9070400000000001</c:v>
              </c:pt>
              <c:pt idx="2819">
                <c:v>-1.91845</c:v>
              </c:pt>
              <c:pt idx="2820">
                <c:v>-1.91845</c:v>
              </c:pt>
              <c:pt idx="2821">
                <c:v>-1.91845</c:v>
              </c:pt>
              <c:pt idx="2822">
                <c:v>-1.92699</c:v>
              </c:pt>
              <c:pt idx="2823">
                <c:v>-1.92699</c:v>
              </c:pt>
              <c:pt idx="2824">
                <c:v>-1.93414</c:v>
              </c:pt>
              <c:pt idx="2825">
                <c:v>-1.93414</c:v>
              </c:pt>
              <c:pt idx="2826">
                <c:v>-1.9413400000000001</c:v>
              </c:pt>
              <c:pt idx="2827">
                <c:v>-1.9413400000000001</c:v>
              </c:pt>
              <c:pt idx="2828">
                <c:v>-1.9483900000000001</c:v>
              </c:pt>
              <c:pt idx="2829">
                <c:v>-1.95549</c:v>
              </c:pt>
              <c:pt idx="2830">
                <c:v>-1.95549</c:v>
              </c:pt>
              <c:pt idx="2831">
                <c:v>-1.9626399999999999</c:v>
              </c:pt>
              <c:pt idx="2832">
                <c:v>-1.9626399999999999</c:v>
              </c:pt>
              <c:pt idx="2833">
                <c:v>-1.9626399999999999</c:v>
              </c:pt>
              <c:pt idx="2834">
                <c:v>-1.97271</c:v>
              </c:pt>
              <c:pt idx="2835">
                <c:v>-1.97271</c:v>
              </c:pt>
              <c:pt idx="2836">
                <c:v>-1.97271</c:v>
              </c:pt>
              <c:pt idx="2837">
                <c:v>-1.9827399999999999</c:v>
              </c:pt>
              <c:pt idx="2838">
                <c:v>-1.9827399999999999</c:v>
              </c:pt>
              <c:pt idx="2839">
                <c:v>-1.98993</c:v>
              </c:pt>
              <c:pt idx="2840">
                <c:v>-1.98993</c:v>
              </c:pt>
              <c:pt idx="2841">
                <c:v>-1.99708</c:v>
              </c:pt>
              <c:pt idx="2842">
                <c:v>-1.99708</c:v>
              </c:pt>
              <c:pt idx="2843">
                <c:v>-2.0041099999999998</c:v>
              </c:pt>
              <c:pt idx="2844">
                <c:v>-2.0041099999999998</c:v>
              </c:pt>
              <c:pt idx="2845">
                <c:v>-2.0041099999999998</c:v>
              </c:pt>
              <c:pt idx="2846">
                <c:v>-2.01383</c:v>
              </c:pt>
              <c:pt idx="2847">
                <c:v>-2.01383</c:v>
              </c:pt>
              <c:pt idx="2848">
                <c:v>-2.01383</c:v>
              </c:pt>
              <c:pt idx="2849">
                <c:v>-2.0237699999999998</c:v>
              </c:pt>
              <c:pt idx="2850">
                <c:v>-2.0237699999999998</c:v>
              </c:pt>
              <c:pt idx="2851">
                <c:v>-2.0308600000000001</c:v>
              </c:pt>
              <c:pt idx="2852">
                <c:v>-2.0308600000000001</c:v>
              </c:pt>
              <c:pt idx="2853">
                <c:v>-2.0364599999999999</c:v>
              </c:pt>
              <c:pt idx="2854">
                <c:v>-2.0364599999999999</c:v>
              </c:pt>
              <c:pt idx="2855">
                <c:v>-2.0434600000000001</c:v>
              </c:pt>
              <c:pt idx="2856">
                <c:v>-2.0434600000000001</c:v>
              </c:pt>
              <c:pt idx="2857">
                <c:v>-2.0505599999999999</c:v>
              </c:pt>
              <c:pt idx="2858">
                <c:v>-2.0577000000000001</c:v>
              </c:pt>
              <c:pt idx="2859">
                <c:v>-2.0577000000000001</c:v>
              </c:pt>
              <c:pt idx="2860">
                <c:v>-2.06474</c:v>
              </c:pt>
              <c:pt idx="2861">
                <c:v>-2.06474</c:v>
              </c:pt>
              <c:pt idx="2862">
                <c:v>-2.0718800000000002</c:v>
              </c:pt>
              <c:pt idx="2863">
                <c:v>-2.0718800000000002</c:v>
              </c:pt>
              <c:pt idx="2864">
                <c:v>-2.0788899999999999</c:v>
              </c:pt>
              <c:pt idx="2865">
                <c:v>-2.0788899999999999</c:v>
              </c:pt>
              <c:pt idx="2866">
                <c:v>-2.0788899999999999</c:v>
              </c:pt>
              <c:pt idx="2867">
                <c:v>-2.0887799999999999</c:v>
              </c:pt>
              <c:pt idx="2868">
                <c:v>-2.0887799999999999</c:v>
              </c:pt>
              <c:pt idx="2869">
                <c:v>-2.0945200000000002</c:v>
              </c:pt>
              <c:pt idx="2870">
                <c:v>-2.0945200000000002</c:v>
              </c:pt>
              <c:pt idx="2871">
                <c:v>-2.10161</c:v>
              </c:pt>
              <c:pt idx="2872">
                <c:v>-2.10161</c:v>
              </c:pt>
              <c:pt idx="2873">
                <c:v>-2.1087099999999999</c:v>
              </c:pt>
              <c:pt idx="2874">
                <c:v>-2.1087099999999999</c:v>
              </c:pt>
              <c:pt idx="2875">
                <c:v>-2.1159300000000001</c:v>
              </c:pt>
              <c:pt idx="2876">
                <c:v>-2.1159300000000001</c:v>
              </c:pt>
              <c:pt idx="2877">
                <c:v>-2.1231599999999999</c:v>
              </c:pt>
              <c:pt idx="2878">
                <c:v>-2.1231599999999999</c:v>
              </c:pt>
              <c:pt idx="2879">
                <c:v>-2.13035</c:v>
              </c:pt>
              <c:pt idx="2880">
                <c:v>-2.13035</c:v>
              </c:pt>
              <c:pt idx="2881">
                <c:v>-2.13035</c:v>
              </c:pt>
              <c:pt idx="2882">
                <c:v>-2.1404700000000001</c:v>
              </c:pt>
              <c:pt idx="2883">
                <c:v>-2.1404700000000001</c:v>
              </c:pt>
              <c:pt idx="2884">
                <c:v>-2.1404700000000001</c:v>
              </c:pt>
              <c:pt idx="2885">
                <c:v>-2.1504099999999999</c:v>
              </c:pt>
              <c:pt idx="2886">
                <c:v>-2.1504099999999999</c:v>
              </c:pt>
              <c:pt idx="2887">
                <c:v>-2.1575500000000001</c:v>
              </c:pt>
              <c:pt idx="2888">
                <c:v>-2.1575500000000001</c:v>
              </c:pt>
              <c:pt idx="2889">
                <c:v>-2.16473</c:v>
              </c:pt>
              <c:pt idx="2890">
                <c:v>-2.16473</c:v>
              </c:pt>
              <c:pt idx="2891">
                <c:v>-2.1719599999999999</c:v>
              </c:pt>
              <c:pt idx="2892">
                <c:v>-2.1719599999999999</c:v>
              </c:pt>
              <c:pt idx="2893">
                <c:v>-2.1790500000000002</c:v>
              </c:pt>
              <c:pt idx="2894">
                <c:v>-2.1863299999999999</c:v>
              </c:pt>
              <c:pt idx="2895">
                <c:v>-2.1863299999999999</c:v>
              </c:pt>
              <c:pt idx="2896">
                <c:v>-2.19211</c:v>
              </c:pt>
              <c:pt idx="2897">
                <c:v>-2.19211</c:v>
              </c:pt>
              <c:pt idx="2898">
                <c:v>-2.19943</c:v>
              </c:pt>
              <c:pt idx="2899">
                <c:v>-2.19943</c:v>
              </c:pt>
              <c:pt idx="2900">
                <c:v>-2.20675</c:v>
              </c:pt>
              <c:pt idx="2901">
                <c:v>-2.20675</c:v>
              </c:pt>
              <c:pt idx="2902">
                <c:v>-2.2139799999999998</c:v>
              </c:pt>
              <c:pt idx="2903">
                <c:v>-2.2139799999999998</c:v>
              </c:pt>
              <c:pt idx="2904">
                <c:v>-2.2212999999999998</c:v>
              </c:pt>
              <c:pt idx="2905">
                <c:v>-2.2212999999999998</c:v>
              </c:pt>
              <c:pt idx="2906">
                <c:v>-2.2286100000000002</c:v>
              </c:pt>
              <c:pt idx="2907">
                <c:v>-2.2286100000000002</c:v>
              </c:pt>
              <c:pt idx="2908">
                <c:v>-2.2359300000000002</c:v>
              </c:pt>
              <c:pt idx="2909">
                <c:v>-2.2359300000000002</c:v>
              </c:pt>
              <c:pt idx="2910">
                <c:v>-2.24316</c:v>
              </c:pt>
              <c:pt idx="2911">
                <c:v>-2.24316</c:v>
              </c:pt>
              <c:pt idx="2912">
                <c:v>-2.2489499999999998</c:v>
              </c:pt>
              <c:pt idx="2913">
                <c:v>-2.2489499999999998</c:v>
              </c:pt>
              <c:pt idx="2914">
                <c:v>-2.2559999999999998</c:v>
              </c:pt>
              <c:pt idx="2915">
                <c:v>-2.2559999999999998</c:v>
              </c:pt>
              <c:pt idx="2916">
                <c:v>-2.2630300000000001</c:v>
              </c:pt>
              <c:pt idx="2917">
                <c:v>-2.2630300000000001</c:v>
              </c:pt>
              <c:pt idx="2918">
                <c:v>-2.27014</c:v>
              </c:pt>
              <c:pt idx="2919">
                <c:v>-2.27014</c:v>
              </c:pt>
              <c:pt idx="2920">
                <c:v>-2.27014</c:v>
              </c:pt>
              <c:pt idx="2921">
                <c:v>-2.2801100000000001</c:v>
              </c:pt>
              <c:pt idx="2922">
                <c:v>-2.2801100000000001</c:v>
              </c:pt>
              <c:pt idx="2923">
                <c:v>-2.28877</c:v>
              </c:pt>
              <c:pt idx="2924">
                <c:v>-2.28877</c:v>
              </c:pt>
              <c:pt idx="2925">
                <c:v>-2.28877</c:v>
              </c:pt>
              <c:pt idx="2926">
                <c:v>-2.2988200000000001</c:v>
              </c:pt>
              <c:pt idx="2927">
                <c:v>-2.2988200000000001</c:v>
              </c:pt>
              <c:pt idx="2928">
                <c:v>-2.2988200000000001</c:v>
              </c:pt>
              <c:pt idx="2929">
                <c:v>-2.3087900000000001</c:v>
              </c:pt>
              <c:pt idx="2930">
                <c:v>-2.3087900000000001</c:v>
              </c:pt>
              <c:pt idx="2931">
                <c:v>-2.3174000000000001</c:v>
              </c:pt>
              <c:pt idx="2932">
                <c:v>-2.3174000000000001</c:v>
              </c:pt>
              <c:pt idx="2933">
                <c:v>-2.3174000000000001</c:v>
              </c:pt>
              <c:pt idx="2934">
                <c:v>-2.32742</c:v>
              </c:pt>
              <c:pt idx="2935">
                <c:v>-2.32742</c:v>
              </c:pt>
              <c:pt idx="2936">
                <c:v>-2.32742</c:v>
              </c:pt>
              <c:pt idx="2937">
                <c:v>-2.3373900000000001</c:v>
              </c:pt>
              <c:pt idx="2938">
                <c:v>-2.3373900000000001</c:v>
              </c:pt>
              <c:pt idx="2939">
                <c:v>-2.3373900000000001</c:v>
              </c:pt>
              <c:pt idx="2940">
                <c:v>-2.3486699999999998</c:v>
              </c:pt>
              <c:pt idx="2941">
                <c:v>-2.3486699999999998</c:v>
              </c:pt>
              <c:pt idx="2942">
                <c:v>-2.3486699999999998</c:v>
              </c:pt>
              <c:pt idx="2943">
                <c:v>-2.3586900000000002</c:v>
              </c:pt>
              <c:pt idx="2944">
                <c:v>-2.3586900000000002</c:v>
              </c:pt>
              <c:pt idx="2945">
                <c:v>-2.3672499999999999</c:v>
              </c:pt>
              <c:pt idx="2946">
                <c:v>-2.3672499999999999</c:v>
              </c:pt>
              <c:pt idx="2947">
                <c:v>-2.3672499999999999</c:v>
              </c:pt>
              <c:pt idx="2948">
                <c:v>-2.3772700000000002</c:v>
              </c:pt>
              <c:pt idx="2949">
                <c:v>-2.3772700000000002</c:v>
              </c:pt>
              <c:pt idx="2950">
                <c:v>-2.3772700000000002</c:v>
              </c:pt>
              <c:pt idx="2951">
                <c:v>-2.3873199999999999</c:v>
              </c:pt>
              <c:pt idx="2952">
                <c:v>-2.3873199999999999</c:v>
              </c:pt>
              <c:pt idx="2953">
                <c:v>-2.3873199999999999</c:v>
              </c:pt>
              <c:pt idx="2954">
                <c:v>-2.3988299999999998</c:v>
              </c:pt>
              <c:pt idx="2955">
                <c:v>-2.3988299999999998</c:v>
              </c:pt>
              <c:pt idx="2956">
                <c:v>-2.3988299999999998</c:v>
              </c:pt>
              <c:pt idx="2957">
                <c:v>-2.4074399999999998</c:v>
              </c:pt>
              <c:pt idx="2958">
                <c:v>-2.4074399999999998</c:v>
              </c:pt>
              <c:pt idx="2959">
                <c:v>-2.4175399999999998</c:v>
              </c:pt>
              <c:pt idx="2960">
                <c:v>-2.4175399999999998</c:v>
              </c:pt>
              <c:pt idx="2961">
                <c:v>-2.4175399999999998</c:v>
              </c:pt>
              <c:pt idx="2962">
                <c:v>-2.4275500000000001</c:v>
              </c:pt>
              <c:pt idx="2963">
                <c:v>-2.4275500000000001</c:v>
              </c:pt>
              <c:pt idx="2964">
                <c:v>-2.4275500000000001</c:v>
              </c:pt>
              <c:pt idx="2965">
                <c:v>-2.4374799999999999</c:v>
              </c:pt>
              <c:pt idx="2966">
                <c:v>-2.4374799999999999</c:v>
              </c:pt>
              <c:pt idx="2967">
                <c:v>-2.4374799999999999</c:v>
              </c:pt>
              <c:pt idx="2968">
                <c:v>-2.4474100000000001</c:v>
              </c:pt>
              <c:pt idx="2969">
                <c:v>-2.4474100000000001</c:v>
              </c:pt>
              <c:pt idx="2970">
                <c:v>-2.4474100000000001</c:v>
              </c:pt>
              <c:pt idx="2971">
                <c:v>-2.4573299999999998</c:v>
              </c:pt>
              <c:pt idx="2972">
                <c:v>-2.4573299999999998</c:v>
              </c:pt>
              <c:pt idx="2973">
                <c:v>-2.46739</c:v>
              </c:pt>
              <c:pt idx="2974">
                <c:v>-2.46739</c:v>
              </c:pt>
              <c:pt idx="2975">
                <c:v>-2.46739</c:v>
              </c:pt>
              <c:pt idx="2976">
                <c:v>-2.47736</c:v>
              </c:pt>
              <c:pt idx="2977">
                <c:v>-2.47736</c:v>
              </c:pt>
              <c:pt idx="2978">
                <c:v>-2.47736</c:v>
              </c:pt>
              <c:pt idx="2979">
                <c:v>-2.4874999999999998</c:v>
              </c:pt>
              <c:pt idx="2980">
                <c:v>-2.4874999999999998</c:v>
              </c:pt>
              <c:pt idx="2981">
                <c:v>-2.4874999999999998</c:v>
              </c:pt>
              <c:pt idx="2982">
                <c:v>-2.4974699999999999</c:v>
              </c:pt>
              <c:pt idx="2983">
                <c:v>-2.4974699999999999</c:v>
              </c:pt>
              <c:pt idx="2984">
                <c:v>-2.4974699999999999</c:v>
              </c:pt>
              <c:pt idx="2985">
                <c:v>-2.5077199999999999</c:v>
              </c:pt>
              <c:pt idx="2986">
                <c:v>-2.5077199999999999</c:v>
              </c:pt>
              <c:pt idx="2987">
                <c:v>-2.5179499999999999</c:v>
              </c:pt>
              <c:pt idx="2988">
                <c:v>-2.5179499999999999</c:v>
              </c:pt>
              <c:pt idx="2989">
                <c:v>-2.5179499999999999</c:v>
              </c:pt>
              <c:pt idx="2990">
                <c:v>-2.52799</c:v>
              </c:pt>
              <c:pt idx="2991">
                <c:v>-2.52799</c:v>
              </c:pt>
              <c:pt idx="2992">
                <c:v>-2.5351900000000001</c:v>
              </c:pt>
              <c:pt idx="2993">
                <c:v>-2.5351900000000001</c:v>
              </c:pt>
              <c:pt idx="2994">
                <c:v>-2.5425300000000002</c:v>
              </c:pt>
              <c:pt idx="2995">
                <c:v>-2.5425300000000002</c:v>
              </c:pt>
              <c:pt idx="2996">
                <c:v>-2.5484300000000002</c:v>
              </c:pt>
              <c:pt idx="2997">
                <c:v>-2.5484300000000002</c:v>
              </c:pt>
              <c:pt idx="2998">
                <c:v>-2.5557699999999999</c:v>
              </c:pt>
              <c:pt idx="2999">
                <c:v>-2.5557699999999999</c:v>
              </c:pt>
              <c:pt idx="3000">
                <c:v>-2.5630700000000002</c:v>
              </c:pt>
              <c:pt idx="3001">
                <c:v>-2.5630700000000002</c:v>
              </c:pt>
              <c:pt idx="3002">
                <c:v>-2.5702699999999998</c:v>
              </c:pt>
              <c:pt idx="3003">
                <c:v>-2.5702699999999998</c:v>
              </c:pt>
              <c:pt idx="3004">
                <c:v>-2.57748</c:v>
              </c:pt>
              <c:pt idx="3005">
                <c:v>-2.57748</c:v>
              </c:pt>
              <c:pt idx="3006">
                <c:v>-2.5846399999999998</c:v>
              </c:pt>
              <c:pt idx="3007">
                <c:v>-2.5846399999999998</c:v>
              </c:pt>
              <c:pt idx="3008">
                <c:v>-2.5916600000000001</c:v>
              </c:pt>
              <c:pt idx="3009">
                <c:v>-2.5916600000000001</c:v>
              </c:pt>
              <c:pt idx="3010">
                <c:v>-2.5987800000000001</c:v>
              </c:pt>
              <c:pt idx="3011">
                <c:v>-2.5987800000000001</c:v>
              </c:pt>
              <c:pt idx="3012">
                <c:v>-2.5987800000000001</c:v>
              </c:pt>
              <c:pt idx="3013">
                <c:v>-2.6086900000000002</c:v>
              </c:pt>
              <c:pt idx="3014">
                <c:v>-2.6086900000000002</c:v>
              </c:pt>
              <c:pt idx="3015">
                <c:v>-2.6086900000000002</c:v>
              </c:pt>
              <c:pt idx="3016">
                <c:v>-2.6185499999999999</c:v>
              </c:pt>
              <c:pt idx="3017">
                <c:v>-2.6185499999999999</c:v>
              </c:pt>
              <c:pt idx="3018">
                <c:v>-2.62859</c:v>
              </c:pt>
              <c:pt idx="3019">
                <c:v>-2.62859</c:v>
              </c:pt>
              <c:pt idx="3020">
                <c:v>-2.62859</c:v>
              </c:pt>
              <c:pt idx="3021">
                <c:v>-2.6387200000000002</c:v>
              </c:pt>
              <c:pt idx="3022">
                <c:v>-2.6387200000000002</c:v>
              </c:pt>
              <c:pt idx="3023">
                <c:v>-2.6387200000000002</c:v>
              </c:pt>
              <c:pt idx="3024">
                <c:v>-2.6488100000000001</c:v>
              </c:pt>
              <c:pt idx="3025">
                <c:v>-2.6488100000000001</c:v>
              </c:pt>
              <c:pt idx="3026">
                <c:v>-2.6488100000000001</c:v>
              </c:pt>
              <c:pt idx="3027">
                <c:v>-2.6588099999999999</c:v>
              </c:pt>
              <c:pt idx="3028">
                <c:v>-2.6588099999999999</c:v>
              </c:pt>
              <c:pt idx="3029">
                <c:v>-2.6588099999999999</c:v>
              </c:pt>
              <c:pt idx="3030">
                <c:v>-2.6701999999999999</c:v>
              </c:pt>
              <c:pt idx="3031">
                <c:v>-2.6701999999999999</c:v>
              </c:pt>
              <c:pt idx="3032">
                <c:v>-2.6701999999999999</c:v>
              </c:pt>
              <c:pt idx="3033">
                <c:v>-2.6787100000000001</c:v>
              </c:pt>
              <c:pt idx="3034">
                <c:v>-2.6787100000000001</c:v>
              </c:pt>
              <c:pt idx="3035">
                <c:v>-2.6885699999999999</c:v>
              </c:pt>
              <c:pt idx="3036">
                <c:v>-2.6885699999999999</c:v>
              </c:pt>
              <c:pt idx="3037">
                <c:v>-2.6885699999999999</c:v>
              </c:pt>
              <c:pt idx="3038">
                <c:v>-2.6983899999999998</c:v>
              </c:pt>
              <c:pt idx="3039">
                <c:v>-2.6983899999999998</c:v>
              </c:pt>
              <c:pt idx="3040">
                <c:v>-2.7054100000000001</c:v>
              </c:pt>
              <c:pt idx="3041">
                <c:v>-2.7054100000000001</c:v>
              </c:pt>
              <c:pt idx="3042">
                <c:v>-2.7054100000000001</c:v>
              </c:pt>
              <c:pt idx="3043">
                <c:v>-2.71523</c:v>
              </c:pt>
              <c:pt idx="3044">
                <c:v>-2.71523</c:v>
              </c:pt>
              <c:pt idx="3045">
                <c:v>-2.71523</c:v>
              </c:pt>
              <c:pt idx="3046">
                <c:v>-2.7249599999999998</c:v>
              </c:pt>
              <c:pt idx="3047">
                <c:v>-2.7249599999999998</c:v>
              </c:pt>
              <c:pt idx="3048">
                <c:v>-2.7249599999999998</c:v>
              </c:pt>
              <c:pt idx="3049">
                <c:v>-2.73482</c:v>
              </c:pt>
              <c:pt idx="3050">
                <c:v>-2.73482</c:v>
              </c:pt>
              <c:pt idx="3051">
                <c:v>-2.7446799999999998</c:v>
              </c:pt>
              <c:pt idx="3052">
                <c:v>-2.7446799999999998</c:v>
              </c:pt>
              <c:pt idx="3053">
                <c:v>-2.7446799999999998</c:v>
              </c:pt>
              <c:pt idx="3054">
                <c:v>-2.7546200000000001</c:v>
              </c:pt>
              <c:pt idx="3055">
                <c:v>-2.7546200000000001</c:v>
              </c:pt>
              <c:pt idx="3056">
                <c:v>-2.7546200000000001</c:v>
              </c:pt>
              <c:pt idx="3057">
                <c:v>-2.7646099999999998</c:v>
              </c:pt>
              <c:pt idx="3058">
                <c:v>-2.7646099999999998</c:v>
              </c:pt>
              <c:pt idx="3059">
                <c:v>-2.7646099999999998</c:v>
              </c:pt>
              <c:pt idx="3060">
                <c:v>-2.7746900000000001</c:v>
              </c:pt>
              <c:pt idx="3061">
                <c:v>-2.7746900000000001</c:v>
              </c:pt>
              <c:pt idx="3062">
                <c:v>-2.7746900000000001</c:v>
              </c:pt>
              <c:pt idx="3063">
                <c:v>-2.7846799999999998</c:v>
              </c:pt>
              <c:pt idx="3064">
                <c:v>-2.7846799999999998</c:v>
              </c:pt>
              <c:pt idx="3065">
                <c:v>-2.7947099999999998</c:v>
              </c:pt>
              <c:pt idx="3066">
                <c:v>-2.7947099999999998</c:v>
              </c:pt>
              <c:pt idx="3067">
                <c:v>-2.7947099999999998</c:v>
              </c:pt>
              <c:pt idx="3068">
                <c:v>-2.8047399999999998</c:v>
              </c:pt>
              <c:pt idx="3069">
                <c:v>-2.8047399999999998</c:v>
              </c:pt>
              <c:pt idx="3070">
                <c:v>-2.8047399999999998</c:v>
              </c:pt>
              <c:pt idx="3071">
                <c:v>-2.81473</c:v>
              </c:pt>
              <c:pt idx="3072">
                <c:v>-2.81473</c:v>
              </c:pt>
              <c:pt idx="3073">
                <c:v>-2.82185</c:v>
              </c:pt>
              <c:pt idx="3074">
                <c:v>-2.82185</c:v>
              </c:pt>
              <c:pt idx="3075">
                <c:v>-2.8290199999999999</c:v>
              </c:pt>
              <c:pt idx="3076">
                <c:v>-2.8290199999999999</c:v>
              </c:pt>
              <c:pt idx="3077">
                <c:v>-2.8361399999999999</c:v>
              </c:pt>
              <c:pt idx="3078">
                <c:v>-2.8361399999999999</c:v>
              </c:pt>
              <c:pt idx="3079">
                <c:v>-2.8432599999999999</c:v>
              </c:pt>
              <c:pt idx="3080">
                <c:v>-2.8432599999999999</c:v>
              </c:pt>
              <c:pt idx="3081">
                <c:v>-2.8503799999999999</c:v>
              </c:pt>
              <c:pt idx="3082">
                <c:v>-2.8503799999999999</c:v>
              </c:pt>
              <c:pt idx="3083">
                <c:v>-2.8574999999999999</c:v>
              </c:pt>
              <c:pt idx="3084">
                <c:v>-2.8574999999999999</c:v>
              </c:pt>
              <c:pt idx="3085">
                <c:v>-2.8645700000000001</c:v>
              </c:pt>
              <c:pt idx="3086">
                <c:v>-2.8645700000000001</c:v>
              </c:pt>
              <c:pt idx="3087">
                <c:v>-2.87174</c:v>
              </c:pt>
              <c:pt idx="3088">
                <c:v>-2.87174</c:v>
              </c:pt>
              <c:pt idx="3089">
                <c:v>-2.8788999999999998</c:v>
              </c:pt>
              <c:pt idx="3090">
                <c:v>-2.8788999999999998</c:v>
              </c:pt>
              <c:pt idx="3091">
                <c:v>-2.8860700000000001</c:v>
              </c:pt>
              <c:pt idx="3092">
                <c:v>-2.8860700000000001</c:v>
              </c:pt>
              <c:pt idx="3093">
                <c:v>-2.8860700000000001</c:v>
              </c:pt>
              <c:pt idx="3094">
                <c:v>-2.89615</c:v>
              </c:pt>
              <c:pt idx="3095">
                <c:v>-2.89615</c:v>
              </c:pt>
              <c:pt idx="3096">
                <c:v>-2.89615</c:v>
              </c:pt>
              <c:pt idx="3097">
                <c:v>-2.9060899999999998</c:v>
              </c:pt>
              <c:pt idx="3098">
                <c:v>-2.9060899999999998</c:v>
              </c:pt>
              <c:pt idx="3099">
                <c:v>-2.9132099999999999</c:v>
              </c:pt>
              <c:pt idx="3100">
                <c:v>-2.9132099999999999</c:v>
              </c:pt>
              <c:pt idx="3101">
                <c:v>-2.9217599999999999</c:v>
              </c:pt>
              <c:pt idx="3102">
                <c:v>-2.9217599999999999</c:v>
              </c:pt>
              <c:pt idx="3103">
                <c:v>-2.9289299999999998</c:v>
              </c:pt>
              <c:pt idx="3104">
                <c:v>-2.9289299999999998</c:v>
              </c:pt>
              <c:pt idx="3105">
                <c:v>-2.9360499999999998</c:v>
              </c:pt>
              <c:pt idx="3106">
                <c:v>-2.9360499999999998</c:v>
              </c:pt>
              <c:pt idx="3107">
                <c:v>-2.9431699999999998</c:v>
              </c:pt>
              <c:pt idx="3108">
                <c:v>-2.9431699999999998</c:v>
              </c:pt>
              <c:pt idx="3109">
                <c:v>-2.9488599999999998</c:v>
              </c:pt>
              <c:pt idx="3110">
                <c:v>-2.9488599999999998</c:v>
              </c:pt>
              <c:pt idx="3111">
                <c:v>-2.9559799999999998</c:v>
              </c:pt>
              <c:pt idx="3112">
                <c:v>-2.9559799999999998</c:v>
              </c:pt>
              <c:pt idx="3113">
                <c:v>-2.9631500000000002</c:v>
              </c:pt>
              <c:pt idx="3114">
                <c:v>-2.9631500000000002</c:v>
              </c:pt>
              <c:pt idx="3115">
                <c:v>-2.9702700000000002</c:v>
              </c:pt>
              <c:pt idx="3116">
                <c:v>-2.9702700000000002</c:v>
              </c:pt>
              <c:pt idx="3117">
                <c:v>-2.97743</c:v>
              </c:pt>
              <c:pt idx="3118">
                <c:v>-2.97743</c:v>
              </c:pt>
              <c:pt idx="3119">
                <c:v>-2.9845999999999999</c:v>
              </c:pt>
              <c:pt idx="3120">
                <c:v>-2.9845999999999999</c:v>
              </c:pt>
              <c:pt idx="3121">
                <c:v>-2.99186</c:v>
              </c:pt>
              <c:pt idx="3122">
                <c:v>-2.99186</c:v>
              </c:pt>
              <c:pt idx="3123">
                <c:v>-2.9990700000000001</c:v>
              </c:pt>
              <c:pt idx="3124">
                <c:v>-2.9990700000000001</c:v>
              </c:pt>
              <c:pt idx="3125">
                <c:v>-3.00604</c:v>
              </c:pt>
              <c:pt idx="3126">
                <c:v>-3.00604</c:v>
              </c:pt>
              <c:pt idx="3127">
                <c:v>-3.0130699999999999</c:v>
              </c:pt>
              <c:pt idx="3128">
                <c:v>-3.0130699999999999</c:v>
              </c:pt>
              <c:pt idx="3129">
                <c:v>-3.0199699999999998</c:v>
              </c:pt>
              <c:pt idx="3130">
                <c:v>-3.0199699999999998</c:v>
              </c:pt>
              <c:pt idx="3131">
                <c:v>-3.0269599999999999</c:v>
              </c:pt>
              <c:pt idx="3132">
                <c:v>-3.0269599999999999</c:v>
              </c:pt>
              <c:pt idx="3133">
                <c:v>-3.0339399999999999</c:v>
              </c:pt>
              <c:pt idx="3134">
                <c:v>-3.0339399999999999</c:v>
              </c:pt>
              <c:pt idx="3135">
                <c:v>-3.0407999999999999</c:v>
              </c:pt>
              <c:pt idx="3136">
                <c:v>-3.0407999999999999</c:v>
              </c:pt>
              <c:pt idx="3137">
                <c:v>-3.0476899999999998</c:v>
              </c:pt>
              <c:pt idx="3138">
                <c:v>-3.0476899999999998</c:v>
              </c:pt>
              <c:pt idx="3139">
                <c:v>-3.05464</c:v>
              </c:pt>
              <c:pt idx="3140">
                <c:v>-3.05464</c:v>
              </c:pt>
              <c:pt idx="3141">
                <c:v>-3.06162</c:v>
              </c:pt>
              <c:pt idx="3142">
                <c:v>-3.06162</c:v>
              </c:pt>
              <c:pt idx="3143">
                <c:v>-3.0686499999999999</c:v>
              </c:pt>
              <c:pt idx="3144">
                <c:v>-3.0686499999999999</c:v>
              </c:pt>
              <c:pt idx="3145">
                <c:v>-3.0686499999999999</c:v>
              </c:pt>
              <c:pt idx="3146">
                <c:v>-3.0785800000000001</c:v>
              </c:pt>
              <c:pt idx="3147">
                <c:v>-3.0785800000000001</c:v>
              </c:pt>
              <c:pt idx="3148">
                <c:v>-3.0785800000000001</c:v>
              </c:pt>
              <c:pt idx="3149">
                <c:v>-3.0884999999999998</c:v>
              </c:pt>
              <c:pt idx="3150">
                <c:v>-3.0884999999999998</c:v>
              </c:pt>
              <c:pt idx="3151">
                <c:v>-3.09842</c:v>
              </c:pt>
              <c:pt idx="3152">
                <c:v>-3.09842</c:v>
              </c:pt>
              <c:pt idx="3153">
                <c:v>-3.09842</c:v>
              </c:pt>
              <c:pt idx="3154">
                <c:v>-3.1084299999999998</c:v>
              </c:pt>
              <c:pt idx="3155">
                <c:v>-3.1084299999999998</c:v>
              </c:pt>
              <c:pt idx="3156">
                <c:v>-3.1084299999999998</c:v>
              </c:pt>
              <c:pt idx="3157">
                <c:v>-3.11836</c:v>
              </c:pt>
              <c:pt idx="3158">
                <c:v>-3.11836</c:v>
              </c:pt>
              <c:pt idx="3159">
                <c:v>-3.11836</c:v>
              </c:pt>
              <c:pt idx="3160">
                <c:v>-3.12832</c:v>
              </c:pt>
              <c:pt idx="3161">
                <c:v>-3.12832</c:v>
              </c:pt>
              <c:pt idx="3162">
                <c:v>-3.12832</c:v>
              </c:pt>
              <c:pt idx="3163">
                <c:v>-3.1383800000000002</c:v>
              </c:pt>
              <c:pt idx="3164">
                <c:v>-3.1383800000000002</c:v>
              </c:pt>
              <c:pt idx="3165">
                <c:v>-3.1483500000000002</c:v>
              </c:pt>
              <c:pt idx="3166">
                <c:v>-3.1483500000000002</c:v>
              </c:pt>
              <c:pt idx="3167">
                <c:v>-3.1483500000000002</c:v>
              </c:pt>
              <c:pt idx="3168">
                <c:v>-3.15849</c:v>
              </c:pt>
              <c:pt idx="3169">
                <c:v>-3.15849</c:v>
              </c:pt>
              <c:pt idx="3170">
                <c:v>-3.15849</c:v>
              </c:pt>
              <c:pt idx="3171">
                <c:v>-3.1686399999999999</c:v>
              </c:pt>
              <c:pt idx="3172">
                <c:v>-3.1686399999999999</c:v>
              </c:pt>
              <c:pt idx="3173">
                <c:v>-3.1686399999999999</c:v>
              </c:pt>
              <c:pt idx="3174">
                <c:v>-3.1787399999999999</c:v>
              </c:pt>
              <c:pt idx="3175">
                <c:v>-3.1787399999999999</c:v>
              </c:pt>
              <c:pt idx="3176">
                <c:v>-3.1787399999999999</c:v>
              </c:pt>
              <c:pt idx="3177">
                <c:v>-3.1889799999999999</c:v>
              </c:pt>
              <c:pt idx="3178">
                <c:v>-3.1889799999999999</c:v>
              </c:pt>
              <c:pt idx="3179">
                <c:v>-3.1889799999999999</c:v>
              </c:pt>
              <c:pt idx="3180">
                <c:v>-3.1993</c:v>
              </c:pt>
              <c:pt idx="3181">
                <c:v>-3.1993</c:v>
              </c:pt>
              <c:pt idx="3182">
                <c:v>-3.2096200000000001</c:v>
              </c:pt>
              <c:pt idx="3183">
                <c:v>-3.2096200000000001</c:v>
              </c:pt>
              <c:pt idx="3184">
                <c:v>-3.2096200000000001</c:v>
              </c:pt>
              <c:pt idx="3185">
                <c:v>-3.2199</c:v>
              </c:pt>
              <c:pt idx="3186">
                <c:v>-3.2199</c:v>
              </c:pt>
              <c:pt idx="3187">
                <c:v>-3.2271999999999998</c:v>
              </c:pt>
              <c:pt idx="3188">
                <c:v>-3.2271999999999998</c:v>
              </c:pt>
              <c:pt idx="3189">
                <c:v>-3.23454</c:v>
              </c:pt>
              <c:pt idx="3190">
                <c:v>-3.23454</c:v>
              </c:pt>
              <c:pt idx="3191">
                <c:v>-3.2419699999999998</c:v>
              </c:pt>
              <c:pt idx="3192">
                <c:v>-3.2419699999999998</c:v>
              </c:pt>
              <c:pt idx="3193">
                <c:v>-3.2494000000000001</c:v>
              </c:pt>
              <c:pt idx="3194">
                <c:v>-3.2494000000000001</c:v>
              </c:pt>
              <c:pt idx="3195">
                <c:v>-3.2549000000000001</c:v>
              </c:pt>
              <c:pt idx="3196">
                <c:v>-3.2549000000000001</c:v>
              </c:pt>
              <c:pt idx="3197">
                <c:v>-3.2549000000000001</c:v>
              </c:pt>
              <c:pt idx="3198">
                <c:v>-3.2658499999999999</c:v>
              </c:pt>
              <c:pt idx="3199">
                <c:v>-3.2658499999999999</c:v>
              </c:pt>
              <c:pt idx="3200">
                <c:v>-3.2658499999999999</c:v>
              </c:pt>
              <c:pt idx="3201">
                <c:v>-3.2742</c:v>
              </c:pt>
              <c:pt idx="3202">
                <c:v>-3.2742</c:v>
              </c:pt>
              <c:pt idx="3203">
                <c:v>-3.2810800000000002</c:v>
              </c:pt>
              <c:pt idx="3204">
                <c:v>-3.2810800000000002</c:v>
              </c:pt>
              <c:pt idx="3205">
                <c:v>-3.28796</c:v>
              </c:pt>
              <c:pt idx="3206">
                <c:v>-3.28796</c:v>
              </c:pt>
              <c:pt idx="3207">
                <c:v>-3.29488</c:v>
              </c:pt>
              <c:pt idx="3208">
                <c:v>-3.3017300000000001</c:v>
              </c:pt>
              <c:pt idx="3209">
                <c:v>-3.3017300000000001</c:v>
              </c:pt>
              <c:pt idx="3210">
                <c:v>-3.3017300000000001</c:v>
              </c:pt>
              <c:pt idx="3211">
                <c:v>-3.3086099999999998</c:v>
              </c:pt>
              <c:pt idx="3212">
                <c:v>-3.3155700000000001</c:v>
              </c:pt>
              <c:pt idx="3213">
                <c:v>-3.3155700000000001</c:v>
              </c:pt>
              <c:pt idx="3214">
                <c:v>-3.3226200000000001</c:v>
              </c:pt>
              <c:pt idx="3215">
                <c:v>-3.3226200000000001</c:v>
              </c:pt>
              <c:pt idx="3216">
                <c:v>-3.3226200000000001</c:v>
              </c:pt>
              <c:pt idx="3217">
                <c:v>-3.3226200000000001</c:v>
              </c:pt>
              <c:pt idx="3218">
                <c:v>-3.3338999999999999</c:v>
              </c:pt>
              <c:pt idx="3219">
                <c:v>-3.3338999999999999</c:v>
              </c:pt>
              <c:pt idx="3220">
                <c:v>-3.3424100000000001</c:v>
              </c:pt>
              <c:pt idx="3221">
                <c:v>-3.3424100000000001</c:v>
              </c:pt>
              <c:pt idx="3222">
                <c:v>-3.3495699999999999</c:v>
              </c:pt>
              <c:pt idx="3223">
                <c:v>-3.3495699999999999</c:v>
              </c:pt>
              <c:pt idx="3224">
                <c:v>-3.3567800000000001</c:v>
              </c:pt>
              <c:pt idx="3225">
                <c:v>-3.3567800000000001</c:v>
              </c:pt>
              <c:pt idx="3226">
                <c:v>-3.3639100000000002</c:v>
              </c:pt>
              <c:pt idx="3227">
                <c:v>-3.3639100000000002</c:v>
              </c:pt>
              <c:pt idx="3228">
                <c:v>-3.3710300000000002</c:v>
              </c:pt>
              <c:pt idx="3229">
                <c:v>-3.3710300000000002</c:v>
              </c:pt>
              <c:pt idx="3230">
                <c:v>-3.37812</c:v>
              </c:pt>
              <c:pt idx="3231">
                <c:v>-3.37812</c:v>
              </c:pt>
              <c:pt idx="3232">
                <c:v>-3.3852899999999999</c:v>
              </c:pt>
              <c:pt idx="3233">
                <c:v>-3.3852899999999999</c:v>
              </c:pt>
              <c:pt idx="3234">
                <c:v>-3.39107</c:v>
              </c:pt>
              <c:pt idx="3235">
                <c:v>-3.39107</c:v>
              </c:pt>
              <c:pt idx="3236">
                <c:v>-3.39107</c:v>
              </c:pt>
              <c:pt idx="3237">
                <c:v>-3.4026700000000001</c:v>
              </c:pt>
              <c:pt idx="3238">
                <c:v>-3.4026700000000001</c:v>
              </c:pt>
              <c:pt idx="3239">
                <c:v>-3.40984</c:v>
              </c:pt>
              <c:pt idx="3240">
                <c:v>-3.40984</c:v>
              </c:pt>
              <c:pt idx="3241">
                <c:v>-3.41709</c:v>
              </c:pt>
              <c:pt idx="3242">
                <c:v>-3.41709</c:v>
              </c:pt>
              <c:pt idx="3243">
                <c:v>-3.41709</c:v>
              </c:pt>
              <c:pt idx="3244">
                <c:v>-3.4273899999999999</c:v>
              </c:pt>
              <c:pt idx="3245">
                <c:v>-3.4273899999999999</c:v>
              </c:pt>
              <c:pt idx="3246">
                <c:v>-3.4273899999999999</c:v>
              </c:pt>
              <c:pt idx="3247">
                <c:v>-3.43777</c:v>
              </c:pt>
              <c:pt idx="3248">
                <c:v>-3.43777</c:v>
              </c:pt>
              <c:pt idx="3249">
                <c:v>-3.44808</c:v>
              </c:pt>
              <c:pt idx="3250">
                <c:v>-3.44808</c:v>
              </c:pt>
              <c:pt idx="3251">
                <c:v>-3.44808</c:v>
              </c:pt>
              <c:pt idx="3252">
                <c:v>-3.45838</c:v>
              </c:pt>
              <c:pt idx="3253">
                <c:v>-3.45838</c:v>
              </c:pt>
              <c:pt idx="3254">
                <c:v>-3.45838</c:v>
              </c:pt>
              <c:pt idx="3255">
                <c:v>-3.46868</c:v>
              </c:pt>
              <c:pt idx="3256">
                <c:v>-3.46868</c:v>
              </c:pt>
              <c:pt idx="3257">
                <c:v>-3.4760499999999999</c:v>
              </c:pt>
              <c:pt idx="3258">
                <c:v>-3.4760499999999999</c:v>
              </c:pt>
              <c:pt idx="3259">
                <c:v>-3.4760499999999999</c:v>
              </c:pt>
              <c:pt idx="3260">
                <c:v>-3.48644</c:v>
              </c:pt>
              <c:pt idx="3261">
                <c:v>-3.48644</c:v>
              </c:pt>
              <c:pt idx="3262">
                <c:v>-3.4938899999999999</c:v>
              </c:pt>
              <c:pt idx="3263">
                <c:v>-3.4938899999999999</c:v>
              </c:pt>
              <c:pt idx="3264">
                <c:v>-3.5013000000000001</c:v>
              </c:pt>
              <c:pt idx="3265">
                <c:v>-3.5013000000000001</c:v>
              </c:pt>
              <c:pt idx="3266">
                <c:v>-3.5081600000000002</c:v>
              </c:pt>
              <c:pt idx="3267">
                <c:v>-3.5081600000000002</c:v>
              </c:pt>
              <c:pt idx="3268">
                <c:v>-3.5150999999999999</c:v>
              </c:pt>
              <c:pt idx="3269">
                <c:v>-3.5150999999999999</c:v>
              </c:pt>
              <c:pt idx="3270">
                <c:v>-3.5220799999999999</c:v>
              </c:pt>
              <c:pt idx="3271">
                <c:v>-3.5220799999999999</c:v>
              </c:pt>
              <c:pt idx="3272">
                <c:v>-3.5220799999999999</c:v>
              </c:pt>
              <c:pt idx="3273">
                <c:v>-3.5318999999999998</c:v>
              </c:pt>
              <c:pt idx="3274">
                <c:v>-3.5318999999999998</c:v>
              </c:pt>
              <c:pt idx="3275">
                <c:v>-3.5318999999999998</c:v>
              </c:pt>
              <c:pt idx="3276">
                <c:v>-3.5417100000000001</c:v>
              </c:pt>
              <c:pt idx="3277">
                <c:v>-3.5417100000000001</c:v>
              </c:pt>
              <c:pt idx="3278">
                <c:v>-3.5486900000000001</c:v>
              </c:pt>
              <c:pt idx="3279">
                <c:v>-3.5486900000000001</c:v>
              </c:pt>
              <c:pt idx="3280">
                <c:v>-3.5556299999999998</c:v>
              </c:pt>
              <c:pt idx="3281">
                <c:v>-3.5556299999999998</c:v>
              </c:pt>
              <c:pt idx="3282">
                <c:v>-3.5626000000000002</c:v>
              </c:pt>
              <c:pt idx="3283">
                <c:v>-3.5626000000000002</c:v>
              </c:pt>
              <c:pt idx="3284">
                <c:v>-3.56962</c:v>
              </c:pt>
              <c:pt idx="3285">
                <c:v>-3.57667</c:v>
              </c:pt>
              <c:pt idx="3286">
                <c:v>-3.57667</c:v>
              </c:pt>
              <c:pt idx="3287">
                <c:v>-3.5823399999999999</c:v>
              </c:pt>
              <c:pt idx="3288">
                <c:v>-3.5823399999999999</c:v>
              </c:pt>
              <c:pt idx="3289">
                <c:v>-3.5894300000000001</c:v>
              </c:pt>
              <c:pt idx="3290">
                <c:v>-3.5894300000000001</c:v>
              </c:pt>
              <c:pt idx="3291">
                <c:v>-3.5965600000000002</c:v>
              </c:pt>
              <c:pt idx="3292">
                <c:v>-3.5965600000000002</c:v>
              </c:pt>
              <c:pt idx="3293">
                <c:v>-3.5965600000000002</c:v>
              </c:pt>
              <c:pt idx="3294">
                <c:v>-3.6065999999999998</c:v>
              </c:pt>
              <c:pt idx="3295">
                <c:v>-3.6065999999999998</c:v>
              </c:pt>
              <c:pt idx="3296">
                <c:v>-3.6137600000000001</c:v>
              </c:pt>
              <c:pt idx="3297">
                <c:v>-3.6137600000000001</c:v>
              </c:pt>
              <c:pt idx="3298">
                <c:v>-3.621</c:v>
              </c:pt>
              <c:pt idx="3299">
                <c:v>-3.621</c:v>
              </c:pt>
              <c:pt idx="3300">
                <c:v>-3.6282399999999999</c:v>
              </c:pt>
              <c:pt idx="3301">
                <c:v>-3.6282399999999999</c:v>
              </c:pt>
              <c:pt idx="3302">
                <c:v>-3.6354000000000002</c:v>
              </c:pt>
              <c:pt idx="3303">
                <c:v>-3.6354000000000002</c:v>
              </c:pt>
              <c:pt idx="3304">
                <c:v>-3.6354000000000002</c:v>
              </c:pt>
              <c:pt idx="3305">
                <c:v>-3.6455099999999998</c:v>
              </c:pt>
              <c:pt idx="3306">
                <c:v>-3.6455099999999998</c:v>
              </c:pt>
              <c:pt idx="3307">
                <c:v>-3.6526800000000001</c:v>
              </c:pt>
              <c:pt idx="3308">
                <c:v>-3.6526800000000001</c:v>
              </c:pt>
              <c:pt idx="3309">
                <c:v>-3.6526800000000001</c:v>
              </c:pt>
              <c:pt idx="3310">
                <c:v>-3.6627100000000001</c:v>
              </c:pt>
              <c:pt idx="3311">
                <c:v>-3.6627100000000001</c:v>
              </c:pt>
              <c:pt idx="3312">
                <c:v>-3.6627100000000001</c:v>
              </c:pt>
              <c:pt idx="3313">
                <c:v>-3.6728299999999998</c:v>
              </c:pt>
              <c:pt idx="3314">
                <c:v>-3.6728299999999998</c:v>
              </c:pt>
              <c:pt idx="3315">
                <c:v>-3.6829000000000001</c:v>
              </c:pt>
              <c:pt idx="3316">
                <c:v>-3.6829000000000001</c:v>
              </c:pt>
              <c:pt idx="3317">
                <c:v>-3.6829000000000001</c:v>
              </c:pt>
              <c:pt idx="3318">
                <c:v>-3.6930900000000002</c:v>
              </c:pt>
              <c:pt idx="3319">
                <c:v>-3.6930900000000002</c:v>
              </c:pt>
              <c:pt idx="3320">
                <c:v>-3.6930900000000002</c:v>
              </c:pt>
              <c:pt idx="3321">
                <c:v>-3.7034199999999999</c:v>
              </c:pt>
              <c:pt idx="3322">
                <c:v>-3.7034199999999999</c:v>
              </c:pt>
              <c:pt idx="3323">
                <c:v>-3.7034199999999999</c:v>
              </c:pt>
              <c:pt idx="3324">
                <c:v>-3.7137199999999999</c:v>
              </c:pt>
              <c:pt idx="3325">
                <c:v>-3.7137199999999999</c:v>
              </c:pt>
              <c:pt idx="3326">
                <c:v>-3.7137199999999999</c:v>
              </c:pt>
              <c:pt idx="3327">
                <c:v>-3.7254</c:v>
              </c:pt>
              <c:pt idx="3328">
                <c:v>-3.7254</c:v>
              </c:pt>
              <c:pt idx="3329">
                <c:v>-3.7254</c:v>
              </c:pt>
              <c:pt idx="3330">
                <c:v>-3.73428</c:v>
              </c:pt>
              <c:pt idx="3331">
                <c:v>-3.73428</c:v>
              </c:pt>
              <c:pt idx="3332">
                <c:v>-3.7445400000000002</c:v>
              </c:pt>
              <c:pt idx="3333">
                <c:v>-3.7445400000000002</c:v>
              </c:pt>
              <c:pt idx="3334">
                <c:v>-3.7445400000000002</c:v>
              </c:pt>
              <c:pt idx="3335">
                <c:v>-3.7545500000000001</c:v>
              </c:pt>
              <c:pt idx="3336">
                <c:v>-3.7545500000000001</c:v>
              </c:pt>
              <c:pt idx="3337">
                <c:v>-3.7545500000000001</c:v>
              </c:pt>
              <c:pt idx="3338">
                <c:v>-3.7643499999999999</c:v>
              </c:pt>
              <c:pt idx="3339">
                <c:v>-3.7643499999999999</c:v>
              </c:pt>
              <c:pt idx="3340">
                <c:v>-3.7643499999999999</c:v>
              </c:pt>
              <c:pt idx="3341">
                <c:v>-3.7757399999999999</c:v>
              </c:pt>
              <c:pt idx="3342">
                <c:v>-3.7757399999999999</c:v>
              </c:pt>
              <c:pt idx="3343">
                <c:v>-3.7757399999999999</c:v>
              </c:pt>
              <c:pt idx="3344">
                <c:v>-3.7842699999999998</c:v>
              </c:pt>
              <c:pt idx="3345">
                <c:v>-3.7842699999999998</c:v>
              </c:pt>
              <c:pt idx="3346">
                <c:v>-3.7942399999999998</c:v>
              </c:pt>
              <c:pt idx="3347">
                <c:v>-3.7942399999999998</c:v>
              </c:pt>
              <c:pt idx="3348">
                <c:v>-3.7942399999999998</c:v>
              </c:pt>
              <c:pt idx="3349">
                <c:v>-3.8041100000000001</c:v>
              </c:pt>
              <c:pt idx="3350">
                <c:v>-3.8041100000000001</c:v>
              </c:pt>
              <c:pt idx="3351">
                <c:v>-3.8041100000000001</c:v>
              </c:pt>
              <c:pt idx="3352">
                <c:v>-3.8140499999999999</c:v>
              </c:pt>
              <c:pt idx="3353">
                <c:v>-3.8140499999999999</c:v>
              </c:pt>
              <c:pt idx="3354">
                <c:v>-3.8212000000000002</c:v>
              </c:pt>
              <c:pt idx="3355">
                <c:v>-3.8212000000000002</c:v>
              </c:pt>
              <c:pt idx="3356">
                <c:v>-3.8282699999999998</c:v>
              </c:pt>
              <c:pt idx="3357">
                <c:v>-3.8282699999999998</c:v>
              </c:pt>
              <c:pt idx="3358">
                <c:v>-3.83528</c:v>
              </c:pt>
              <c:pt idx="3359">
                <c:v>-3.83528</c:v>
              </c:pt>
              <c:pt idx="3360">
                <c:v>-3.83528</c:v>
              </c:pt>
              <c:pt idx="3361">
                <c:v>-3.84518</c:v>
              </c:pt>
              <c:pt idx="3362">
                <c:v>-3.84518</c:v>
              </c:pt>
              <c:pt idx="3363">
                <c:v>-3.84518</c:v>
              </c:pt>
              <c:pt idx="3364">
                <c:v>-3.8551600000000001</c:v>
              </c:pt>
              <c:pt idx="3365">
                <c:v>-3.8551600000000001</c:v>
              </c:pt>
              <c:pt idx="3366">
                <c:v>-3.86517</c:v>
              </c:pt>
              <c:pt idx="3367">
                <c:v>-3.86517</c:v>
              </c:pt>
              <c:pt idx="3368">
                <c:v>-3.86517</c:v>
              </c:pt>
              <c:pt idx="3369">
                <c:v>-3.8753299999999999</c:v>
              </c:pt>
              <c:pt idx="3370">
                <c:v>-3.8753299999999999</c:v>
              </c:pt>
              <c:pt idx="3371">
                <c:v>-3.8753299999999999</c:v>
              </c:pt>
              <c:pt idx="3372">
                <c:v>-3.8854099999999998</c:v>
              </c:pt>
              <c:pt idx="3373">
                <c:v>-3.8854099999999998</c:v>
              </c:pt>
              <c:pt idx="3374">
                <c:v>-3.8854099999999998</c:v>
              </c:pt>
              <c:pt idx="3375">
                <c:v>-3.8954499999999999</c:v>
              </c:pt>
              <c:pt idx="3376">
                <c:v>-3.8954499999999999</c:v>
              </c:pt>
              <c:pt idx="3377">
                <c:v>-3.8954499999999999</c:v>
              </c:pt>
              <c:pt idx="3378">
                <c:v>-3.9055399999999998</c:v>
              </c:pt>
              <c:pt idx="3379">
                <c:v>-3.9055399999999998</c:v>
              </c:pt>
              <c:pt idx="3380">
                <c:v>-3.91275</c:v>
              </c:pt>
              <c:pt idx="3381">
                <c:v>-3.91275</c:v>
              </c:pt>
              <c:pt idx="3382">
                <c:v>-3.9198300000000001</c:v>
              </c:pt>
              <c:pt idx="3383">
                <c:v>-3.9198300000000001</c:v>
              </c:pt>
              <c:pt idx="3384">
                <c:v>-3.9255599999999999</c:v>
              </c:pt>
              <c:pt idx="3385">
                <c:v>-3.9327399999999999</c:v>
              </c:pt>
              <c:pt idx="3386">
                <c:v>-3.9327399999999999</c:v>
              </c:pt>
              <c:pt idx="3387">
                <c:v>-3.9399199999999999</c:v>
              </c:pt>
              <c:pt idx="3388">
                <c:v>-3.9399199999999999</c:v>
              </c:pt>
              <c:pt idx="3389">
                <c:v>-3.9471400000000001</c:v>
              </c:pt>
              <c:pt idx="3390">
                <c:v>-3.9471400000000001</c:v>
              </c:pt>
              <c:pt idx="3391">
                <c:v>-3.9544299999999999</c:v>
              </c:pt>
              <c:pt idx="3392">
                <c:v>-3.9544299999999999</c:v>
              </c:pt>
              <c:pt idx="3393">
                <c:v>-3.9616400000000001</c:v>
              </c:pt>
              <c:pt idx="3394">
                <c:v>-3.9616400000000001</c:v>
              </c:pt>
              <c:pt idx="3395">
                <c:v>-3.9689000000000001</c:v>
              </c:pt>
              <c:pt idx="3396">
                <c:v>-3.9689000000000001</c:v>
              </c:pt>
              <c:pt idx="3397">
                <c:v>-3.9765000000000001</c:v>
              </c:pt>
              <c:pt idx="3398">
                <c:v>-3.9765000000000001</c:v>
              </c:pt>
              <c:pt idx="3399">
                <c:v>-3.9820899999999999</c:v>
              </c:pt>
              <c:pt idx="3400">
                <c:v>-3.9820899999999999</c:v>
              </c:pt>
              <c:pt idx="3401">
                <c:v>-3.98726</c:v>
              </c:pt>
              <c:pt idx="3402">
                <c:v>-3.98726</c:v>
              </c:pt>
              <c:pt idx="3403">
                <c:v>-3.99065</c:v>
              </c:pt>
              <c:pt idx="3404">
                <c:v>-3.99065</c:v>
              </c:pt>
              <c:pt idx="3405">
                <c:v>-3.9927800000000002</c:v>
              </c:pt>
              <c:pt idx="3406">
                <c:v>-3.9927800000000002</c:v>
              </c:pt>
              <c:pt idx="3407">
                <c:v>-3.9940500000000001</c:v>
              </c:pt>
              <c:pt idx="3408">
                <c:v>-3.9940500000000001</c:v>
              </c:pt>
              <c:pt idx="3409">
                <c:v>-3.9948299999999999</c:v>
              </c:pt>
              <c:pt idx="3410">
                <c:v>-3.9948299999999999</c:v>
              </c:pt>
              <c:pt idx="3411">
                <c:v>-3.9952899999999998</c:v>
              </c:pt>
              <c:pt idx="3412">
                <c:v>-3.9952899999999998</c:v>
              </c:pt>
              <c:pt idx="3413">
                <c:v>-3.9952899999999998</c:v>
              </c:pt>
              <c:pt idx="3414">
                <c:v>-3.9956100000000001</c:v>
              </c:pt>
              <c:pt idx="3415">
                <c:v>-3.9956100000000001</c:v>
              </c:pt>
              <c:pt idx="3416">
                <c:v>-3.99518</c:v>
              </c:pt>
              <c:pt idx="3417">
                <c:v>-3.99518</c:v>
              </c:pt>
              <c:pt idx="3418">
                <c:v>-3.9932699999999999</c:v>
              </c:pt>
              <c:pt idx="3419">
                <c:v>-3.9932699999999999</c:v>
              </c:pt>
              <c:pt idx="3420">
                <c:v>-3.9895900000000002</c:v>
              </c:pt>
              <c:pt idx="3421">
                <c:v>-3.9895900000000002</c:v>
              </c:pt>
              <c:pt idx="3422">
                <c:v>-3.9845999999999999</c:v>
              </c:pt>
              <c:pt idx="3423">
                <c:v>-3.9845999999999999</c:v>
              </c:pt>
              <c:pt idx="3424">
                <c:v>-3.9786299999999999</c:v>
              </c:pt>
              <c:pt idx="3425">
                <c:v>-3.9786299999999999</c:v>
              </c:pt>
              <c:pt idx="3426">
                <c:v>-3.9721199999999999</c:v>
              </c:pt>
              <c:pt idx="3427">
                <c:v>-3.9721199999999999</c:v>
              </c:pt>
              <c:pt idx="3428">
                <c:v>-3.9653200000000002</c:v>
              </c:pt>
              <c:pt idx="3429">
                <c:v>-3.9653200000000002</c:v>
              </c:pt>
              <c:pt idx="3430">
                <c:v>-3.9653200000000002</c:v>
              </c:pt>
              <c:pt idx="3431">
                <c:v>-3.95404</c:v>
              </c:pt>
              <c:pt idx="3432">
                <c:v>-3.95404</c:v>
              </c:pt>
              <c:pt idx="3433">
                <c:v>-3.95404</c:v>
              </c:pt>
              <c:pt idx="3434">
                <c:v>-3.9454400000000001</c:v>
              </c:pt>
              <c:pt idx="3435">
                <c:v>-3.9454400000000001</c:v>
              </c:pt>
              <c:pt idx="3436">
                <c:v>-3.9354</c:v>
              </c:pt>
              <c:pt idx="3437">
                <c:v>-3.9354</c:v>
              </c:pt>
              <c:pt idx="3438">
                <c:v>-3.9354</c:v>
              </c:pt>
              <c:pt idx="3439">
                <c:v>-3.9253800000000001</c:v>
              </c:pt>
              <c:pt idx="3440">
                <c:v>-3.9253800000000001</c:v>
              </c:pt>
              <c:pt idx="3441">
                <c:v>-3.9253800000000001</c:v>
              </c:pt>
              <c:pt idx="3442">
                <c:v>-3.9154100000000001</c:v>
              </c:pt>
              <c:pt idx="3443">
                <c:v>-3.9154100000000001</c:v>
              </c:pt>
              <c:pt idx="3444">
                <c:v>-3.9154100000000001</c:v>
              </c:pt>
              <c:pt idx="3445">
                <c:v>-3.9053599999999999</c:v>
              </c:pt>
              <c:pt idx="3446">
                <c:v>-3.9053599999999999</c:v>
              </c:pt>
              <c:pt idx="3447">
                <c:v>-3.9053599999999999</c:v>
              </c:pt>
              <c:pt idx="3448">
                <c:v>-3.8953099999999998</c:v>
              </c:pt>
              <c:pt idx="3449">
                <c:v>-3.8953099999999998</c:v>
              </c:pt>
              <c:pt idx="3450">
                <c:v>-3.8851200000000001</c:v>
              </c:pt>
              <c:pt idx="3451">
                <c:v>-3.8851200000000001</c:v>
              </c:pt>
              <c:pt idx="3452">
                <c:v>-3.8851200000000001</c:v>
              </c:pt>
              <c:pt idx="3453">
                <c:v>-3.8750800000000001</c:v>
              </c:pt>
              <c:pt idx="3454">
                <c:v>-3.8750800000000001</c:v>
              </c:pt>
              <c:pt idx="3455">
                <c:v>-3.8750800000000001</c:v>
              </c:pt>
              <c:pt idx="3456">
                <c:v>-3.86503</c:v>
              </c:pt>
              <c:pt idx="3457">
                <c:v>-3.86503</c:v>
              </c:pt>
              <c:pt idx="3458">
                <c:v>-3.85785</c:v>
              </c:pt>
              <c:pt idx="3459">
                <c:v>-3.85785</c:v>
              </c:pt>
              <c:pt idx="3460">
                <c:v>-3.85785</c:v>
              </c:pt>
              <c:pt idx="3461">
                <c:v>-3.8477700000000001</c:v>
              </c:pt>
              <c:pt idx="3462">
                <c:v>-3.8477700000000001</c:v>
              </c:pt>
              <c:pt idx="3463">
                <c:v>-3.8477700000000001</c:v>
              </c:pt>
              <c:pt idx="3464">
                <c:v>-3.8363800000000001</c:v>
              </c:pt>
              <c:pt idx="3465">
                <c:v>-3.8363800000000001</c:v>
              </c:pt>
              <c:pt idx="3466">
                <c:v>-3.8363800000000001</c:v>
              </c:pt>
              <c:pt idx="3467">
                <c:v>-3.82782</c:v>
              </c:pt>
              <c:pt idx="3468">
                <c:v>-3.82782</c:v>
              </c:pt>
              <c:pt idx="3469">
                <c:v>-3.8207399999999998</c:v>
              </c:pt>
              <c:pt idx="3470">
                <c:v>-3.8207399999999998</c:v>
              </c:pt>
              <c:pt idx="3471">
                <c:v>-3.81366</c:v>
              </c:pt>
              <c:pt idx="3472">
                <c:v>-3.81366</c:v>
              </c:pt>
              <c:pt idx="3473">
                <c:v>-3.8065899999999999</c:v>
              </c:pt>
              <c:pt idx="3474">
                <c:v>-3.79948</c:v>
              </c:pt>
              <c:pt idx="3475">
                <c:v>-3.79948</c:v>
              </c:pt>
              <c:pt idx="3476">
                <c:v>-3.79948</c:v>
              </c:pt>
              <c:pt idx="3477">
                <c:v>-3.79244</c:v>
              </c:pt>
              <c:pt idx="3478">
                <c:v>-3.7853599999999998</c:v>
              </c:pt>
              <c:pt idx="3479">
                <c:v>-3.7853599999999998</c:v>
              </c:pt>
              <c:pt idx="3480">
                <c:v>-3.7782499999999999</c:v>
              </c:pt>
              <c:pt idx="3481">
                <c:v>-3.7782499999999999</c:v>
              </c:pt>
              <c:pt idx="3482">
                <c:v>-3.7725599999999999</c:v>
              </c:pt>
              <c:pt idx="3483">
                <c:v>-3.7725599999999999</c:v>
              </c:pt>
              <c:pt idx="3484">
                <c:v>-3.7655500000000002</c:v>
              </c:pt>
              <c:pt idx="3485">
                <c:v>-3.7655500000000002</c:v>
              </c:pt>
              <c:pt idx="3486">
                <c:v>-3.7655500000000002</c:v>
              </c:pt>
              <c:pt idx="3487">
                <c:v>-3.7557499999999999</c:v>
              </c:pt>
              <c:pt idx="3488">
                <c:v>-3.7557499999999999</c:v>
              </c:pt>
              <c:pt idx="3489">
                <c:v>-3.7557499999999999</c:v>
              </c:pt>
              <c:pt idx="3490">
                <c:v>-3.7442799999999998</c:v>
              </c:pt>
              <c:pt idx="3491">
                <c:v>-3.7442799999999998</c:v>
              </c:pt>
              <c:pt idx="3492">
                <c:v>-3.7368899999999998</c:v>
              </c:pt>
              <c:pt idx="3493">
                <c:v>-3.7368899999999998</c:v>
              </c:pt>
              <c:pt idx="3494">
                <c:v>-3.7295799999999999</c:v>
              </c:pt>
              <c:pt idx="3495">
                <c:v>-3.7295799999999999</c:v>
              </c:pt>
              <c:pt idx="3496">
                <c:v>-3.7236799999999999</c:v>
              </c:pt>
              <c:pt idx="3497">
                <c:v>-3.7236799999999999</c:v>
              </c:pt>
              <c:pt idx="3498">
                <c:v>-3.7163300000000001</c:v>
              </c:pt>
              <c:pt idx="3499">
                <c:v>-3.7163300000000001</c:v>
              </c:pt>
              <c:pt idx="3500">
                <c:v>-3.7089799999999999</c:v>
              </c:pt>
              <c:pt idx="3501">
                <c:v>-3.7089799999999999</c:v>
              </c:pt>
              <c:pt idx="3502">
                <c:v>-3.7015600000000002</c:v>
              </c:pt>
              <c:pt idx="3503">
                <c:v>-3.7015600000000002</c:v>
              </c:pt>
              <c:pt idx="3504">
                <c:v>-3.69421</c:v>
              </c:pt>
              <c:pt idx="3505">
                <c:v>-3.69421</c:v>
              </c:pt>
              <c:pt idx="3506">
                <c:v>-3.6867800000000002</c:v>
              </c:pt>
              <c:pt idx="3507">
                <c:v>-3.6867800000000002</c:v>
              </c:pt>
              <c:pt idx="3508">
                <c:v>-3.6794699999999998</c:v>
              </c:pt>
              <c:pt idx="3509">
                <c:v>-3.6794699999999998</c:v>
              </c:pt>
              <c:pt idx="3510">
                <c:v>-3.6721499999999998</c:v>
              </c:pt>
              <c:pt idx="3511">
                <c:v>-3.6721499999999998</c:v>
              </c:pt>
              <c:pt idx="3512">
                <c:v>-3.6649500000000002</c:v>
              </c:pt>
              <c:pt idx="3513">
                <c:v>-3.6649500000000002</c:v>
              </c:pt>
              <c:pt idx="3514">
                <c:v>-3.6649500000000002</c:v>
              </c:pt>
              <c:pt idx="3515">
                <c:v>-3.6533500000000001</c:v>
              </c:pt>
              <c:pt idx="3516">
                <c:v>-3.6533500000000001</c:v>
              </c:pt>
              <c:pt idx="3517">
                <c:v>-3.6533500000000001</c:v>
              </c:pt>
              <c:pt idx="3518">
                <c:v>-3.6446900000000002</c:v>
              </c:pt>
              <c:pt idx="3519">
                <c:v>-3.6446900000000002</c:v>
              </c:pt>
              <c:pt idx="3520">
                <c:v>-3.6375299999999999</c:v>
              </c:pt>
              <c:pt idx="3521">
                <c:v>-3.6375299999999999</c:v>
              </c:pt>
              <c:pt idx="3522">
                <c:v>-3.6303999999999998</c:v>
              </c:pt>
              <c:pt idx="3523">
                <c:v>-3.6303999999999998</c:v>
              </c:pt>
              <c:pt idx="3524">
                <c:v>-3.6231599999999999</c:v>
              </c:pt>
              <c:pt idx="3525">
                <c:v>-3.6231599999999999</c:v>
              </c:pt>
              <c:pt idx="3526">
                <c:v>-3.6160700000000001</c:v>
              </c:pt>
              <c:pt idx="3527">
                <c:v>-3.6160700000000001</c:v>
              </c:pt>
              <c:pt idx="3528">
                <c:v>-3.6059999999999999</c:v>
              </c:pt>
              <c:pt idx="3529">
                <c:v>-3.6059999999999999</c:v>
              </c:pt>
              <c:pt idx="3530">
                <c:v>-3.6059999999999999</c:v>
              </c:pt>
              <c:pt idx="3531">
                <c:v>-3.5958899999999998</c:v>
              </c:pt>
              <c:pt idx="3532">
                <c:v>-3.5958899999999998</c:v>
              </c:pt>
              <c:pt idx="3533">
                <c:v>-3.5887600000000002</c:v>
              </c:pt>
              <c:pt idx="3534">
                <c:v>-3.5887600000000002</c:v>
              </c:pt>
              <c:pt idx="3535">
                <c:v>-3.5817100000000002</c:v>
              </c:pt>
              <c:pt idx="3536">
                <c:v>-3.5817100000000002</c:v>
              </c:pt>
              <c:pt idx="3537">
                <c:v>-3.5746199999999999</c:v>
              </c:pt>
              <c:pt idx="3538">
                <c:v>-3.5746199999999999</c:v>
              </c:pt>
              <c:pt idx="3539">
                <c:v>-3.5690200000000001</c:v>
              </c:pt>
              <c:pt idx="3540">
                <c:v>-3.5690200000000001</c:v>
              </c:pt>
              <c:pt idx="3541">
                <c:v>-3.5620099999999999</c:v>
              </c:pt>
              <c:pt idx="3542">
                <c:v>-3.5620099999999999</c:v>
              </c:pt>
              <c:pt idx="3543">
                <c:v>-3.5549900000000001</c:v>
              </c:pt>
              <c:pt idx="3544">
                <c:v>-3.5549900000000001</c:v>
              </c:pt>
              <c:pt idx="3545">
                <c:v>-3.5480499999999999</c:v>
              </c:pt>
              <c:pt idx="3546">
                <c:v>-3.5480499999999999</c:v>
              </c:pt>
              <c:pt idx="3547">
                <c:v>-3.5410699999999999</c:v>
              </c:pt>
              <c:pt idx="3548">
                <c:v>-3.5410699999999999</c:v>
              </c:pt>
              <c:pt idx="3549">
                <c:v>-3.5410699999999999</c:v>
              </c:pt>
              <c:pt idx="3550">
                <c:v>-3.5299200000000002</c:v>
              </c:pt>
              <c:pt idx="3551">
                <c:v>-3.5299200000000002</c:v>
              </c:pt>
              <c:pt idx="3552">
                <c:v>-3.5299200000000002</c:v>
              </c:pt>
              <c:pt idx="3553">
                <c:v>-3.52156</c:v>
              </c:pt>
              <c:pt idx="3554">
                <c:v>-3.52156</c:v>
              </c:pt>
              <c:pt idx="3555">
                <c:v>-3.5117799999999999</c:v>
              </c:pt>
              <c:pt idx="3556">
                <c:v>-3.5117799999999999</c:v>
              </c:pt>
              <c:pt idx="3557">
                <c:v>-3.5117799999999999</c:v>
              </c:pt>
              <c:pt idx="3558">
                <c:v>-3.5117799999999999</c:v>
              </c:pt>
              <c:pt idx="3559">
                <c:v>-3.50074</c:v>
              </c:pt>
              <c:pt idx="3560">
                <c:v>-3.50074</c:v>
              </c:pt>
              <c:pt idx="3561">
                <c:v>-3.4903499999999998</c:v>
              </c:pt>
              <c:pt idx="3562">
                <c:v>-3.4903499999999998</c:v>
              </c:pt>
              <c:pt idx="3563">
                <c:v>-3.4903499999999998</c:v>
              </c:pt>
              <c:pt idx="3564">
                <c:v>-3.4799199999999999</c:v>
              </c:pt>
              <c:pt idx="3565">
                <c:v>-3.4799199999999999</c:v>
              </c:pt>
              <c:pt idx="3566">
                <c:v>-3.4799199999999999</c:v>
              </c:pt>
              <c:pt idx="3567">
                <c:v>-3.4694600000000002</c:v>
              </c:pt>
              <c:pt idx="3568">
                <c:v>-3.4694600000000002</c:v>
              </c:pt>
              <c:pt idx="3569">
                <c:v>-3.4620799999999998</c:v>
              </c:pt>
              <c:pt idx="3570">
                <c:v>-3.4620799999999998</c:v>
              </c:pt>
              <c:pt idx="3571">
                <c:v>-3.4546700000000001</c:v>
              </c:pt>
              <c:pt idx="3572">
                <c:v>-3.4546700000000001</c:v>
              </c:pt>
              <c:pt idx="3573">
                <c:v>-3.4473400000000001</c:v>
              </c:pt>
              <c:pt idx="3574">
                <c:v>-3.4473400000000001</c:v>
              </c:pt>
              <c:pt idx="3575">
                <c:v>-3.4399299999999999</c:v>
              </c:pt>
              <c:pt idx="3576">
                <c:v>-3.4399299999999999</c:v>
              </c:pt>
              <c:pt idx="3577">
                <c:v>-3.4324400000000002</c:v>
              </c:pt>
              <c:pt idx="3578">
                <c:v>-3.4324400000000002</c:v>
              </c:pt>
              <c:pt idx="3579">
                <c:v>-3.42503</c:v>
              </c:pt>
              <c:pt idx="3580">
                <c:v>-3.42503</c:v>
              </c:pt>
              <c:pt idx="3581">
                <c:v>-3.4177399999999998</c:v>
              </c:pt>
              <c:pt idx="3582">
                <c:v>-3.4177399999999998</c:v>
              </c:pt>
              <c:pt idx="3583">
                <c:v>-3.4104899999999998</c:v>
              </c:pt>
              <c:pt idx="3584">
                <c:v>-3.4104899999999998</c:v>
              </c:pt>
              <c:pt idx="3585">
                <c:v>-3.4032399999999998</c:v>
              </c:pt>
              <c:pt idx="3586">
                <c:v>-3.4032399999999998</c:v>
              </c:pt>
              <c:pt idx="3587">
                <c:v>-3.39608</c:v>
              </c:pt>
              <c:pt idx="3588">
                <c:v>-3.39608</c:v>
              </c:pt>
              <c:pt idx="3589">
                <c:v>-3.39608</c:v>
              </c:pt>
              <c:pt idx="3590">
                <c:v>-3.38598</c:v>
              </c:pt>
              <c:pt idx="3591">
                <c:v>-3.38598</c:v>
              </c:pt>
              <c:pt idx="3592">
                <c:v>-3.38598</c:v>
              </c:pt>
              <c:pt idx="3593">
                <c:v>-3.3759600000000001</c:v>
              </c:pt>
              <c:pt idx="3594">
                <c:v>-3.3759600000000001</c:v>
              </c:pt>
              <c:pt idx="3595">
                <c:v>-3.3658999999999999</c:v>
              </c:pt>
              <c:pt idx="3596">
                <c:v>-3.3658999999999999</c:v>
              </c:pt>
              <c:pt idx="3597">
                <c:v>-3.3658999999999999</c:v>
              </c:pt>
              <c:pt idx="3598">
                <c:v>-3.3559299999999999</c:v>
              </c:pt>
              <c:pt idx="3599">
                <c:v>-3.3559299999999999</c:v>
              </c:pt>
              <c:pt idx="3600">
                <c:v>-3.34876</c:v>
              </c:pt>
              <c:pt idx="3601">
                <c:v>-3.34876</c:v>
              </c:pt>
              <c:pt idx="3602">
                <c:v>-3.3431000000000002</c:v>
              </c:pt>
              <c:pt idx="3603">
                <c:v>-3.3431000000000002</c:v>
              </c:pt>
              <c:pt idx="3604">
                <c:v>-3.33609</c:v>
              </c:pt>
              <c:pt idx="3605">
                <c:v>-3.33609</c:v>
              </c:pt>
              <c:pt idx="3606">
                <c:v>-3.3290500000000001</c:v>
              </c:pt>
              <c:pt idx="3607">
                <c:v>-3.3290500000000001</c:v>
              </c:pt>
              <c:pt idx="3608">
                <c:v>-3.3290500000000001</c:v>
              </c:pt>
              <c:pt idx="3609">
                <c:v>-3.3178899999999998</c:v>
              </c:pt>
              <c:pt idx="3610">
                <c:v>-3.3178899999999998</c:v>
              </c:pt>
              <c:pt idx="3611">
                <c:v>-3.3178899999999998</c:v>
              </c:pt>
              <c:pt idx="3612">
                <c:v>-3.3081200000000002</c:v>
              </c:pt>
              <c:pt idx="3613">
                <c:v>-3.3081200000000002</c:v>
              </c:pt>
              <c:pt idx="3614">
                <c:v>-3.3081200000000002</c:v>
              </c:pt>
              <c:pt idx="3615">
                <c:v>-3.2983500000000001</c:v>
              </c:pt>
              <c:pt idx="3616">
                <c:v>-3.2983500000000001</c:v>
              </c:pt>
              <c:pt idx="3617">
                <c:v>-3.2913399999999999</c:v>
              </c:pt>
              <c:pt idx="3618">
                <c:v>-3.2913399999999999</c:v>
              </c:pt>
              <c:pt idx="3619">
                <c:v>-3.2858000000000001</c:v>
              </c:pt>
              <c:pt idx="3620">
                <c:v>-3.2858000000000001</c:v>
              </c:pt>
              <c:pt idx="3621">
                <c:v>-3.27888</c:v>
              </c:pt>
              <c:pt idx="3622">
                <c:v>-3.27888</c:v>
              </c:pt>
              <c:pt idx="3623">
                <c:v>-3.27196</c:v>
              </c:pt>
              <c:pt idx="3624">
                <c:v>-3.27196</c:v>
              </c:pt>
              <c:pt idx="3625">
                <c:v>-3.26512</c:v>
              </c:pt>
              <c:pt idx="3626">
                <c:v>-3.2582800000000001</c:v>
              </c:pt>
              <c:pt idx="3627">
                <c:v>-3.2582800000000001</c:v>
              </c:pt>
              <c:pt idx="3628">
                <c:v>-3.25135</c:v>
              </c:pt>
              <c:pt idx="3629">
                <c:v>-3.25135</c:v>
              </c:pt>
              <c:pt idx="3630">
                <c:v>-3.2440199999999999</c:v>
              </c:pt>
              <c:pt idx="3631">
                <c:v>-3.2440199999999999</c:v>
              </c:pt>
              <c:pt idx="3632">
                <c:v>-3.2365400000000002</c:v>
              </c:pt>
              <c:pt idx="3633">
                <c:v>-3.2365400000000002</c:v>
              </c:pt>
              <c:pt idx="3634">
                <c:v>-3.2306300000000001</c:v>
              </c:pt>
              <c:pt idx="3635">
                <c:v>-3.2306300000000001</c:v>
              </c:pt>
              <c:pt idx="3636">
                <c:v>-3.2232400000000001</c:v>
              </c:pt>
              <c:pt idx="3637">
                <c:v>-3.2232400000000001</c:v>
              </c:pt>
              <c:pt idx="3638">
                <c:v>-3.2232400000000001</c:v>
              </c:pt>
              <c:pt idx="3639">
                <c:v>-3.21305</c:v>
              </c:pt>
              <c:pt idx="3640">
                <c:v>-3.21305</c:v>
              </c:pt>
              <c:pt idx="3641">
                <c:v>-3.21305</c:v>
              </c:pt>
              <c:pt idx="3642">
                <c:v>-3.2012999999999998</c:v>
              </c:pt>
              <c:pt idx="3643">
                <c:v>-3.2012999999999998</c:v>
              </c:pt>
              <c:pt idx="3644">
                <c:v>-3.2012999999999998</c:v>
              </c:pt>
              <c:pt idx="3645">
                <c:v>-3.1925300000000001</c:v>
              </c:pt>
              <c:pt idx="3646">
                <c:v>-3.1925300000000001</c:v>
              </c:pt>
              <c:pt idx="3647">
                <c:v>-3.1852800000000001</c:v>
              </c:pt>
              <c:pt idx="3648">
                <c:v>-3.1852800000000001</c:v>
              </c:pt>
              <c:pt idx="3649">
                <c:v>-3.1779799999999998</c:v>
              </c:pt>
              <c:pt idx="3650">
                <c:v>-3.17069</c:v>
              </c:pt>
              <c:pt idx="3651">
                <c:v>-3.17069</c:v>
              </c:pt>
              <c:pt idx="3652">
                <c:v>-3.16343</c:v>
              </c:pt>
              <c:pt idx="3653">
                <c:v>-3.16343</c:v>
              </c:pt>
              <c:pt idx="3654">
                <c:v>-3.16343</c:v>
              </c:pt>
              <c:pt idx="3655">
                <c:v>-3.1562199999999998</c:v>
              </c:pt>
              <c:pt idx="3656">
                <c:v>-3.14906</c:v>
              </c:pt>
              <c:pt idx="3657">
                <c:v>-3.14906</c:v>
              </c:pt>
              <c:pt idx="3658">
                <c:v>-3.1432799999999999</c:v>
              </c:pt>
              <c:pt idx="3659">
                <c:v>-3.1432799999999999</c:v>
              </c:pt>
              <c:pt idx="3660">
                <c:v>-3.13611</c:v>
              </c:pt>
              <c:pt idx="3661">
                <c:v>-3.13611</c:v>
              </c:pt>
              <c:pt idx="3662">
                <c:v>-3.13611</c:v>
              </c:pt>
              <c:pt idx="3663">
                <c:v>-3.1261899999999998</c:v>
              </c:pt>
              <c:pt idx="3664">
                <c:v>-3.1261899999999998</c:v>
              </c:pt>
              <c:pt idx="3665">
                <c:v>-3.1261899999999998</c:v>
              </c:pt>
              <c:pt idx="3666">
                <c:v>-3.1161300000000001</c:v>
              </c:pt>
              <c:pt idx="3667">
                <c:v>-3.1161300000000001</c:v>
              </c:pt>
              <c:pt idx="3668">
                <c:v>-3.1161300000000001</c:v>
              </c:pt>
              <c:pt idx="3669">
                <c:v>-3.1046999999999998</c:v>
              </c:pt>
              <c:pt idx="3670">
                <c:v>-3.1046999999999998</c:v>
              </c:pt>
              <c:pt idx="3671">
                <c:v>-3.0975799999999998</c:v>
              </c:pt>
              <c:pt idx="3672">
                <c:v>-3.0975799999999998</c:v>
              </c:pt>
              <c:pt idx="3673">
                <c:v>-3.0904600000000002</c:v>
              </c:pt>
              <c:pt idx="3674">
                <c:v>-3.0904600000000002</c:v>
              </c:pt>
              <c:pt idx="3675">
                <c:v>-3.0832899999999999</c:v>
              </c:pt>
              <c:pt idx="3676">
                <c:v>-3.0832899999999999</c:v>
              </c:pt>
              <c:pt idx="3677">
                <c:v>-3.0761699999999998</c:v>
              </c:pt>
              <c:pt idx="3678">
                <c:v>-3.0761699999999998</c:v>
              </c:pt>
              <c:pt idx="3679">
                <c:v>-3.0761699999999998</c:v>
              </c:pt>
              <c:pt idx="3680">
                <c:v>-3.0662500000000001</c:v>
              </c:pt>
              <c:pt idx="3681">
                <c:v>-3.0662500000000001</c:v>
              </c:pt>
              <c:pt idx="3682">
                <c:v>-3.0662500000000001</c:v>
              </c:pt>
              <c:pt idx="3683">
                <c:v>-3.0563699999999998</c:v>
              </c:pt>
              <c:pt idx="3684">
                <c:v>-3.0563699999999998</c:v>
              </c:pt>
              <c:pt idx="3685">
                <c:v>-3.0494300000000001</c:v>
              </c:pt>
              <c:pt idx="3686">
                <c:v>-3.0494300000000001</c:v>
              </c:pt>
              <c:pt idx="3687">
                <c:v>-3.0424899999999999</c:v>
              </c:pt>
              <c:pt idx="3688">
                <c:v>-3.0424899999999999</c:v>
              </c:pt>
              <c:pt idx="3689">
                <c:v>-3.0341200000000002</c:v>
              </c:pt>
              <c:pt idx="3690">
                <c:v>-3.0341200000000002</c:v>
              </c:pt>
              <c:pt idx="3691">
                <c:v>-3.0341200000000002</c:v>
              </c:pt>
              <c:pt idx="3692">
                <c:v>-3.02447</c:v>
              </c:pt>
              <c:pt idx="3693">
                <c:v>-3.02447</c:v>
              </c:pt>
              <c:pt idx="3694">
                <c:v>-3.02447</c:v>
              </c:pt>
              <c:pt idx="3695">
                <c:v>-3.0132500000000002</c:v>
              </c:pt>
              <c:pt idx="3696">
                <c:v>-3.0132500000000002</c:v>
              </c:pt>
              <c:pt idx="3697">
                <c:v>-3.0132500000000002</c:v>
              </c:pt>
              <c:pt idx="3698">
                <c:v>-3.0035500000000002</c:v>
              </c:pt>
              <c:pt idx="3699">
                <c:v>-3.0035500000000002</c:v>
              </c:pt>
              <c:pt idx="3700">
                <c:v>-3.0035500000000002</c:v>
              </c:pt>
              <c:pt idx="3701">
                <c:v>-2.9935700000000001</c:v>
              </c:pt>
              <c:pt idx="3702">
                <c:v>-2.9935700000000001</c:v>
              </c:pt>
              <c:pt idx="3703">
                <c:v>-2.9847800000000002</c:v>
              </c:pt>
              <c:pt idx="3704">
                <c:v>-2.9847800000000002</c:v>
              </c:pt>
              <c:pt idx="3705">
                <c:v>-2.9847800000000002</c:v>
              </c:pt>
              <c:pt idx="3706">
                <c:v>-2.9747499999999998</c:v>
              </c:pt>
              <c:pt idx="3707">
                <c:v>-2.9747499999999998</c:v>
              </c:pt>
              <c:pt idx="3708">
                <c:v>-2.9747499999999998</c:v>
              </c:pt>
              <c:pt idx="3709">
                <c:v>-2.96333</c:v>
              </c:pt>
              <c:pt idx="3710">
                <c:v>-2.96333</c:v>
              </c:pt>
              <c:pt idx="3711">
                <c:v>-2.95764</c:v>
              </c:pt>
              <c:pt idx="3712">
                <c:v>-2.95764</c:v>
              </c:pt>
              <c:pt idx="3713">
                <c:v>-2.9505699999999999</c:v>
              </c:pt>
              <c:pt idx="3714">
                <c:v>-2.9505699999999999</c:v>
              </c:pt>
              <c:pt idx="3715">
                <c:v>-2.9434</c:v>
              </c:pt>
              <c:pt idx="3716">
                <c:v>-2.9434</c:v>
              </c:pt>
              <c:pt idx="3717">
                <c:v>-2.9434</c:v>
              </c:pt>
              <c:pt idx="3718">
                <c:v>-2.93208</c:v>
              </c:pt>
              <c:pt idx="3719">
                <c:v>-2.93208</c:v>
              </c:pt>
              <c:pt idx="3720">
                <c:v>-2.93208</c:v>
              </c:pt>
              <c:pt idx="3721">
                <c:v>-2.9233799999999999</c:v>
              </c:pt>
              <c:pt idx="3722">
                <c:v>-2.9233799999999999</c:v>
              </c:pt>
              <c:pt idx="3723">
                <c:v>-2.9133499999999999</c:v>
              </c:pt>
              <c:pt idx="3724">
                <c:v>-2.9133499999999999</c:v>
              </c:pt>
              <c:pt idx="3725">
                <c:v>-2.9061400000000002</c:v>
              </c:pt>
              <c:pt idx="3726">
                <c:v>-2.9061400000000002</c:v>
              </c:pt>
              <c:pt idx="3727">
                <c:v>-2.8989199999999999</c:v>
              </c:pt>
              <c:pt idx="3728">
                <c:v>-2.8989199999999999</c:v>
              </c:pt>
              <c:pt idx="3729">
                <c:v>-2.8917999999999999</c:v>
              </c:pt>
              <c:pt idx="3730">
                <c:v>-2.8917999999999999</c:v>
              </c:pt>
              <c:pt idx="3731">
                <c:v>-2.8846400000000001</c:v>
              </c:pt>
              <c:pt idx="3732">
                <c:v>-2.8846400000000001</c:v>
              </c:pt>
              <c:pt idx="3733">
                <c:v>-2.8774700000000002</c:v>
              </c:pt>
              <c:pt idx="3734">
                <c:v>-2.8774700000000002</c:v>
              </c:pt>
              <c:pt idx="3735">
                <c:v>-2.8774700000000002</c:v>
              </c:pt>
              <c:pt idx="3736">
                <c:v>-2.8675799999999998</c:v>
              </c:pt>
              <c:pt idx="3737">
                <c:v>-2.8675799999999998</c:v>
              </c:pt>
              <c:pt idx="3738">
                <c:v>-2.86036</c:v>
              </c:pt>
              <c:pt idx="3739">
                <c:v>-2.86036</c:v>
              </c:pt>
              <c:pt idx="3740">
                <c:v>-2.86036</c:v>
              </c:pt>
              <c:pt idx="3741">
                <c:v>-2.85033</c:v>
              </c:pt>
              <c:pt idx="3742">
                <c:v>-2.85033</c:v>
              </c:pt>
              <c:pt idx="3743">
                <c:v>-2.85033</c:v>
              </c:pt>
              <c:pt idx="3744">
                <c:v>-2.8403</c:v>
              </c:pt>
              <c:pt idx="3745">
                <c:v>-2.8403</c:v>
              </c:pt>
              <c:pt idx="3746">
                <c:v>-2.8317000000000001</c:v>
              </c:pt>
              <c:pt idx="3747">
                <c:v>-2.8317000000000001</c:v>
              </c:pt>
              <c:pt idx="3748">
                <c:v>-2.8245800000000001</c:v>
              </c:pt>
              <c:pt idx="3749">
                <c:v>-2.8245800000000001</c:v>
              </c:pt>
              <c:pt idx="3750">
                <c:v>-2.8174600000000001</c:v>
              </c:pt>
              <c:pt idx="3751">
                <c:v>-2.8174600000000001</c:v>
              </c:pt>
              <c:pt idx="3752">
                <c:v>-2.8104300000000002</c:v>
              </c:pt>
              <c:pt idx="3753">
                <c:v>-2.8104300000000002</c:v>
              </c:pt>
              <c:pt idx="3754">
                <c:v>-2.8033100000000002</c:v>
              </c:pt>
              <c:pt idx="3755">
                <c:v>-2.8033100000000002</c:v>
              </c:pt>
              <c:pt idx="3756">
                <c:v>-2.8033100000000002</c:v>
              </c:pt>
              <c:pt idx="3757">
                <c:v>-2.7934100000000002</c:v>
              </c:pt>
              <c:pt idx="3758">
                <c:v>-2.7934100000000002</c:v>
              </c:pt>
              <c:pt idx="3759">
                <c:v>-2.7934100000000002</c:v>
              </c:pt>
              <c:pt idx="3760">
                <c:v>-2.7833800000000002</c:v>
              </c:pt>
              <c:pt idx="3761">
                <c:v>-2.7833800000000002</c:v>
              </c:pt>
              <c:pt idx="3762">
                <c:v>-2.7763100000000001</c:v>
              </c:pt>
              <c:pt idx="3763">
                <c:v>-2.7763100000000001</c:v>
              </c:pt>
              <c:pt idx="3764">
                <c:v>-2.7763100000000001</c:v>
              </c:pt>
              <c:pt idx="3765">
                <c:v>-2.7649300000000001</c:v>
              </c:pt>
              <c:pt idx="3766">
                <c:v>-2.7649300000000001</c:v>
              </c:pt>
              <c:pt idx="3767">
                <c:v>-2.7578100000000001</c:v>
              </c:pt>
              <c:pt idx="3768">
                <c:v>-2.7578100000000001</c:v>
              </c:pt>
              <c:pt idx="3769">
                <c:v>-2.7505500000000001</c:v>
              </c:pt>
              <c:pt idx="3770">
                <c:v>-2.7505500000000001</c:v>
              </c:pt>
              <c:pt idx="3771">
                <c:v>-2.7435100000000001</c:v>
              </c:pt>
              <c:pt idx="3772">
                <c:v>-2.7435100000000001</c:v>
              </c:pt>
              <c:pt idx="3773">
                <c:v>-2.7363499999999998</c:v>
              </c:pt>
              <c:pt idx="3774">
                <c:v>-2.7363499999999998</c:v>
              </c:pt>
              <c:pt idx="3775">
                <c:v>-2.7363499999999998</c:v>
              </c:pt>
              <c:pt idx="3776">
                <c:v>-2.7265799999999998</c:v>
              </c:pt>
              <c:pt idx="3777">
                <c:v>-2.7265799999999998</c:v>
              </c:pt>
              <c:pt idx="3778">
                <c:v>-2.7265799999999998</c:v>
              </c:pt>
              <c:pt idx="3779">
                <c:v>-2.7167599999999998</c:v>
              </c:pt>
              <c:pt idx="3780">
                <c:v>-2.7167599999999998</c:v>
              </c:pt>
              <c:pt idx="3781">
                <c:v>-2.7068599999999998</c:v>
              </c:pt>
              <c:pt idx="3782">
                <c:v>-2.7068599999999998</c:v>
              </c:pt>
              <c:pt idx="3783">
                <c:v>-2.7068599999999998</c:v>
              </c:pt>
              <c:pt idx="3784">
                <c:v>-2.7068599999999998</c:v>
              </c:pt>
              <c:pt idx="3785">
                <c:v>-2.6956000000000002</c:v>
              </c:pt>
              <c:pt idx="3786">
                <c:v>-2.6956000000000002</c:v>
              </c:pt>
              <c:pt idx="3787">
                <c:v>-2.6871800000000001</c:v>
              </c:pt>
              <c:pt idx="3788">
                <c:v>-2.6871800000000001</c:v>
              </c:pt>
              <c:pt idx="3789">
                <c:v>-2.6871800000000001</c:v>
              </c:pt>
              <c:pt idx="3790">
                <c:v>-2.6773600000000002</c:v>
              </c:pt>
              <c:pt idx="3791">
                <c:v>-2.6773600000000002</c:v>
              </c:pt>
              <c:pt idx="3792">
                <c:v>-2.6773600000000002</c:v>
              </c:pt>
              <c:pt idx="3793">
                <c:v>-2.66601</c:v>
              </c:pt>
              <c:pt idx="3794">
                <c:v>-2.66601</c:v>
              </c:pt>
              <c:pt idx="3795">
                <c:v>-2.66601</c:v>
              </c:pt>
              <c:pt idx="3796">
                <c:v>-2.6560100000000002</c:v>
              </c:pt>
              <c:pt idx="3797">
                <c:v>-2.6560100000000002</c:v>
              </c:pt>
              <c:pt idx="3798">
                <c:v>-2.6560100000000002</c:v>
              </c:pt>
              <c:pt idx="3799">
                <c:v>-2.64602</c:v>
              </c:pt>
              <c:pt idx="3800">
                <c:v>-2.64602</c:v>
              </c:pt>
              <c:pt idx="3801">
                <c:v>-2.6374599999999999</c:v>
              </c:pt>
              <c:pt idx="3802">
                <c:v>-2.6374599999999999</c:v>
              </c:pt>
              <c:pt idx="3803">
                <c:v>-2.6374599999999999</c:v>
              </c:pt>
              <c:pt idx="3804">
                <c:v>-2.6274199999999999</c:v>
              </c:pt>
              <c:pt idx="3805">
                <c:v>-2.6274199999999999</c:v>
              </c:pt>
              <c:pt idx="3806">
                <c:v>-2.6274199999999999</c:v>
              </c:pt>
              <c:pt idx="3807">
                <c:v>-2.6174200000000001</c:v>
              </c:pt>
              <c:pt idx="3808">
                <c:v>-2.6174200000000001</c:v>
              </c:pt>
              <c:pt idx="3809">
                <c:v>-2.6174200000000001</c:v>
              </c:pt>
              <c:pt idx="3810">
                <c:v>-2.6059800000000002</c:v>
              </c:pt>
              <c:pt idx="3811">
                <c:v>-2.6059800000000002</c:v>
              </c:pt>
              <c:pt idx="3812">
                <c:v>-2.6059800000000002</c:v>
              </c:pt>
              <c:pt idx="3813">
                <c:v>-2.59734</c:v>
              </c:pt>
              <c:pt idx="3814">
                <c:v>-2.59734</c:v>
              </c:pt>
              <c:pt idx="3815">
                <c:v>-2.59022</c:v>
              </c:pt>
              <c:pt idx="3816">
                <c:v>-2.59022</c:v>
              </c:pt>
              <c:pt idx="3817">
                <c:v>-2.5830600000000001</c:v>
              </c:pt>
              <c:pt idx="3818">
                <c:v>-2.5830600000000001</c:v>
              </c:pt>
              <c:pt idx="3819">
                <c:v>-2.57586</c:v>
              </c:pt>
              <c:pt idx="3820">
                <c:v>-2.5686499999999999</c:v>
              </c:pt>
              <c:pt idx="3821">
                <c:v>-2.5686499999999999</c:v>
              </c:pt>
              <c:pt idx="3822">
                <c:v>-2.5613999999999999</c:v>
              </c:pt>
              <c:pt idx="3823">
                <c:v>-2.5613999999999999</c:v>
              </c:pt>
              <c:pt idx="3824">
                <c:v>-2.5540600000000002</c:v>
              </c:pt>
              <c:pt idx="3825">
                <c:v>-2.5540600000000002</c:v>
              </c:pt>
              <c:pt idx="3826">
                <c:v>-2.5540600000000002</c:v>
              </c:pt>
              <c:pt idx="3827">
                <c:v>-2.5439799999999999</c:v>
              </c:pt>
              <c:pt idx="3828">
                <c:v>-2.5439799999999999</c:v>
              </c:pt>
              <c:pt idx="3829">
                <c:v>-2.5367299999999999</c:v>
              </c:pt>
              <c:pt idx="3830">
                <c:v>-2.5367299999999999</c:v>
              </c:pt>
              <c:pt idx="3831">
                <c:v>-2.5308700000000002</c:v>
              </c:pt>
              <c:pt idx="3832">
                <c:v>-2.5308700000000002</c:v>
              </c:pt>
              <c:pt idx="3833">
                <c:v>-2.5235799999999999</c:v>
              </c:pt>
              <c:pt idx="3834">
                <c:v>-2.5235799999999999</c:v>
              </c:pt>
              <c:pt idx="3835">
                <c:v>-2.5235799999999999</c:v>
              </c:pt>
              <c:pt idx="3836">
                <c:v>-2.5119600000000002</c:v>
              </c:pt>
              <c:pt idx="3837">
                <c:v>-2.5119600000000002</c:v>
              </c:pt>
              <c:pt idx="3838">
                <c:v>-2.5119600000000002</c:v>
              </c:pt>
              <c:pt idx="3839">
                <c:v>-2.5017800000000001</c:v>
              </c:pt>
              <c:pt idx="3840">
                <c:v>-2.5017800000000001</c:v>
              </c:pt>
              <c:pt idx="3841">
                <c:v>-2.4946600000000001</c:v>
              </c:pt>
              <c:pt idx="3842">
                <c:v>-2.4946600000000001</c:v>
              </c:pt>
              <c:pt idx="3843">
                <c:v>-2.4946600000000001</c:v>
              </c:pt>
              <c:pt idx="3844">
                <c:v>-2.4846900000000001</c:v>
              </c:pt>
              <c:pt idx="3845">
                <c:v>-2.4846900000000001</c:v>
              </c:pt>
              <c:pt idx="3846">
                <c:v>-2.4846900000000001</c:v>
              </c:pt>
              <c:pt idx="3847">
                <c:v>-2.4733200000000002</c:v>
              </c:pt>
              <c:pt idx="3848">
                <c:v>-2.4733200000000002</c:v>
              </c:pt>
              <c:pt idx="3849">
                <c:v>-2.4661200000000001</c:v>
              </c:pt>
              <c:pt idx="3850">
                <c:v>-2.4661200000000001</c:v>
              </c:pt>
              <c:pt idx="3851">
                <c:v>-2.4589599999999998</c:v>
              </c:pt>
              <c:pt idx="3852">
                <c:v>-2.4589599999999998</c:v>
              </c:pt>
              <c:pt idx="3853">
                <c:v>-2.4589599999999998</c:v>
              </c:pt>
              <c:pt idx="3854">
                <c:v>-2.4489899999999998</c:v>
              </c:pt>
              <c:pt idx="3855">
                <c:v>-2.4489899999999998</c:v>
              </c:pt>
              <c:pt idx="3856">
                <c:v>-2.4419599999999999</c:v>
              </c:pt>
              <c:pt idx="3857">
                <c:v>-2.4419599999999999</c:v>
              </c:pt>
              <c:pt idx="3858">
                <c:v>-2.4419599999999999</c:v>
              </c:pt>
              <c:pt idx="3859">
                <c:v>-2.43058</c:v>
              </c:pt>
              <c:pt idx="3860">
                <c:v>-2.43058</c:v>
              </c:pt>
              <c:pt idx="3861">
                <c:v>-2.43058</c:v>
              </c:pt>
              <c:pt idx="3862">
                <c:v>-2.4219300000000001</c:v>
              </c:pt>
              <c:pt idx="3863">
                <c:v>-2.4219300000000001</c:v>
              </c:pt>
              <c:pt idx="3864">
                <c:v>-2.41486</c:v>
              </c:pt>
              <c:pt idx="3865">
                <c:v>-2.41486</c:v>
              </c:pt>
              <c:pt idx="3866">
                <c:v>-2.4076599999999999</c:v>
              </c:pt>
              <c:pt idx="3867">
                <c:v>-2.4076599999999999</c:v>
              </c:pt>
              <c:pt idx="3868">
                <c:v>-2.4004599999999998</c:v>
              </c:pt>
              <c:pt idx="3869">
                <c:v>-2.4004599999999998</c:v>
              </c:pt>
              <c:pt idx="3870">
                <c:v>-2.3933</c:v>
              </c:pt>
              <c:pt idx="3871">
                <c:v>-2.3933</c:v>
              </c:pt>
              <c:pt idx="3872">
                <c:v>-2.38605</c:v>
              </c:pt>
              <c:pt idx="3873">
                <c:v>-2.38605</c:v>
              </c:pt>
              <c:pt idx="3874">
                <c:v>-2.3788499999999999</c:v>
              </c:pt>
              <c:pt idx="3875">
                <c:v>-2.3716900000000001</c:v>
              </c:pt>
              <c:pt idx="3876">
                <c:v>-2.3716900000000001</c:v>
              </c:pt>
              <c:pt idx="3877">
                <c:v>-2.3716900000000001</c:v>
              </c:pt>
              <c:pt idx="3878">
                <c:v>-2.36172</c:v>
              </c:pt>
              <c:pt idx="3879">
                <c:v>-2.36172</c:v>
              </c:pt>
              <c:pt idx="3880">
                <c:v>-2.36172</c:v>
              </c:pt>
              <c:pt idx="3881">
                <c:v>-2.3517000000000001</c:v>
              </c:pt>
              <c:pt idx="3882">
                <c:v>-2.3517000000000001</c:v>
              </c:pt>
              <c:pt idx="3883">
                <c:v>-2.3517000000000001</c:v>
              </c:pt>
              <c:pt idx="3884">
                <c:v>-2.3417300000000001</c:v>
              </c:pt>
              <c:pt idx="3885">
                <c:v>-2.3417300000000001</c:v>
              </c:pt>
              <c:pt idx="3886">
                <c:v>-2.3346200000000001</c:v>
              </c:pt>
              <c:pt idx="3887">
                <c:v>-2.3346200000000001</c:v>
              </c:pt>
              <c:pt idx="3888">
                <c:v>-2.32742</c:v>
              </c:pt>
              <c:pt idx="3889">
                <c:v>-2.32742</c:v>
              </c:pt>
              <c:pt idx="3890">
                <c:v>-2.3202600000000002</c:v>
              </c:pt>
              <c:pt idx="3891">
                <c:v>-2.3202600000000002</c:v>
              </c:pt>
              <c:pt idx="3892">
                <c:v>-2.3202600000000002</c:v>
              </c:pt>
              <c:pt idx="3893">
                <c:v>-2.3102900000000002</c:v>
              </c:pt>
              <c:pt idx="3894">
                <c:v>-2.3102900000000002</c:v>
              </c:pt>
              <c:pt idx="3895">
                <c:v>-2.3030400000000002</c:v>
              </c:pt>
              <c:pt idx="3896">
                <c:v>-2.3030400000000002</c:v>
              </c:pt>
              <c:pt idx="3897">
                <c:v>-2.2959299999999998</c:v>
              </c:pt>
              <c:pt idx="3898">
                <c:v>-2.2959299999999998</c:v>
              </c:pt>
              <c:pt idx="3899">
                <c:v>-2.28877</c:v>
              </c:pt>
              <c:pt idx="3900">
                <c:v>-2.28877</c:v>
              </c:pt>
              <c:pt idx="3901">
                <c:v>-2.2815599999999998</c:v>
              </c:pt>
              <c:pt idx="3902">
                <c:v>-2.2815599999999998</c:v>
              </c:pt>
              <c:pt idx="3903">
                <c:v>-2.2744900000000001</c:v>
              </c:pt>
              <c:pt idx="3904">
                <c:v>-2.2744900000000001</c:v>
              </c:pt>
              <c:pt idx="3905">
                <c:v>-2.26742</c:v>
              </c:pt>
              <c:pt idx="3906">
                <c:v>-2.26742</c:v>
              </c:pt>
              <c:pt idx="3907">
                <c:v>-2.2603900000000001</c:v>
              </c:pt>
              <c:pt idx="3908">
                <c:v>-2.2603900000000001</c:v>
              </c:pt>
              <c:pt idx="3909">
                <c:v>-2.2533699999999999</c:v>
              </c:pt>
              <c:pt idx="3910">
                <c:v>-2.2533699999999999</c:v>
              </c:pt>
              <c:pt idx="3911">
                <c:v>-2.2462300000000002</c:v>
              </c:pt>
              <c:pt idx="3912">
                <c:v>-2.2462300000000002</c:v>
              </c:pt>
              <c:pt idx="3913">
                <c:v>-2.2389600000000001</c:v>
              </c:pt>
              <c:pt idx="3914">
                <c:v>-2.2389600000000001</c:v>
              </c:pt>
              <c:pt idx="3915">
                <c:v>-2.2389600000000001</c:v>
              </c:pt>
              <c:pt idx="3916">
                <c:v>-2.2286999999999999</c:v>
              </c:pt>
              <c:pt idx="3917">
                <c:v>-2.2286999999999999</c:v>
              </c:pt>
              <c:pt idx="3918">
                <c:v>-2.2286999999999999</c:v>
              </c:pt>
              <c:pt idx="3919">
                <c:v>-2.2183600000000001</c:v>
              </c:pt>
              <c:pt idx="3920">
                <c:v>-2.2183600000000001</c:v>
              </c:pt>
              <c:pt idx="3921">
                <c:v>-2.2080600000000001</c:v>
              </c:pt>
              <c:pt idx="3922">
                <c:v>-2.2080600000000001</c:v>
              </c:pt>
              <c:pt idx="3923">
                <c:v>-2.2080600000000001</c:v>
              </c:pt>
              <c:pt idx="3924">
                <c:v>-2.1978499999999999</c:v>
              </c:pt>
              <c:pt idx="3925">
                <c:v>-2.1978499999999999</c:v>
              </c:pt>
              <c:pt idx="3926">
                <c:v>-2.1978499999999999</c:v>
              </c:pt>
              <c:pt idx="3927">
                <c:v>-2.1876799999999998</c:v>
              </c:pt>
              <c:pt idx="3928">
                <c:v>-2.1876799999999998</c:v>
              </c:pt>
              <c:pt idx="3929">
                <c:v>-2.1876799999999998</c:v>
              </c:pt>
              <c:pt idx="3930">
                <c:v>-2.1775600000000002</c:v>
              </c:pt>
              <c:pt idx="3931">
                <c:v>-2.1775600000000002</c:v>
              </c:pt>
              <c:pt idx="3932">
                <c:v>-2.1775600000000002</c:v>
              </c:pt>
              <c:pt idx="3933">
                <c:v>-2.16608</c:v>
              </c:pt>
              <c:pt idx="3934">
                <c:v>-2.16608</c:v>
              </c:pt>
              <c:pt idx="3935">
                <c:v>-2.1588599999999998</c:v>
              </c:pt>
              <c:pt idx="3936">
                <c:v>-2.1588599999999998</c:v>
              </c:pt>
              <c:pt idx="3937">
                <c:v>-2.1517200000000001</c:v>
              </c:pt>
              <c:pt idx="3938">
                <c:v>-2.1517200000000001</c:v>
              </c:pt>
              <c:pt idx="3939">
                <c:v>-2.14453</c:v>
              </c:pt>
              <c:pt idx="3940">
                <c:v>-2.14453</c:v>
              </c:pt>
              <c:pt idx="3941">
                <c:v>-2.1373500000000001</c:v>
              </c:pt>
              <c:pt idx="3942">
                <c:v>-2.1373500000000001</c:v>
              </c:pt>
              <c:pt idx="3943">
                <c:v>-2.1302099999999999</c:v>
              </c:pt>
              <c:pt idx="3944">
                <c:v>-2.1302099999999999</c:v>
              </c:pt>
              <c:pt idx="3945">
                <c:v>-2.1230699999999998</c:v>
              </c:pt>
              <c:pt idx="3946">
                <c:v>-2.1230699999999998</c:v>
              </c:pt>
              <c:pt idx="3947">
                <c:v>-2.1159300000000001</c:v>
              </c:pt>
              <c:pt idx="3948">
                <c:v>-2.1159300000000001</c:v>
              </c:pt>
              <c:pt idx="3949">
                <c:v>-2.1159300000000001</c:v>
              </c:pt>
              <c:pt idx="3950">
                <c:v>-2.1059000000000001</c:v>
              </c:pt>
              <c:pt idx="3951">
                <c:v>-2.1059000000000001</c:v>
              </c:pt>
              <c:pt idx="3952">
                <c:v>-2.1059000000000001</c:v>
              </c:pt>
              <c:pt idx="3953">
                <c:v>-2.0959599999999998</c:v>
              </c:pt>
              <c:pt idx="3954">
                <c:v>-2.0959599999999998</c:v>
              </c:pt>
              <c:pt idx="3955">
                <c:v>-2.0889199999999999</c:v>
              </c:pt>
              <c:pt idx="3956">
                <c:v>-2.0889199999999999</c:v>
              </c:pt>
              <c:pt idx="3957">
                <c:v>-2.0817800000000002</c:v>
              </c:pt>
              <c:pt idx="3958">
                <c:v>-2.0817800000000002</c:v>
              </c:pt>
              <c:pt idx="3959">
                <c:v>-2.0760900000000002</c:v>
              </c:pt>
              <c:pt idx="3960">
                <c:v>-2.0760900000000002</c:v>
              </c:pt>
              <c:pt idx="3961">
                <c:v>-2.0690400000000002</c:v>
              </c:pt>
              <c:pt idx="3962">
                <c:v>-2.0690400000000002</c:v>
              </c:pt>
              <c:pt idx="3963">
                <c:v>-2.0619399999999999</c:v>
              </c:pt>
              <c:pt idx="3964">
                <c:v>-2.0619399999999999</c:v>
              </c:pt>
              <c:pt idx="3965">
                <c:v>-2.0548099999999998</c:v>
              </c:pt>
              <c:pt idx="3966">
                <c:v>-2.0477099999999999</c:v>
              </c:pt>
              <c:pt idx="3967">
                <c:v>-2.0477099999999999</c:v>
              </c:pt>
              <c:pt idx="3968">
                <c:v>-2.0406200000000001</c:v>
              </c:pt>
              <c:pt idx="3969">
                <c:v>-2.0406200000000001</c:v>
              </c:pt>
              <c:pt idx="3970">
                <c:v>-2.0406200000000001</c:v>
              </c:pt>
              <c:pt idx="3971">
                <c:v>-2.0307200000000001</c:v>
              </c:pt>
              <c:pt idx="3972">
                <c:v>-2.0307200000000001</c:v>
              </c:pt>
              <c:pt idx="3973">
                <c:v>-2.0307200000000001</c:v>
              </c:pt>
              <c:pt idx="3974">
                <c:v>-2.0208699999999999</c:v>
              </c:pt>
              <c:pt idx="3975">
                <c:v>-2.0208699999999999</c:v>
              </c:pt>
              <c:pt idx="3976">
                <c:v>-2.0138699999999998</c:v>
              </c:pt>
              <c:pt idx="3977">
                <c:v>-2.0138699999999998</c:v>
              </c:pt>
              <c:pt idx="3978">
                <c:v>-2.0069599999999999</c:v>
              </c:pt>
              <c:pt idx="3979">
                <c:v>-2.0069599999999999</c:v>
              </c:pt>
              <c:pt idx="3980">
                <c:v>-2</c:v>
              </c:pt>
              <c:pt idx="3981">
                <c:v>-2</c:v>
              </c:pt>
              <c:pt idx="3982">
                <c:v>-1.9928600000000001</c:v>
              </c:pt>
              <c:pt idx="3983">
                <c:v>-1.9928600000000001</c:v>
              </c:pt>
              <c:pt idx="3984">
                <c:v>-1.98566</c:v>
              </c:pt>
              <c:pt idx="3985">
                <c:v>-1.98566</c:v>
              </c:pt>
              <c:pt idx="3986">
                <c:v>-1.97851</c:v>
              </c:pt>
              <c:pt idx="3987">
                <c:v>-1.97851</c:v>
              </c:pt>
              <c:pt idx="3988">
                <c:v>-1.9711799999999999</c:v>
              </c:pt>
              <c:pt idx="3989">
                <c:v>-1.9711799999999999</c:v>
              </c:pt>
              <c:pt idx="3990">
                <c:v>-1.9711799999999999</c:v>
              </c:pt>
              <c:pt idx="3991">
                <c:v>-1.96106</c:v>
              </c:pt>
              <c:pt idx="3992">
                <c:v>-1.96106</c:v>
              </c:pt>
              <c:pt idx="3993">
                <c:v>-1.9538199999999999</c:v>
              </c:pt>
              <c:pt idx="3994">
                <c:v>-1.9538199999999999</c:v>
              </c:pt>
              <c:pt idx="3995">
                <c:v>-1.9538199999999999</c:v>
              </c:pt>
              <c:pt idx="3996">
                <c:v>-1.94231</c:v>
              </c:pt>
              <c:pt idx="3997">
                <c:v>-1.94231</c:v>
              </c:pt>
              <c:pt idx="3998">
                <c:v>-1.94231</c:v>
              </c:pt>
              <c:pt idx="3999">
                <c:v>-1.9337200000000001</c:v>
              </c:pt>
              <c:pt idx="4000">
                <c:v>-1.9337200000000001</c:v>
              </c:pt>
              <c:pt idx="4001">
                <c:v>-1.92662</c:v>
              </c:pt>
              <c:pt idx="4002">
                <c:v>-1.92662</c:v>
              </c:pt>
              <c:pt idx="4003">
                <c:v>-1.91957</c:v>
              </c:pt>
              <c:pt idx="4004">
                <c:v>-1.91957</c:v>
              </c:pt>
              <c:pt idx="4005">
                <c:v>-1.91256</c:v>
              </c:pt>
              <c:pt idx="4006">
                <c:v>-1.91256</c:v>
              </c:pt>
              <c:pt idx="4007">
                <c:v>-1.90263</c:v>
              </c:pt>
              <c:pt idx="4008">
                <c:v>-1.90263</c:v>
              </c:pt>
              <c:pt idx="4009">
                <c:v>-1.90263</c:v>
              </c:pt>
              <c:pt idx="4010">
                <c:v>-1.89279</c:v>
              </c:pt>
              <c:pt idx="4011">
                <c:v>-1.89279</c:v>
              </c:pt>
              <c:pt idx="4012">
                <c:v>-1.89279</c:v>
              </c:pt>
              <c:pt idx="4013">
                <c:v>-1.8828100000000001</c:v>
              </c:pt>
              <c:pt idx="4014">
                <c:v>-1.8828100000000001</c:v>
              </c:pt>
              <c:pt idx="4015">
                <c:v>-1.8828100000000001</c:v>
              </c:pt>
              <c:pt idx="4016">
                <c:v>-1.87287</c:v>
              </c:pt>
              <c:pt idx="4017">
                <c:v>-1.87287</c:v>
              </c:pt>
              <c:pt idx="4018">
                <c:v>-1.87287</c:v>
              </c:pt>
              <c:pt idx="4019">
                <c:v>-1.8628499999999999</c:v>
              </c:pt>
              <c:pt idx="4020">
                <c:v>-1.8628499999999999</c:v>
              </c:pt>
              <c:pt idx="4021">
                <c:v>-1.8527800000000001</c:v>
              </c:pt>
              <c:pt idx="4022">
                <c:v>-1.8527800000000001</c:v>
              </c:pt>
              <c:pt idx="4023">
                <c:v>-1.8527800000000001</c:v>
              </c:pt>
              <c:pt idx="4024">
                <c:v>-1.8428</c:v>
              </c:pt>
              <c:pt idx="4025">
                <c:v>-1.8428</c:v>
              </c:pt>
              <c:pt idx="4026">
                <c:v>-1.8428</c:v>
              </c:pt>
              <c:pt idx="4027">
                <c:v>-1.83291</c:v>
              </c:pt>
              <c:pt idx="4028">
                <c:v>-1.83291</c:v>
              </c:pt>
              <c:pt idx="4029">
                <c:v>-1.83291</c:v>
              </c:pt>
              <c:pt idx="4030">
                <c:v>-1.8229299999999999</c:v>
              </c:pt>
              <c:pt idx="4031">
                <c:v>-1.8229299999999999</c:v>
              </c:pt>
              <c:pt idx="4032">
                <c:v>-1.8229299999999999</c:v>
              </c:pt>
              <c:pt idx="4033">
                <c:v>-1.8129</c:v>
              </c:pt>
              <c:pt idx="4034">
                <c:v>-1.8129</c:v>
              </c:pt>
              <c:pt idx="4035">
                <c:v>-1.80297</c:v>
              </c:pt>
              <c:pt idx="4036">
                <c:v>-1.80297</c:v>
              </c:pt>
              <c:pt idx="4037">
                <c:v>-1.80297</c:v>
              </c:pt>
              <c:pt idx="4038">
                <c:v>-1.7928999999999999</c:v>
              </c:pt>
              <c:pt idx="4039">
                <c:v>-1.7928999999999999</c:v>
              </c:pt>
              <c:pt idx="4040">
                <c:v>-1.7928999999999999</c:v>
              </c:pt>
              <c:pt idx="4041">
                <c:v>-1.78278</c:v>
              </c:pt>
              <c:pt idx="4042">
                <c:v>-1.78278</c:v>
              </c:pt>
              <c:pt idx="4043">
                <c:v>-1.78278</c:v>
              </c:pt>
              <c:pt idx="4044">
                <c:v>-1.7700199999999999</c:v>
              </c:pt>
              <c:pt idx="4045">
                <c:v>-1.7700199999999999</c:v>
              </c:pt>
              <c:pt idx="4046">
                <c:v>-1.7700199999999999</c:v>
              </c:pt>
              <c:pt idx="4047">
                <c:v>-1.7583200000000001</c:v>
              </c:pt>
              <c:pt idx="4048">
                <c:v>-1.7583200000000001</c:v>
              </c:pt>
              <c:pt idx="4049">
                <c:v>-1.7583200000000001</c:v>
              </c:pt>
              <c:pt idx="4050">
                <c:v>-1.74871</c:v>
              </c:pt>
              <c:pt idx="4051">
                <c:v>-1.74871</c:v>
              </c:pt>
              <c:pt idx="4052">
                <c:v>-1.74871</c:v>
              </c:pt>
              <c:pt idx="4053">
                <c:v>-1.7390000000000001</c:v>
              </c:pt>
              <c:pt idx="4054">
                <c:v>-1.7390000000000001</c:v>
              </c:pt>
              <c:pt idx="4055">
                <c:v>-1.7390000000000001</c:v>
              </c:pt>
              <c:pt idx="4056">
                <c:v>-1.7277</c:v>
              </c:pt>
              <c:pt idx="4057">
                <c:v>-1.7277</c:v>
              </c:pt>
              <c:pt idx="4058">
                <c:v>-1.7277</c:v>
              </c:pt>
              <c:pt idx="4059">
                <c:v>-1.7192400000000001</c:v>
              </c:pt>
              <c:pt idx="4060">
                <c:v>-1.7192400000000001</c:v>
              </c:pt>
              <c:pt idx="4061">
                <c:v>-1.70916</c:v>
              </c:pt>
              <c:pt idx="4062">
                <c:v>-1.70916</c:v>
              </c:pt>
              <c:pt idx="4063">
                <c:v>-1.70916</c:v>
              </c:pt>
              <c:pt idx="4064">
                <c:v>-1.69903</c:v>
              </c:pt>
              <c:pt idx="4065">
                <c:v>-1.69903</c:v>
              </c:pt>
              <c:pt idx="4066">
                <c:v>-1.69903</c:v>
              </c:pt>
              <c:pt idx="4067">
                <c:v>-1.68885</c:v>
              </c:pt>
              <c:pt idx="4068">
                <c:v>-1.68885</c:v>
              </c:pt>
              <c:pt idx="4069">
                <c:v>-1.68885</c:v>
              </c:pt>
              <c:pt idx="4070">
                <c:v>-1.6773199999999999</c:v>
              </c:pt>
              <c:pt idx="4071">
                <c:v>-1.6773199999999999</c:v>
              </c:pt>
              <c:pt idx="4072">
                <c:v>-1.6773199999999999</c:v>
              </c:pt>
              <c:pt idx="4073">
                <c:v>-1.6686300000000001</c:v>
              </c:pt>
              <c:pt idx="4074">
                <c:v>-1.6686300000000001</c:v>
              </c:pt>
              <c:pt idx="4075">
                <c:v>-1.6585000000000001</c:v>
              </c:pt>
              <c:pt idx="4076">
                <c:v>-1.6585000000000001</c:v>
              </c:pt>
              <c:pt idx="4077">
                <c:v>-1.6585000000000001</c:v>
              </c:pt>
              <c:pt idx="4078">
                <c:v>-1.64846</c:v>
              </c:pt>
              <c:pt idx="4079">
                <c:v>-1.64846</c:v>
              </c:pt>
              <c:pt idx="4080">
                <c:v>-1.64846</c:v>
              </c:pt>
              <c:pt idx="4081">
                <c:v>-1.63856</c:v>
              </c:pt>
              <c:pt idx="4082">
                <c:v>-1.63856</c:v>
              </c:pt>
              <c:pt idx="4083">
                <c:v>-1.63856</c:v>
              </c:pt>
              <c:pt idx="4084">
                <c:v>-1.62856</c:v>
              </c:pt>
              <c:pt idx="4085">
                <c:v>-1.62856</c:v>
              </c:pt>
              <c:pt idx="4086">
                <c:v>-1.62856</c:v>
              </c:pt>
              <c:pt idx="4087">
                <c:v>-1.6186199999999999</c:v>
              </c:pt>
              <c:pt idx="4088">
                <c:v>-1.6186199999999999</c:v>
              </c:pt>
              <c:pt idx="4089">
                <c:v>-1.60853</c:v>
              </c:pt>
              <c:pt idx="4090">
                <c:v>-1.60853</c:v>
              </c:pt>
              <c:pt idx="4091">
                <c:v>-1.60853</c:v>
              </c:pt>
              <c:pt idx="4092">
                <c:v>-1.5985400000000001</c:v>
              </c:pt>
              <c:pt idx="4093">
                <c:v>-1.5985400000000001</c:v>
              </c:pt>
              <c:pt idx="4094">
                <c:v>-1.5985400000000001</c:v>
              </c:pt>
              <c:pt idx="4095">
                <c:v>-1.5885499999999999</c:v>
              </c:pt>
              <c:pt idx="4096">
                <c:v>-1.5885499999999999</c:v>
              </c:pt>
              <c:pt idx="4097">
                <c:v>-1.5885499999999999</c:v>
              </c:pt>
              <c:pt idx="4098">
                <c:v>-1.5785100000000001</c:v>
              </c:pt>
              <c:pt idx="4099">
                <c:v>-1.5785100000000001</c:v>
              </c:pt>
              <c:pt idx="4100">
                <c:v>-1.5785100000000001</c:v>
              </c:pt>
              <c:pt idx="4101">
                <c:v>-1.56707</c:v>
              </c:pt>
              <c:pt idx="4102">
                <c:v>-1.56707</c:v>
              </c:pt>
              <c:pt idx="4103">
                <c:v>-1.56707</c:v>
              </c:pt>
              <c:pt idx="4104">
                <c:v>-1.55847</c:v>
              </c:pt>
              <c:pt idx="4105">
                <c:v>-1.55847</c:v>
              </c:pt>
              <c:pt idx="4106">
                <c:v>-1.5484800000000001</c:v>
              </c:pt>
              <c:pt idx="4107">
                <c:v>-1.5484800000000001</c:v>
              </c:pt>
              <c:pt idx="4108">
                <c:v>-1.5484800000000001</c:v>
              </c:pt>
              <c:pt idx="4109">
                <c:v>-1.53844</c:v>
              </c:pt>
              <c:pt idx="4110">
                <c:v>-1.53844</c:v>
              </c:pt>
              <c:pt idx="4111">
                <c:v>-1.53844</c:v>
              </c:pt>
              <c:pt idx="4112">
                <c:v>-1.52864</c:v>
              </c:pt>
              <c:pt idx="4113">
                <c:v>-1.52864</c:v>
              </c:pt>
              <c:pt idx="4114">
                <c:v>-1.52864</c:v>
              </c:pt>
              <c:pt idx="4115">
                <c:v>-1.5171600000000001</c:v>
              </c:pt>
              <c:pt idx="4116">
                <c:v>-1.5171600000000001</c:v>
              </c:pt>
              <c:pt idx="4117">
                <c:v>-1.5171600000000001</c:v>
              </c:pt>
              <c:pt idx="4118">
                <c:v>-1.5085599999999999</c:v>
              </c:pt>
              <c:pt idx="4119">
                <c:v>-1.5085599999999999</c:v>
              </c:pt>
              <c:pt idx="4120">
                <c:v>-1.49864</c:v>
              </c:pt>
              <c:pt idx="4121">
                <c:v>-1.49864</c:v>
              </c:pt>
              <c:pt idx="4122">
                <c:v>-1.49864</c:v>
              </c:pt>
              <c:pt idx="4123">
                <c:v>-1.4885699999999999</c:v>
              </c:pt>
              <c:pt idx="4124">
                <c:v>-1.4885699999999999</c:v>
              </c:pt>
              <c:pt idx="4125">
                <c:v>-1.4885699999999999</c:v>
              </c:pt>
              <c:pt idx="4126">
                <c:v>-1.4784900000000001</c:v>
              </c:pt>
              <c:pt idx="4127">
                <c:v>-1.4784900000000001</c:v>
              </c:pt>
              <c:pt idx="4128">
                <c:v>-1.4784900000000001</c:v>
              </c:pt>
              <c:pt idx="4129">
                <c:v>-1.4684600000000001</c:v>
              </c:pt>
              <c:pt idx="4130">
                <c:v>-1.4684600000000001</c:v>
              </c:pt>
              <c:pt idx="4131">
                <c:v>-1.4684600000000001</c:v>
              </c:pt>
              <c:pt idx="4132">
                <c:v>-1.45848</c:v>
              </c:pt>
              <c:pt idx="4133">
                <c:v>-1.45848</c:v>
              </c:pt>
              <c:pt idx="4134">
                <c:v>-1.4483600000000001</c:v>
              </c:pt>
              <c:pt idx="4135">
                <c:v>-1.4483600000000001</c:v>
              </c:pt>
              <c:pt idx="4136">
                <c:v>-1.4483600000000001</c:v>
              </c:pt>
              <c:pt idx="4137">
                <c:v>-1.43828</c:v>
              </c:pt>
              <c:pt idx="4138">
                <c:v>-1.43828</c:v>
              </c:pt>
              <c:pt idx="4139">
                <c:v>-1.43828</c:v>
              </c:pt>
              <c:pt idx="4140">
                <c:v>-1.42821</c:v>
              </c:pt>
              <c:pt idx="4141">
                <c:v>-1.42821</c:v>
              </c:pt>
              <c:pt idx="4142">
                <c:v>-1.42821</c:v>
              </c:pt>
              <c:pt idx="4143">
                <c:v>-1.41808</c:v>
              </c:pt>
              <c:pt idx="4144">
                <c:v>-1.41808</c:v>
              </c:pt>
              <c:pt idx="4145">
                <c:v>-1.41808</c:v>
              </c:pt>
              <c:pt idx="4146">
                <c:v>-1.4065000000000001</c:v>
              </c:pt>
              <c:pt idx="4147">
                <c:v>-1.4065000000000001</c:v>
              </c:pt>
              <c:pt idx="4148">
                <c:v>-1.4065000000000001</c:v>
              </c:pt>
              <c:pt idx="4149">
                <c:v>-1.3978900000000001</c:v>
              </c:pt>
              <c:pt idx="4150">
                <c:v>-1.3978900000000001</c:v>
              </c:pt>
              <c:pt idx="4151">
                <c:v>-1.38791</c:v>
              </c:pt>
              <c:pt idx="4152">
                <c:v>-1.38791</c:v>
              </c:pt>
              <c:pt idx="4153">
                <c:v>-1.38791</c:v>
              </c:pt>
              <c:pt idx="4154">
                <c:v>-1.37802</c:v>
              </c:pt>
              <c:pt idx="4155">
                <c:v>-1.37802</c:v>
              </c:pt>
              <c:pt idx="4156">
                <c:v>-1.37802</c:v>
              </c:pt>
              <c:pt idx="4157">
                <c:v>-1.36799</c:v>
              </c:pt>
              <c:pt idx="4158">
                <c:v>-1.36799</c:v>
              </c:pt>
              <c:pt idx="4159">
                <c:v>-1.36799</c:v>
              </c:pt>
              <c:pt idx="4160">
                <c:v>-1.3567800000000001</c:v>
              </c:pt>
              <c:pt idx="4161">
                <c:v>-1.3567800000000001</c:v>
              </c:pt>
              <c:pt idx="4162">
                <c:v>-1.3567800000000001</c:v>
              </c:pt>
              <c:pt idx="4163">
                <c:v>-1.3480700000000001</c:v>
              </c:pt>
              <c:pt idx="4164">
                <c:v>-1.3480700000000001</c:v>
              </c:pt>
              <c:pt idx="4165">
                <c:v>-1.3380000000000001</c:v>
              </c:pt>
              <c:pt idx="4166">
                <c:v>-1.3380000000000001</c:v>
              </c:pt>
              <c:pt idx="4167">
                <c:v>-1.3380000000000001</c:v>
              </c:pt>
              <c:pt idx="4168">
                <c:v>-1.32778</c:v>
              </c:pt>
              <c:pt idx="4169">
                <c:v>-1.32778</c:v>
              </c:pt>
              <c:pt idx="4170">
                <c:v>-1.32778</c:v>
              </c:pt>
              <c:pt idx="4171">
                <c:v>-1.3176600000000001</c:v>
              </c:pt>
              <c:pt idx="4172">
                <c:v>-1.3176600000000001</c:v>
              </c:pt>
              <c:pt idx="4173">
                <c:v>-1.3176600000000001</c:v>
              </c:pt>
              <c:pt idx="4174">
                <c:v>-1.30768</c:v>
              </c:pt>
              <c:pt idx="4175">
                <c:v>-1.30768</c:v>
              </c:pt>
              <c:pt idx="4176">
                <c:v>-1.2991999999999999</c:v>
              </c:pt>
              <c:pt idx="4177">
                <c:v>-1.2991999999999999</c:v>
              </c:pt>
              <c:pt idx="4178">
                <c:v>-1.2921899999999999</c:v>
              </c:pt>
              <c:pt idx="4179">
                <c:v>-1.2921899999999999</c:v>
              </c:pt>
              <c:pt idx="4180">
                <c:v>-1.2850299999999999</c:v>
              </c:pt>
              <c:pt idx="4181">
                <c:v>-1.2850299999999999</c:v>
              </c:pt>
              <c:pt idx="4182">
                <c:v>-1.2779700000000001</c:v>
              </c:pt>
              <c:pt idx="4183">
                <c:v>-1.2779700000000001</c:v>
              </c:pt>
              <c:pt idx="4184">
                <c:v>-1.27223</c:v>
              </c:pt>
              <c:pt idx="4185">
                <c:v>-1.27223</c:v>
              </c:pt>
              <c:pt idx="4186">
                <c:v>-1.2651600000000001</c:v>
              </c:pt>
              <c:pt idx="4187">
                <c:v>-1.2651600000000001</c:v>
              </c:pt>
              <c:pt idx="4188">
                <c:v>-1.2580100000000001</c:v>
              </c:pt>
              <c:pt idx="4189">
                <c:v>-1.2580100000000001</c:v>
              </c:pt>
              <c:pt idx="4190">
                <c:v>-1.25085</c:v>
              </c:pt>
              <c:pt idx="4191">
                <c:v>-1.25085</c:v>
              </c:pt>
              <c:pt idx="4192">
                <c:v>-1.2436499999999999</c:v>
              </c:pt>
              <c:pt idx="4193">
                <c:v>-1.2436499999999999</c:v>
              </c:pt>
              <c:pt idx="4194">
                <c:v>-1.23644</c:v>
              </c:pt>
              <c:pt idx="4195">
                <c:v>-1.23644</c:v>
              </c:pt>
              <c:pt idx="4196">
                <c:v>-1.23644</c:v>
              </c:pt>
              <c:pt idx="4197">
                <c:v>-1.22492</c:v>
              </c:pt>
              <c:pt idx="4198">
                <c:v>-1.22492</c:v>
              </c:pt>
              <c:pt idx="4199">
                <c:v>-1.22492</c:v>
              </c:pt>
              <c:pt idx="4200">
                <c:v>-1.2163900000000001</c:v>
              </c:pt>
              <c:pt idx="4201">
                <c:v>-1.2163900000000001</c:v>
              </c:pt>
              <c:pt idx="4202">
                <c:v>-1.20923</c:v>
              </c:pt>
              <c:pt idx="4203">
                <c:v>-1.20923</c:v>
              </c:pt>
              <c:pt idx="4204">
                <c:v>-1.20207</c:v>
              </c:pt>
              <c:pt idx="4205">
                <c:v>-1.20207</c:v>
              </c:pt>
              <c:pt idx="4206">
                <c:v>-1.1921600000000001</c:v>
              </c:pt>
              <c:pt idx="4207">
                <c:v>-1.1921600000000001</c:v>
              </c:pt>
              <c:pt idx="4208">
                <c:v>-1.1921600000000001</c:v>
              </c:pt>
              <c:pt idx="4209">
                <c:v>-1.18207</c:v>
              </c:pt>
              <c:pt idx="4210">
                <c:v>-1.18207</c:v>
              </c:pt>
              <c:pt idx="4211">
                <c:v>-1.1749499999999999</c:v>
              </c:pt>
              <c:pt idx="4212">
                <c:v>-1.1749499999999999</c:v>
              </c:pt>
              <c:pt idx="4213">
                <c:v>-1.16784</c:v>
              </c:pt>
              <c:pt idx="4214">
                <c:v>-1.16784</c:v>
              </c:pt>
              <c:pt idx="4215">
                <c:v>-1.1607799999999999</c:v>
              </c:pt>
              <c:pt idx="4216">
                <c:v>-1.1607799999999999</c:v>
              </c:pt>
              <c:pt idx="4217">
                <c:v>-1.1536200000000001</c:v>
              </c:pt>
              <c:pt idx="4218">
                <c:v>-1.1536200000000001</c:v>
              </c:pt>
              <c:pt idx="4219">
                <c:v>-1.14646</c:v>
              </c:pt>
              <c:pt idx="4220">
                <c:v>-1.14646</c:v>
              </c:pt>
              <c:pt idx="4221">
                <c:v>-1.1392500000000001</c:v>
              </c:pt>
              <c:pt idx="4222">
                <c:v>-1.1392500000000001</c:v>
              </c:pt>
              <c:pt idx="4223">
                <c:v>-1.1321000000000001</c:v>
              </c:pt>
              <c:pt idx="4224">
                <c:v>-1.1321000000000001</c:v>
              </c:pt>
              <c:pt idx="4225">
                <c:v>-1.1249400000000001</c:v>
              </c:pt>
              <c:pt idx="4226">
                <c:v>-1.1249400000000001</c:v>
              </c:pt>
              <c:pt idx="4227">
                <c:v>-1.1192</c:v>
              </c:pt>
              <c:pt idx="4228">
                <c:v>-1.1192</c:v>
              </c:pt>
              <c:pt idx="4229">
                <c:v>-1.1120399999999999</c:v>
              </c:pt>
              <c:pt idx="4230">
                <c:v>-1.1120399999999999</c:v>
              </c:pt>
              <c:pt idx="4231">
                <c:v>-1.1048800000000001</c:v>
              </c:pt>
              <c:pt idx="4232">
                <c:v>-1.1048800000000001</c:v>
              </c:pt>
              <c:pt idx="4233">
                <c:v>-1.09768</c:v>
              </c:pt>
              <c:pt idx="4234">
                <c:v>-1.09768</c:v>
              </c:pt>
              <c:pt idx="4235">
                <c:v>-1.0905199999999999</c:v>
              </c:pt>
              <c:pt idx="4236">
                <c:v>-1.0905199999999999</c:v>
              </c:pt>
              <c:pt idx="4237">
                <c:v>-1.0833600000000001</c:v>
              </c:pt>
              <c:pt idx="4238">
                <c:v>-1.0833600000000001</c:v>
              </c:pt>
              <c:pt idx="4239">
                <c:v>-1.0762499999999999</c:v>
              </c:pt>
              <c:pt idx="4240">
                <c:v>-1.0762499999999999</c:v>
              </c:pt>
              <c:pt idx="4241">
                <c:v>-1.0690900000000001</c:v>
              </c:pt>
              <c:pt idx="4242">
                <c:v>-1.0690900000000001</c:v>
              </c:pt>
              <c:pt idx="4243">
                <c:v>-1.06193</c:v>
              </c:pt>
              <c:pt idx="4244">
                <c:v>-1.06193</c:v>
              </c:pt>
              <c:pt idx="4245">
                <c:v>-1.06193</c:v>
              </c:pt>
              <c:pt idx="4246">
                <c:v>-1.0504599999999999</c:v>
              </c:pt>
              <c:pt idx="4247">
                <c:v>-1.0504599999999999</c:v>
              </c:pt>
              <c:pt idx="4248">
                <c:v>-1.0432999999999999</c:v>
              </c:pt>
              <c:pt idx="4249">
                <c:v>-1.0432999999999999</c:v>
              </c:pt>
              <c:pt idx="4250">
                <c:v>-1.0432999999999999</c:v>
              </c:pt>
              <c:pt idx="4251">
                <c:v>-1.03339</c:v>
              </c:pt>
              <c:pt idx="4252">
                <c:v>-1.03339</c:v>
              </c:pt>
              <c:pt idx="4253">
                <c:v>-1.03339</c:v>
              </c:pt>
              <c:pt idx="4254">
                <c:v>-1.0234300000000001</c:v>
              </c:pt>
              <c:pt idx="4255">
                <c:v>-1.0234300000000001</c:v>
              </c:pt>
              <c:pt idx="4256">
                <c:v>-1.01637</c:v>
              </c:pt>
              <c:pt idx="4257">
                <c:v>-1.01637</c:v>
              </c:pt>
              <c:pt idx="4258">
                <c:v>-1.0107299999999999</c:v>
              </c:pt>
              <c:pt idx="4259">
                <c:v>-1.0107299999999999</c:v>
              </c:pt>
              <c:pt idx="4260">
                <c:v>-1.00362</c:v>
              </c:pt>
              <c:pt idx="4261">
                <c:v>-0.99633700000000003</c:v>
              </c:pt>
              <c:pt idx="4262">
                <c:v>-0.99633700000000003</c:v>
              </c:pt>
              <c:pt idx="4263">
                <c:v>-0.98917600000000006</c:v>
              </c:pt>
              <c:pt idx="4264">
                <c:v>-0.98917600000000006</c:v>
              </c:pt>
              <c:pt idx="4265">
                <c:v>-0.98196799999999995</c:v>
              </c:pt>
              <c:pt idx="4266">
                <c:v>-0.98196799999999995</c:v>
              </c:pt>
              <c:pt idx="4267">
                <c:v>-0.97475900000000004</c:v>
              </c:pt>
              <c:pt idx="4268">
                <c:v>-0.97475900000000004</c:v>
              </c:pt>
              <c:pt idx="4269">
                <c:v>-0.96755000000000002</c:v>
              </c:pt>
              <c:pt idx="4270">
                <c:v>-0.96755000000000002</c:v>
              </c:pt>
              <c:pt idx="4271">
                <c:v>-0.96755000000000002</c:v>
              </c:pt>
              <c:pt idx="4272">
                <c:v>-0.95613999999999999</c:v>
              </c:pt>
              <c:pt idx="4273">
                <c:v>-0.95613999999999999</c:v>
              </c:pt>
              <c:pt idx="4274">
                <c:v>-0.94897900000000002</c:v>
              </c:pt>
              <c:pt idx="4275">
                <c:v>-0.94897900000000002</c:v>
              </c:pt>
              <c:pt idx="4276">
                <c:v>-0.94325000000000003</c:v>
              </c:pt>
              <c:pt idx="4277">
                <c:v>-0.94325000000000003</c:v>
              </c:pt>
              <c:pt idx="4278">
                <c:v>-0.936137</c:v>
              </c:pt>
              <c:pt idx="4279">
                <c:v>-0.936137</c:v>
              </c:pt>
              <c:pt idx="4280">
                <c:v>-0.936137</c:v>
              </c:pt>
              <c:pt idx="4281">
                <c:v>-0.92615999999999998</c:v>
              </c:pt>
              <c:pt idx="4282">
                <c:v>-0.92615999999999998</c:v>
              </c:pt>
              <c:pt idx="4283">
                <c:v>-0.92615999999999998</c:v>
              </c:pt>
              <c:pt idx="4284">
                <c:v>-0.91632499999999995</c:v>
              </c:pt>
              <c:pt idx="4285">
                <c:v>-0.91632499999999995</c:v>
              </c:pt>
              <c:pt idx="4286">
                <c:v>-0.91632499999999995</c:v>
              </c:pt>
              <c:pt idx="4287">
                <c:v>-0.90477200000000002</c:v>
              </c:pt>
              <c:pt idx="4288">
                <c:v>-0.90477200000000002</c:v>
              </c:pt>
              <c:pt idx="4289">
                <c:v>-0.90477200000000002</c:v>
              </c:pt>
              <c:pt idx="4290">
                <c:v>-0.89617899999999995</c:v>
              </c:pt>
              <c:pt idx="4291">
                <c:v>-0.89617899999999995</c:v>
              </c:pt>
              <c:pt idx="4292">
                <c:v>-0.886154</c:v>
              </c:pt>
              <c:pt idx="4293">
                <c:v>-0.886154</c:v>
              </c:pt>
              <c:pt idx="4294">
                <c:v>-0.886154</c:v>
              </c:pt>
              <c:pt idx="4295">
                <c:v>-0.87617599999999995</c:v>
              </c:pt>
              <c:pt idx="4296">
                <c:v>-0.87617599999999995</c:v>
              </c:pt>
              <c:pt idx="4297">
                <c:v>-0.87617599999999995</c:v>
              </c:pt>
              <c:pt idx="4298">
                <c:v>-0.86624599999999996</c:v>
              </c:pt>
              <c:pt idx="4299">
                <c:v>-0.86624599999999996</c:v>
              </c:pt>
              <c:pt idx="4300">
                <c:v>-0.85908499999999999</c:v>
              </c:pt>
              <c:pt idx="4301">
                <c:v>-0.85908499999999999</c:v>
              </c:pt>
              <c:pt idx="4302">
                <c:v>-0.85187599999999997</c:v>
              </c:pt>
              <c:pt idx="4303">
                <c:v>-0.85187599999999997</c:v>
              </c:pt>
              <c:pt idx="4304">
                <c:v>-0.85187599999999997</c:v>
              </c:pt>
              <c:pt idx="4305">
                <c:v>-0.84189899999999995</c:v>
              </c:pt>
              <c:pt idx="4306">
                <c:v>-0.84189899999999995</c:v>
              </c:pt>
              <c:pt idx="4307">
                <c:v>-0.84189899999999995</c:v>
              </c:pt>
              <c:pt idx="4308">
                <c:v>-0.83192100000000002</c:v>
              </c:pt>
              <c:pt idx="4309">
                <c:v>-0.83192100000000002</c:v>
              </c:pt>
              <c:pt idx="4310">
                <c:v>-0.82480799999999999</c:v>
              </c:pt>
              <c:pt idx="4311">
                <c:v>-0.82480799999999999</c:v>
              </c:pt>
              <c:pt idx="4312">
                <c:v>-0.81764700000000001</c:v>
              </c:pt>
              <c:pt idx="4313">
                <c:v>-0.81764700000000001</c:v>
              </c:pt>
              <c:pt idx="4314">
                <c:v>-0.80747800000000003</c:v>
              </c:pt>
              <c:pt idx="4315">
                <c:v>-0.80747800000000003</c:v>
              </c:pt>
              <c:pt idx="4316">
                <c:v>-0.80026900000000001</c:v>
              </c:pt>
              <c:pt idx="4317">
                <c:v>-0.80026900000000001</c:v>
              </c:pt>
              <c:pt idx="4318">
                <c:v>-0.79454100000000005</c:v>
              </c:pt>
              <c:pt idx="4319">
                <c:v>-0.79454100000000005</c:v>
              </c:pt>
              <c:pt idx="4320">
                <c:v>-0.79454100000000005</c:v>
              </c:pt>
              <c:pt idx="4321">
                <c:v>-0.78456300000000001</c:v>
              </c:pt>
              <c:pt idx="4322">
                <c:v>-0.78456300000000001</c:v>
              </c:pt>
              <c:pt idx="4323">
                <c:v>-0.78456300000000001</c:v>
              </c:pt>
              <c:pt idx="4324">
                <c:v>-0.77300999999999997</c:v>
              </c:pt>
              <c:pt idx="4325">
                <c:v>-0.77300999999999997</c:v>
              </c:pt>
              <c:pt idx="4326">
                <c:v>-0.77300999999999997</c:v>
              </c:pt>
              <c:pt idx="4327">
                <c:v>-0.76451199999999997</c:v>
              </c:pt>
              <c:pt idx="4328">
                <c:v>-0.76451199999999997</c:v>
              </c:pt>
              <c:pt idx="4329">
                <c:v>-0.75458199999999997</c:v>
              </c:pt>
              <c:pt idx="4330">
                <c:v>-0.75458199999999997</c:v>
              </c:pt>
              <c:pt idx="4331">
                <c:v>-0.75458199999999997</c:v>
              </c:pt>
              <c:pt idx="4332">
                <c:v>-0.74462799999999996</c:v>
              </c:pt>
              <c:pt idx="4333">
                <c:v>-0.74462799999999996</c:v>
              </c:pt>
              <c:pt idx="4334">
                <c:v>-0.74462799999999996</c:v>
              </c:pt>
              <c:pt idx="4335">
                <c:v>-0.734653</c:v>
              </c:pt>
              <c:pt idx="4336">
                <c:v>-0.734653</c:v>
              </c:pt>
              <c:pt idx="4337">
                <c:v>-0.734653</c:v>
              </c:pt>
              <c:pt idx="4338">
                <c:v>-0.72314199999999995</c:v>
              </c:pt>
              <c:pt idx="4339">
                <c:v>-0.72314199999999995</c:v>
              </c:pt>
              <c:pt idx="4340">
                <c:v>-0.72314199999999995</c:v>
              </c:pt>
              <c:pt idx="4341">
                <c:v>-0.71446200000000004</c:v>
              </c:pt>
              <c:pt idx="4342">
                <c:v>-0.71446200000000004</c:v>
              </c:pt>
              <c:pt idx="4343">
                <c:v>-0.70438999999999996</c:v>
              </c:pt>
              <c:pt idx="4344">
                <c:v>-0.70438999999999996</c:v>
              </c:pt>
              <c:pt idx="4345">
                <c:v>-0.70438999999999996</c:v>
              </c:pt>
              <c:pt idx="4346">
                <c:v>-0.69446200000000002</c:v>
              </c:pt>
              <c:pt idx="4347">
                <c:v>-0.69446200000000002</c:v>
              </c:pt>
              <c:pt idx="4348">
                <c:v>-0.69446200000000002</c:v>
              </c:pt>
              <c:pt idx="4349">
                <c:v>-0.68443900000000002</c:v>
              </c:pt>
              <c:pt idx="4350">
                <c:v>-0.68443900000000002</c:v>
              </c:pt>
              <c:pt idx="4351">
                <c:v>-0.68443900000000002</c:v>
              </c:pt>
              <c:pt idx="4352">
                <c:v>-0.67446300000000003</c:v>
              </c:pt>
              <c:pt idx="4353">
                <c:v>-0.67446300000000003</c:v>
              </c:pt>
              <c:pt idx="4354">
                <c:v>-0.67446300000000003</c:v>
              </c:pt>
              <c:pt idx="4355">
                <c:v>-0.66453499999999999</c:v>
              </c:pt>
              <c:pt idx="4356">
                <c:v>-0.66453499999999999</c:v>
              </c:pt>
              <c:pt idx="4357">
                <c:v>-0.65436799999999995</c:v>
              </c:pt>
              <c:pt idx="4358">
                <c:v>-0.65436799999999995</c:v>
              </c:pt>
              <c:pt idx="4359">
                <c:v>-0.65436799999999995</c:v>
              </c:pt>
              <c:pt idx="4360">
                <c:v>-0.64439199999999996</c:v>
              </c:pt>
              <c:pt idx="4361">
                <c:v>-0.64439199999999996</c:v>
              </c:pt>
              <c:pt idx="4362">
                <c:v>-0.63719800000000004</c:v>
              </c:pt>
              <c:pt idx="4363">
                <c:v>-0.63719800000000004</c:v>
              </c:pt>
              <c:pt idx="4364">
                <c:v>-0.62995599999999996</c:v>
              </c:pt>
              <c:pt idx="4365">
                <c:v>-0.62995599999999996</c:v>
              </c:pt>
              <c:pt idx="4366">
                <c:v>-0.62415299999999996</c:v>
              </c:pt>
              <c:pt idx="4367">
                <c:v>-0.62415299999999996</c:v>
              </c:pt>
              <c:pt idx="4368">
                <c:v>-0.61695900000000004</c:v>
              </c:pt>
              <c:pt idx="4369">
                <c:v>-0.61695900000000004</c:v>
              </c:pt>
              <c:pt idx="4370">
                <c:v>-0.60981300000000005</c:v>
              </c:pt>
              <c:pt idx="4371">
                <c:v>-0.60981300000000005</c:v>
              </c:pt>
              <c:pt idx="4372">
                <c:v>-0.60981300000000005</c:v>
              </c:pt>
              <c:pt idx="4373">
                <c:v>-0.59844600000000003</c:v>
              </c:pt>
              <c:pt idx="4374">
                <c:v>-0.59844600000000003</c:v>
              </c:pt>
              <c:pt idx="4375">
                <c:v>-0.59844600000000003</c:v>
              </c:pt>
              <c:pt idx="4376">
                <c:v>-0.58981300000000003</c:v>
              </c:pt>
              <c:pt idx="4377">
                <c:v>-0.58981300000000003</c:v>
              </c:pt>
              <c:pt idx="4378">
                <c:v>-0.58276300000000003</c:v>
              </c:pt>
              <c:pt idx="4379">
                <c:v>-0.58276300000000003</c:v>
              </c:pt>
              <c:pt idx="4380">
                <c:v>-0.57566499999999998</c:v>
              </c:pt>
              <c:pt idx="4381">
                <c:v>-0.56856700000000004</c:v>
              </c:pt>
              <c:pt idx="4382">
                <c:v>-0.56856700000000004</c:v>
              </c:pt>
              <c:pt idx="4383">
                <c:v>-0.56856700000000004</c:v>
              </c:pt>
              <c:pt idx="4384">
                <c:v>-0.56142099999999995</c:v>
              </c:pt>
              <c:pt idx="4385">
                <c:v>-0.55427499999999996</c:v>
              </c:pt>
              <c:pt idx="4386">
                <c:v>-0.55427499999999996</c:v>
              </c:pt>
              <c:pt idx="4387">
                <c:v>-0.54856799999999994</c:v>
              </c:pt>
              <c:pt idx="4388">
                <c:v>-0.54856799999999994</c:v>
              </c:pt>
              <c:pt idx="4389">
                <c:v>-0.54137400000000002</c:v>
              </c:pt>
              <c:pt idx="4390">
                <c:v>-0.54137400000000002</c:v>
              </c:pt>
              <c:pt idx="4391">
                <c:v>-0.54137400000000002</c:v>
              </c:pt>
              <c:pt idx="4392">
                <c:v>-0.53120599999999996</c:v>
              </c:pt>
              <c:pt idx="4393">
                <c:v>-0.53120599999999996</c:v>
              </c:pt>
              <c:pt idx="4394">
                <c:v>-0.53120599999999996</c:v>
              </c:pt>
              <c:pt idx="4395">
                <c:v>-0.51983999999999997</c:v>
              </c:pt>
              <c:pt idx="4396">
                <c:v>-0.51983999999999997</c:v>
              </c:pt>
              <c:pt idx="4397">
                <c:v>-0.51983999999999997</c:v>
              </c:pt>
              <c:pt idx="4398">
                <c:v>-0.510104</c:v>
              </c:pt>
              <c:pt idx="4399">
                <c:v>-0.510104</c:v>
              </c:pt>
              <c:pt idx="4400">
                <c:v>-0.510104</c:v>
              </c:pt>
              <c:pt idx="4401">
                <c:v>-0.500224</c:v>
              </c:pt>
              <c:pt idx="4402">
                <c:v>-0.500224</c:v>
              </c:pt>
              <c:pt idx="4403">
                <c:v>-0.500224</c:v>
              </c:pt>
              <c:pt idx="4404">
                <c:v>-0.49039500000000003</c:v>
              </c:pt>
              <c:pt idx="4405">
                <c:v>-0.49039500000000003</c:v>
              </c:pt>
              <c:pt idx="4406">
                <c:v>-0.480323</c:v>
              </c:pt>
              <c:pt idx="4407">
                <c:v>-0.480323</c:v>
              </c:pt>
              <c:pt idx="4408">
                <c:v>-0.480323</c:v>
              </c:pt>
              <c:pt idx="4409">
                <c:v>-0.47020299999999998</c:v>
              </c:pt>
              <c:pt idx="4410">
                <c:v>-0.47020299999999998</c:v>
              </c:pt>
              <c:pt idx="4411">
                <c:v>-0.47020299999999998</c:v>
              </c:pt>
              <c:pt idx="4412">
                <c:v>-0.46013100000000001</c:v>
              </c:pt>
              <c:pt idx="4413">
                <c:v>-0.46013100000000001</c:v>
              </c:pt>
              <c:pt idx="4414">
                <c:v>-0.45290200000000003</c:v>
              </c:pt>
              <c:pt idx="4415">
                <c:v>-0.45290200000000003</c:v>
              </c:pt>
              <c:pt idx="4416">
                <c:v>-0.44572200000000001</c:v>
              </c:pt>
              <c:pt idx="4417">
                <c:v>-0.44572200000000001</c:v>
              </c:pt>
              <c:pt idx="4418">
                <c:v>-0.43849300000000002</c:v>
              </c:pt>
              <c:pt idx="4419">
                <c:v>-0.43849300000000002</c:v>
              </c:pt>
              <c:pt idx="4420">
                <c:v>-0.431313</c:v>
              </c:pt>
              <c:pt idx="4421">
                <c:v>-0.431313</c:v>
              </c:pt>
              <c:pt idx="4422">
                <c:v>-0.42413200000000001</c:v>
              </c:pt>
              <c:pt idx="4423">
                <c:v>-0.42413200000000001</c:v>
              </c:pt>
              <c:pt idx="4424">
                <c:v>-0.416904</c:v>
              </c:pt>
              <c:pt idx="4425">
                <c:v>-0.416904</c:v>
              </c:pt>
              <c:pt idx="4426">
                <c:v>-0.40982000000000002</c:v>
              </c:pt>
              <c:pt idx="4427">
                <c:v>-0.40982000000000002</c:v>
              </c:pt>
              <c:pt idx="4428">
                <c:v>-0.40268799999999999</c:v>
              </c:pt>
              <c:pt idx="4429">
                <c:v>-0.40268799999999999</c:v>
              </c:pt>
              <c:pt idx="4430">
                <c:v>-0.39555499999999999</c:v>
              </c:pt>
              <c:pt idx="4431">
                <c:v>-0.39555499999999999</c:v>
              </c:pt>
              <c:pt idx="4432">
                <c:v>-0.38832699999999998</c:v>
              </c:pt>
              <c:pt idx="4433">
                <c:v>-0.38832699999999998</c:v>
              </c:pt>
              <c:pt idx="4434">
                <c:v>-0.38119500000000001</c:v>
              </c:pt>
              <c:pt idx="4435">
                <c:v>-0.38119500000000001</c:v>
              </c:pt>
              <c:pt idx="4436">
                <c:v>-0.38119500000000001</c:v>
              </c:pt>
              <c:pt idx="4437">
                <c:v>-0.37117099999999997</c:v>
              </c:pt>
              <c:pt idx="4438">
                <c:v>-0.37117099999999997</c:v>
              </c:pt>
              <c:pt idx="4439">
                <c:v>-0.37117099999999997</c:v>
              </c:pt>
              <c:pt idx="4440">
                <c:v>-0.35960500000000001</c:v>
              </c:pt>
              <c:pt idx="4441">
                <c:v>-0.35960500000000001</c:v>
              </c:pt>
              <c:pt idx="4442">
                <c:v>-0.35960500000000001</c:v>
              </c:pt>
              <c:pt idx="4443">
                <c:v>-0.34953299999999998</c:v>
              </c:pt>
              <c:pt idx="4444">
                <c:v>-0.34953299999999998</c:v>
              </c:pt>
              <c:pt idx="4445">
                <c:v>-0.34953299999999998</c:v>
              </c:pt>
              <c:pt idx="4446">
                <c:v>-0.33960600000000002</c:v>
              </c:pt>
              <c:pt idx="4447">
                <c:v>-0.33960600000000002</c:v>
              </c:pt>
              <c:pt idx="4448">
                <c:v>-0.33252199999999998</c:v>
              </c:pt>
              <c:pt idx="4449">
                <c:v>-0.33252199999999998</c:v>
              </c:pt>
              <c:pt idx="4450">
                <c:v>-0.32543800000000001</c:v>
              </c:pt>
              <c:pt idx="4451">
                <c:v>-0.32543800000000001</c:v>
              </c:pt>
              <c:pt idx="4452">
                <c:v>-0.31830599999999998</c:v>
              </c:pt>
              <c:pt idx="4453">
                <c:v>-0.31830599999999998</c:v>
              </c:pt>
              <c:pt idx="4454">
                <c:v>-0.31112600000000001</c:v>
              </c:pt>
              <c:pt idx="4455">
                <c:v>-0.31112600000000001</c:v>
              </c:pt>
              <c:pt idx="4456">
                <c:v>-0.30394500000000002</c:v>
              </c:pt>
              <c:pt idx="4457">
                <c:v>-0.30394500000000002</c:v>
              </c:pt>
              <c:pt idx="4458">
                <c:v>-0.29681299999999999</c:v>
              </c:pt>
              <c:pt idx="4459">
                <c:v>-0.29681299999999999</c:v>
              </c:pt>
              <c:pt idx="4460">
                <c:v>-0.28963299999999997</c:v>
              </c:pt>
              <c:pt idx="4461">
                <c:v>-0.28963299999999997</c:v>
              </c:pt>
              <c:pt idx="4462">
                <c:v>-0.28963299999999997</c:v>
              </c:pt>
              <c:pt idx="4463">
                <c:v>-0.278115</c:v>
              </c:pt>
              <c:pt idx="4464">
                <c:v>-0.278115</c:v>
              </c:pt>
              <c:pt idx="4465">
                <c:v>-0.27098299999999997</c:v>
              </c:pt>
              <c:pt idx="4466">
                <c:v>-0.27098299999999997</c:v>
              </c:pt>
              <c:pt idx="4467">
                <c:v>-0.26399499999999998</c:v>
              </c:pt>
              <c:pt idx="4468">
                <c:v>-0.26399499999999998</c:v>
              </c:pt>
              <c:pt idx="4469">
                <c:v>-0.25686300000000001</c:v>
              </c:pt>
              <c:pt idx="4470">
                <c:v>-0.25686300000000001</c:v>
              </c:pt>
              <c:pt idx="4471">
                <c:v>-0.24962899999999999</c:v>
              </c:pt>
              <c:pt idx="4472">
                <c:v>-0.24962899999999999</c:v>
              </c:pt>
              <c:pt idx="4473">
                <c:v>-0.24248</c:v>
              </c:pt>
              <c:pt idx="4474">
                <c:v>-0.24248</c:v>
              </c:pt>
              <c:pt idx="4475">
                <c:v>-0.235428</c:v>
              </c:pt>
              <c:pt idx="4476">
                <c:v>-0.235428</c:v>
              </c:pt>
              <c:pt idx="4477">
                <c:v>-0.235428</c:v>
              </c:pt>
              <c:pt idx="4478">
                <c:v>-0.22548799999999999</c:v>
              </c:pt>
              <c:pt idx="4479">
                <c:v>-0.22548799999999999</c:v>
              </c:pt>
              <c:pt idx="4480">
                <c:v>-0.22548799999999999</c:v>
              </c:pt>
              <c:pt idx="4481">
                <c:v>-0.21540100000000001</c:v>
              </c:pt>
              <c:pt idx="4482">
                <c:v>-0.21540100000000001</c:v>
              </c:pt>
              <c:pt idx="4483">
                <c:v>-0.20668400000000001</c:v>
              </c:pt>
              <c:pt idx="4484">
                <c:v>-0.20668400000000001</c:v>
              </c:pt>
              <c:pt idx="4485">
                <c:v>-0.20668400000000001</c:v>
              </c:pt>
              <c:pt idx="4486">
                <c:v>-0.19645000000000001</c:v>
              </c:pt>
              <c:pt idx="4487">
                <c:v>-0.19645000000000001</c:v>
              </c:pt>
              <c:pt idx="4488">
                <c:v>-0.189105</c:v>
              </c:pt>
              <c:pt idx="4489">
                <c:v>-0.189105</c:v>
              </c:pt>
              <c:pt idx="4490">
                <c:v>-0.18176</c:v>
              </c:pt>
              <c:pt idx="4491">
                <c:v>-0.18176</c:v>
              </c:pt>
              <c:pt idx="4492">
                <c:v>-0.17446400000000001</c:v>
              </c:pt>
              <c:pt idx="4493">
                <c:v>-0.17446400000000001</c:v>
              </c:pt>
              <c:pt idx="4494">
                <c:v>-0.16731399999999999</c:v>
              </c:pt>
              <c:pt idx="4495">
                <c:v>-0.16731399999999999</c:v>
              </c:pt>
              <c:pt idx="4496">
                <c:v>-0.16031200000000001</c:v>
              </c:pt>
              <c:pt idx="4497">
                <c:v>-0.16031200000000001</c:v>
              </c:pt>
              <c:pt idx="4498">
                <c:v>-0.15326000000000001</c:v>
              </c:pt>
              <c:pt idx="4499">
                <c:v>-0.15326000000000001</c:v>
              </c:pt>
              <c:pt idx="4500">
                <c:v>-0.14616000000000001</c:v>
              </c:pt>
              <c:pt idx="4501">
                <c:v>-0.14616000000000001</c:v>
              </c:pt>
              <c:pt idx="4502">
                <c:v>-0.13905999999999999</c:v>
              </c:pt>
              <c:pt idx="4503">
                <c:v>-0.13905999999999999</c:v>
              </c:pt>
              <c:pt idx="4504">
                <c:v>-0.13195899999999999</c:v>
              </c:pt>
              <c:pt idx="4505">
                <c:v>-0.13195899999999999</c:v>
              </c:pt>
              <c:pt idx="4506">
                <c:v>-0.124761</c:v>
              </c:pt>
              <c:pt idx="4507">
                <c:v>-0.124761</c:v>
              </c:pt>
              <c:pt idx="4508">
                <c:v>-0.11761199999999999</c:v>
              </c:pt>
              <c:pt idx="4509">
                <c:v>-0.11761199999999999</c:v>
              </c:pt>
              <c:pt idx="4510">
                <c:v>-0.110414</c:v>
              </c:pt>
              <c:pt idx="4511">
                <c:v>-0.110414</c:v>
              </c:pt>
              <c:pt idx="4512">
                <c:v>-0.103117</c:v>
              </c:pt>
              <c:pt idx="4513">
                <c:v>-0.103117</c:v>
              </c:pt>
              <c:pt idx="4514">
                <c:v>-9.5870200000000003E-2</c:v>
              </c:pt>
              <c:pt idx="4515">
                <c:v>-9.5870200000000003E-2</c:v>
              </c:pt>
              <c:pt idx="4516">
                <c:v>-8.8574E-2</c:v>
              </c:pt>
              <c:pt idx="4517">
                <c:v>-8.8574E-2</c:v>
              </c:pt>
              <c:pt idx="4518">
                <c:v>-8.1424700000000003E-2</c:v>
              </c:pt>
              <c:pt idx="4519">
                <c:v>-8.1424700000000003E-2</c:v>
              </c:pt>
              <c:pt idx="4520">
                <c:v>-7.4324399999999999E-2</c:v>
              </c:pt>
              <c:pt idx="4521">
                <c:v>-7.4324399999999999E-2</c:v>
              </c:pt>
              <c:pt idx="4522">
                <c:v>-6.7371E-2</c:v>
              </c:pt>
              <c:pt idx="4523">
                <c:v>-6.7371E-2</c:v>
              </c:pt>
              <c:pt idx="4524">
                <c:v>-6.0319600000000001E-2</c:v>
              </c:pt>
              <c:pt idx="4525">
                <c:v>-6.0319600000000001E-2</c:v>
              </c:pt>
              <c:pt idx="4526">
                <c:v>-5.3219299999999997E-2</c:v>
              </c:pt>
              <c:pt idx="4527">
                <c:v>-5.3219299999999997E-2</c:v>
              </c:pt>
              <c:pt idx="4528">
                <c:v>-4.6167899999999998E-2</c:v>
              </c:pt>
              <c:pt idx="4529">
                <c:v>-4.6167899999999998E-2</c:v>
              </c:pt>
              <c:pt idx="4530">
                <c:v>-4.0487700000000001E-2</c:v>
              </c:pt>
              <c:pt idx="4531">
                <c:v>-4.0487700000000001E-2</c:v>
              </c:pt>
              <c:pt idx="4532">
                <c:v>-3.3485300000000003E-2</c:v>
              </c:pt>
              <c:pt idx="4533">
                <c:v>-3.3485300000000003E-2</c:v>
              </c:pt>
              <c:pt idx="4534">
                <c:v>-2.6335999999999998E-2</c:v>
              </c:pt>
              <c:pt idx="4535">
                <c:v>-2.6335999999999998E-2</c:v>
              </c:pt>
              <c:pt idx="4536">
                <c:v>-1.9137700000000001E-2</c:v>
              </c:pt>
              <c:pt idx="4537">
                <c:v>-1.9137700000000001E-2</c:v>
              </c:pt>
              <c:pt idx="4538">
                <c:v>-1.17436E-2</c:v>
              </c:pt>
              <c:pt idx="4539">
                <c:v>-1.17436E-2</c:v>
              </c:pt>
              <c:pt idx="4540">
                <c:v>-5.0349899999999996E-3</c:v>
              </c:pt>
              <c:pt idx="4541">
                <c:v>-5.0349899999999996E-3</c:v>
              </c:pt>
              <c:pt idx="4542">
                <c:v>-5.0349899999999996E-3</c:v>
              </c:pt>
              <c:pt idx="4543">
                <c:v>2.0604299999999998E-3</c:v>
              </c:pt>
              <c:pt idx="4544">
                <c:v>2.0604299999999998E-3</c:v>
              </c:pt>
              <c:pt idx="4545">
                <c:v>2.0604299999999998E-3</c:v>
              </c:pt>
              <c:pt idx="4546">
                <c:v>4.9426699999999997E-3</c:v>
              </c:pt>
            </c:numLit>
          </c:xVal>
          <c:yVal>
            <c:numLit>
              <c:formatCode>General</c:formatCode>
              <c:ptCount val="4551"/>
              <c:pt idx="0">
                <c:v>-439.18382913268528</c:v>
              </c:pt>
              <c:pt idx="1">
                <c:v>-439.06262922050757</c:v>
              </c:pt>
              <c:pt idx="2">
                <c:v>-438.97651349343397</c:v>
              </c:pt>
              <c:pt idx="3">
                <c:v>-438.83617675301764</c:v>
              </c:pt>
              <c:pt idx="4">
                <c:v>-438.76600838280956</c:v>
              </c:pt>
              <c:pt idx="5">
                <c:v>-438.99883979304565</c:v>
              </c:pt>
              <c:pt idx="6">
                <c:v>-438.79790309654049</c:v>
              </c:pt>
              <c:pt idx="7">
                <c:v>-438.88082935224105</c:v>
              </c:pt>
              <c:pt idx="8">
                <c:v>-439.07857657737293</c:v>
              </c:pt>
              <c:pt idx="9">
                <c:v>-439.22210278916236</c:v>
              </c:pt>
              <c:pt idx="10">
                <c:v>-438.96375560794155</c:v>
              </c:pt>
              <c:pt idx="11">
                <c:v>-438.98927137892639</c:v>
              </c:pt>
              <c:pt idx="12">
                <c:v>-439.47088155626392</c:v>
              </c:pt>
              <c:pt idx="13">
                <c:v>-439.73879715160405</c:v>
              </c:pt>
              <c:pt idx="14">
                <c:v>-440.3129019987615</c:v>
              </c:pt>
              <c:pt idx="15">
                <c:v>-440.395828254462</c:v>
              </c:pt>
              <c:pt idx="16">
                <c:v>-440.56487023723616</c:v>
              </c:pt>
              <c:pt idx="17">
                <c:v>-440.92209103102306</c:v>
              </c:pt>
              <c:pt idx="18">
                <c:v>-441.03053305770828</c:v>
              </c:pt>
              <c:pt idx="19">
                <c:v>-441.03053305770828</c:v>
              </c:pt>
              <c:pt idx="20">
                <c:v>-441.31120653854089</c:v>
              </c:pt>
              <c:pt idx="21">
                <c:v>-441.5312800632845</c:v>
              </c:pt>
              <c:pt idx="22">
                <c:v>-441.78005883038605</c:v>
              </c:pt>
              <c:pt idx="23">
                <c:v>-441.83109037235556</c:v>
              </c:pt>
              <c:pt idx="24">
                <c:v>-442.29356372145463</c:v>
              </c:pt>
              <c:pt idx="25">
                <c:v>-442.5168267175714</c:v>
              </c:pt>
              <c:pt idx="26">
                <c:v>-442.58061614503333</c:v>
              </c:pt>
              <c:pt idx="27">
                <c:v>-442.61251085876421</c:v>
              </c:pt>
              <c:pt idx="28">
                <c:v>-443.05265790825172</c:v>
              </c:pt>
              <c:pt idx="29">
                <c:v>-442.89318433959681</c:v>
              </c:pt>
              <c:pt idx="30">
                <c:v>-443.06222632237098</c:v>
              </c:pt>
              <c:pt idx="31">
                <c:v>-443.08455262198265</c:v>
              </c:pt>
              <c:pt idx="32">
                <c:v>-443.30143667535327</c:v>
              </c:pt>
              <c:pt idx="33">
                <c:v>-443.46728918675427</c:v>
              </c:pt>
              <c:pt idx="34">
                <c:v>-443.66184694051316</c:v>
              </c:pt>
              <c:pt idx="35">
                <c:v>-443.48004707224658</c:v>
              </c:pt>
              <c:pt idx="36">
                <c:v>-444.07647821901571</c:v>
              </c:pt>
              <c:pt idx="37">
                <c:v>-443.66822588325931</c:v>
              </c:pt>
              <c:pt idx="38">
                <c:v>-443.92019412173397</c:v>
              </c:pt>
              <c:pt idx="39">
                <c:v>-443.97760460644969</c:v>
              </c:pt>
              <c:pt idx="40">
                <c:v>-443.99036249194211</c:v>
              </c:pt>
              <c:pt idx="41">
                <c:v>-444.12750976098528</c:v>
              </c:pt>
              <c:pt idx="42">
                <c:v>-444.42413059868335</c:v>
              </c:pt>
              <c:pt idx="43">
                <c:v>-444.49748844026448</c:v>
              </c:pt>
              <c:pt idx="44">
                <c:v>-444.55489892498025</c:v>
              </c:pt>
              <c:pt idx="45">
                <c:v>-444.3826674708331</c:v>
              </c:pt>
              <c:pt idx="46">
                <c:v>-444.32844645749043</c:v>
              </c:pt>
              <c:pt idx="47">
                <c:v>-444.77497244972398</c:v>
              </c:pt>
              <c:pt idx="48">
                <c:v>-444.80367769208192</c:v>
              </c:pt>
              <c:pt idx="49">
                <c:v>-444.80686716345485</c:v>
              </c:pt>
              <c:pt idx="50">
                <c:v>-444.95358284661739</c:v>
              </c:pt>
              <c:pt idx="51">
                <c:v>-445.19598267097268</c:v>
              </c:pt>
              <c:pt idx="52">
                <c:v>-445.08754064428746</c:v>
              </c:pt>
              <c:pt idx="53">
                <c:v>-445.08754064428746</c:v>
              </c:pt>
              <c:pt idx="54">
                <c:v>-444.85151976267832</c:v>
              </c:pt>
              <c:pt idx="55">
                <c:v>-444.63782518068075</c:v>
              </c:pt>
              <c:pt idx="56">
                <c:v>-444.49110949751838</c:v>
              </c:pt>
              <c:pt idx="57">
                <c:v>-444.26784650140161</c:v>
              </c:pt>
              <c:pt idx="58">
                <c:v>-444.67928830853106</c:v>
              </c:pt>
              <c:pt idx="59">
                <c:v>-444.57084628184577</c:v>
              </c:pt>
              <c:pt idx="60">
                <c:v>-444.93763548975187</c:v>
              </c:pt>
              <c:pt idx="61">
                <c:v>-444.73988826461994</c:v>
              </c:pt>
              <c:pt idx="62">
                <c:v>-444.82600399169348</c:v>
              </c:pt>
              <c:pt idx="63">
                <c:v>-444.98547756034839</c:v>
              </c:pt>
              <c:pt idx="64">
                <c:v>-444.98228808897522</c:v>
              </c:pt>
              <c:pt idx="65">
                <c:v>-444.95996178936355</c:v>
              </c:pt>
              <c:pt idx="66">
                <c:v>-444.72075143638131</c:v>
              </c:pt>
              <c:pt idx="67">
                <c:v>-444.66334095166559</c:v>
              </c:pt>
              <c:pt idx="68">
                <c:v>-444.56765681047267</c:v>
              </c:pt>
              <c:pt idx="69">
                <c:v>-444.51981473987627</c:v>
              </c:pt>
              <c:pt idx="70">
                <c:v>-444.36034117122136</c:v>
              </c:pt>
              <c:pt idx="71">
                <c:v>-444.4305095414295</c:v>
              </c:pt>
              <c:pt idx="72">
                <c:v>-444.347583285729</c:v>
              </c:pt>
              <c:pt idx="73">
                <c:v>-444.0573413907772</c:v>
              </c:pt>
              <c:pt idx="74">
                <c:v>-444.33482540023664</c:v>
              </c:pt>
              <c:pt idx="75">
                <c:v>-444.11794134686602</c:v>
              </c:pt>
              <c:pt idx="76">
                <c:v>-444.06372033352335</c:v>
              </c:pt>
              <c:pt idx="77">
                <c:v>-443.74796266758682</c:v>
              </c:pt>
              <c:pt idx="78">
                <c:v>-443.66503641188626</c:v>
              </c:pt>
              <c:pt idx="79">
                <c:v>-443.91062570761471</c:v>
              </c:pt>
              <c:pt idx="80">
                <c:v>-443.36522610281509</c:v>
              </c:pt>
              <c:pt idx="81">
                <c:v>-443.28548931848769</c:v>
              </c:pt>
              <c:pt idx="82">
                <c:v>-443.25040513338371</c:v>
              </c:pt>
              <c:pt idx="83">
                <c:v>-443.02395266589377</c:v>
              </c:pt>
              <c:pt idx="84">
                <c:v>-442.97611059529737</c:v>
              </c:pt>
              <c:pt idx="85">
                <c:v>-442.88999486822382</c:v>
              </c:pt>
              <c:pt idx="86">
                <c:v>-442.80387914115016</c:v>
              </c:pt>
              <c:pt idx="87">
                <c:v>-442.51044777482525</c:v>
              </c:pt>
              <c:pt idx="88">
                <c:v>-442.39243733402071</c:v>
              </c:pt>
              <c:pt idx="89">
                <c:v>-441.92996398492164</c:v>
              </c:pt>
              <c:pt idx="90">
                <c:v>-441.75773253077432</c:v>
              </c:pt>
              <c:pt idx="91">
                <c:v>-441.65885891820841</c:v>
              </c:pt>
              <c:pt idx="92">
                <c:v>-441.27612235343668</c:v>
              </c:pt>
              <c:pt idx="93">
                <c:v>-441.26017499657132</c:v>
              </c:pt>
              <c:pt idx="94">
                <c:v>-441.06561724281244</c:v>
              </c:pt>
              <c:pt idx="95">
                <c:v>-440.79770164747219</c:v>
              </c:pt>
              <c:pt idx="96">
                <c:v>-440.73391222001032</c:v>
              </c:pt>
              <c:pt idx="97">
                <c:v>-440.39901772583511</c:v>
              </c:pt>
              <c:pt idx="98">
                <c:v>-440.48194398153572</c:v>
              </c:pt>
              <c:pt idx="99">
                <c:v>-440.17256525834517</c:v>
              </c:pt>
              <c:pt idx="100">
                <c:v>-439.8950812488859</c:v>
              </c:pt>
              <c:pt idx="101">
                <c:v>-439.54104992647211</c:v>
              </c:pt>
              <c:pt idx="102">
                <c:v>-439.26675538838577</c:v>
              </c:pt>
              <c:pt idx="103">
                <c:v>-438.84893463851017</c:v>
              </c:pt>
              <c:pt idx="104">
                <c:v>-438.53955591531968</c:v>
              </c:pt>
              <c:pt idx="105">
                <c:v>-438.41197706039577</c:v>
              </c:pt>
              <c:pt idx="106">
                <c:v>-438.37051393254563</c:v>
              </c:pt>
              <c:pt idx="107">
                <c:v>-438.00053525326632</c:v>
              </c:pt>
              <c:pt idx="108">
                <c:v>-437.83468274186532</c:v>
              </c:pt>
              <c:pt idx="109">
                <c:v>-437.50935666180942</c:v>
              </c:pt>
              <c:pt idx="110">
                <c:v>-437.11386221154538</c:v>
              </c:pt>
              <c:pt idx="111">
                <c:v>-436.85870450169767</c:v>
              </c:pt>
              <c:pt idx="112">
                <c:v>-436.16339974236263</c:v>
              </c:pt>
              <c:pt idx="113">
                <c:v>-435.96565251723052</c:v>
              </c:pt>
              <c:pt idx="114">
                <c:v>-436.00392617370773</c:v>
              </c:pt>
              <c:pt idx="115">
                <c:v>-435.56696859559344</c:v>
              </c:pt>
              <c:pt idx="116">
                <c:v>-434.957779563332</c:v>
              </c:pt>
              <c:pt idx="117">
                <c:v>-434.81106388016946</c:v>
              </c:pt>
              <c:pt idx="118">
                <c:v>-434.58780088405274</c:v>
              </c:pt>
              <c:pt idx="119">
                <c:v>-433.8669803537328</c:v>
              </c:pt>
              <c:pt idx="120">
                <c:v>-433.65328577173534</c:v>
              </c:pt>
              <c:pt idx="121">
                <c:v>-432.94841259828087</c:v>
              </c:pt>
              <c:pt idx="122">
                <c:v>-432.69644435980632</c:v>
              </c:pt>
              <c:pt idx="123">
                <c:v>-432.31370779503465</c:v>
              </c:pt>
              <c:pt idx="124">
                <c:v>-431.80977131808544</c:v>
              </c:pt>
              <c:pt idx="125">
                <c:v>-431.50677153764127</c:v>
              </c:pt>
              <c:pt idx="126">
                <c:v>-430.9996455893189</c:v>
              </c:pt>
              <c:pt idx="127">
                <c:v>-430.71897210848635</c:v>
              </c:pt>
              <c:pt idx="128">
                <c:v>-430.23736193114871</c:v>
              </c:pt>
              <c:pt idx="129">
                <c:v>-429.6186044847679</c:v>
              </c:pt>
              <c:pt idx="130">
                <c:v>-429.56119400005218</c:v>
              </c:pt>
              <c:pt idx="131">
                <c:v>-428.92011025405975</c:v>
              </c:pt>
              <c:pt idx="132">
                <c:v>-428.63943677322715</c:v>
              </c:pt>
              <c:pt idx="133">
                <c:v>-427.91542677153421</c:v>
              </c:pt>
              <c:pt idx="134">
                <c:v>-427.49760602165856</c:v>
              </c:pt>
              <c:pt idx="135">
                <c:v>-426.99048007333613</c:v>
              </c:pt>
              <c:pt idx="136">
                <c:v>-426.34301738459743</c:v>
              </c:pt>
              <c:pt idx="137">
                <c:v>-426.26965954301619</c:v>
              </c:pt>
              <c:pt idx="138">
                <c:v>-425.44996540013034</c:v>
              </c:pt>
              <c:pt idx="139">
                <c:v>-424.86948161022684</c:v>
              </c:pt>
              <c:pt idx="140">
                <c:v>-424.49631345957442</c:v>
              </c:pt>
              <c:pt idx="141">
                <c:v>-423.823334999851</c:v>
              </c:pt>
              <c:pt idx="142">
                <c:v>-423.26517750955901</c:v>
              </c:pt>
              <c:pt idx="143">
                <c:v>-422.69426213377466</c:v>
              </c:pt>
              <c:pt idx="144">
                <c:v>-421.9543047752162</c:v>
              </c:pt>
              <c:pt idx="145">
                <c:v>-421.35149468570091</c:v>
              </c:pt>
              <c:pt idx="146">
                <c:v>-420.62429521263482</c:v>
              </c:pt>
              <c:pt idx="147">
                <c:v>-420.38827433102568</c:v>
              </c:pt>
              <c:pt idx="148">
                <c:v>-419.59090648775151</c:v>
              </c:pt>
              <c:pt idx="149">
                <c:v>-419.08697001080219</c:v>
              </c:pt>
              <c:pt idx="150">
                <c:v>-418.69466503191131</c:v>
              </c:pt>
              <c:pt idx="151">
                <c:v>-417.9547076733528</c:v>
              </c:pt>
              <c:pt idx="152">
                <c:v>-417.26578185676397</c:v>
              </c:pt>
              <c:pt idx="153">
                <c:v>-416.69486648097956</c:v>
              </c:pt>
              <c:pt idx="154">
                <c:v>-415.95171965104805</c:v>
              </c:pt>
              <c:pt idx="155">
                <c:v>-415.53070942979929</c:v>
              </c:pt>
              <c:pt idx="156">
                <c:v>-414.4845628194235</c:v>
              </c:pt>
              <c:pt idx="157">
                <c:v>-414.13053149700971</c:v>
              </c:pt>
              <c:pt idx="158">
                <c:v>-413.15136378546902</c:v>
              </c:pt>
              <c:pt idx="159">
                <c:v>-412.31253281434454</c:v>
              </c:pt>
              <c:pt idx="160">
                <c:v>-411.73523849581409</c:v>
              </c:pt>
              <c:pt idx="161">
                <c:v>-411.11010210668707</c:v>
              </c:pt>
              <c:pt idx="162">
                <c:v>-410.74012342740781</c:v>
              </c:pt>
              <c:pt idx="163">
                <c:v>-410.10222915278848</c:v>
              </c:pt>
              <c:pt idx="164">
                <c:v>-409.14538774085946</c:v>
              </c:pt>
              <c:pt idx="165">
                <c:v>-408.35439884033144</c:v>
              </c:pt>
              <c:pt idx="166">
                <c:v>-407.69417826610044</c:v>
              </c:pt>
              <c:pt idx="167">
                <c:v>-406.93189460793025</c:v>
              </c:pt>
              <c:pt idx="168">
                <c:v>-406.24934773408751</c:v>
              </c:pt>
              <c:pt idx="169">
                <c:v>-405.2638010798006</c:v>
              </c:pt>
              <c:pt idx="170">
                <c:v>-404.58125420595792</c:v>
              </c:pt>
              <c:pt idx="171">
                <c:v>-403.43304451164312</c:v>
              </c:pt>
              <c:pt idx="172">
                <c:v>-402.99608693352872</c:v>
              </c:pt>
              <c:pt idx="173">
                <c:v>-401.98821397963013</c:v>
              </c:pt>
              <c:pt idx="174">
                <c:v>-401.84787723921386</c:v>
              </c:pt>
              <c:pt idx="175">
                <c:v>-400.72199384451073</c:v>
              </c:pt>
              <c:pt idx="176">
                <c:v>-399.36327903957152</c:v>
              </c:pt>
              <c:pt idx="177">
                <c:v>-399.12406868658923</c:v>
              </c:pt>
              <c:pt idx="178">
                <c:v>-398.08749049033275</c:v>
              </c:pt>
              <c:pt idx="179">
                <c:v>-396.88187031130224</c:v>
              </c:pt>
              <c:pt idx="180">
                <c:v>-396.61395471596205</c:v>
              </c:pt>
              <c:pt idx="181">
                <c:v>-395.44341872203557</c:v>
              </c:pt>
              <c:pt idx="182">
                <c:v>-394.90758753135526</c:v>
              </c:pt>
              <c:pt idx="183">
                <c:v>-393.86781986372574</c:v>
              </c:pt>
              <c:pt idx="184">
                <c:v>-393.25863083146425</c:v>
              </c:pt>
              <c:pt idx="185">
                <c:v>-392.32730519051995</c:v>
              </c:pt>
              <c:pt idx="186">
                <c:v>-391.03556928441577</c:v>
              </c:pt>
              <c:pt idx="187">
                <c:v>-390.47741179412378</c:v>
              </c:pt>
              <c:pt idx="188">
                <c:v>-389.58754928102974</c:v>
              </c:pt>
              <c:pt idx="189">
                <c:v>-388.97517077739514</c:v>
              </c:pt>
              <c:pt idx="190">
                <c:v>-387.8397189685727</c:v>
              </c:pt>
              <c:pt idx="191">
                <c:v>-386.72021451661578</c:v>
              </c:pt>
              <c:pt idx="192">
                <c:v>-386.18438332593547</c:v>
              </c:pt>
              <c:pt idx="193">
                <c:v>-385.32960499794547</c:v>
              </c:pt>
              <c:pt idx="194">
                <c:v>-384.53861609741756</c:v>
              </c:pt>
              <c:pt idx="195">
                <c:v>-383.48290107292246</c:v>
              </c:pt>
              <c:pt idx="196">
                <c:v>-382.36020714959238</c:v>
              </c:pt>
              <c:pt idx="197">
                <c:v>-381.83394437303139</c:v>
              </c:pt>
              <c:pt idx="198">
                <c:v>-380.75909252029777</c:v>
              </c:pt>
              <c:pt idx="199">
                <c:v>-380.08611406057435</c:v>
              </c:pt>
              <c:pt idx="200">
                <c:v>-378.95704119449812</c:v>
              </c:pt>
              <c:pt idx="201">
                <c:v>-377.86305251352587</c:v>
              </c:pt>
              <c:pt idx="202">
                <c:v>-377.41333704991928</c:v>
              </c:pt>
              <c:pt idx="203">
                <c:v>-376.05781171635306</c:v>
              </c:pt>
              <c:pt idx="204">
                <c:v>-375.64955938059671</c:v>
              </c:pt>
              <c:pt idx="205">
                <c:v>-374.539623342759</c:v>
              </c:pt>
              <c:pt idx="206">
                <c:v>-373.44563466178681</c:v>
              </c:pt>
              <c:pt idx="207">
                <c:v>-372.83006668677911</c:v>
              </c:pt>
              <c:pt idx="208">
                <c:v>-371.84770950386525</c:v>
              </c:pt>
              <c:pt idx="209">
                <c:v>-371.1173205594261</c:v>
              </c:pt>
              <c:pt idx="210">
                <c:v>-369.99462663609603</c:v>
              </c:pt>
              <c:pt idx="211">
                <c:v>-368.85279588452738</c:v>
              </c:pt>
              <c:pt idx="212">
                <c:v>-368.50514350485986</c:v>
              </c:pt>
              <c:pt idx="213">
                <c:v>-367.05074455872762</c:v>
              </c:pt>
              <c:pt idx="214">
                <c:v>-366.83386050535705</c:v>
              </c:pt>
              <c:pt idx="215">
                <c:v>-365.6888402824153</c:v>
              </c:pt>
              <c:pt idx="216">
                <c:v>-364.59166213007001</c:v>
              </c:pt>
              <c:pt idx="217">
                <c:v>-363.93144155583906</c:v>
              </c:pt>
              <c:pt idx="218">
                <c:v>-362.66841089209271</c:v>
              </c:pt>
              <c:pt idx="219">
                <c:v>-362.1357691727855</c:v>
              </c:pt>
              <c:pt idx="220">
                <c:v>-361.02264366357468</c:v>
              </c:pt>
              <c:pt idx="221">
                <c:v>-359.97011811045274</c:v>
              </c:pt>
              <c:pt idx="222">
                <c:v>-359.30032912210237</c:v>
              </c:pt>
              <c:pt idx="223">
                <c:v>-358.38814030939676</c:v>
              </c:pt>
              <c:pt idx="224">
                <c:v>-357.82360387635862</c:v>
              </c:pt>
              <c:pt idx="225">
                <c:v>-356.50954167064265</c:v>
              </c:pt>
              <c:pt idx="226">
                <c:v>-355.59735285793704</c:v>
              </c:pt>
              <c:pt idx="227">
                <c:v>-354.92756386958666</c:v>
              </c:pt>
              <c:pt idx="228">
                <c:v>-353.92925932980734</c:v>
              </c:pt>
              <c:pt idx="229">
                <c:v>-353.39980708187329</c:v>
              </c:pt>
              <c:pt idx="230">
                <c:v>-352.16548166048483</c:v>
              </c:pt>
              <c:pt idx="231">
                <c:v>-351.10019822187047</c:v>
              </c:pt>
              <c:pt idx="232">
                <c:v>-350.66961958650245</c:v>
              </c:pt>
              <c:pt idx="233">
                <c:v>-349.63304139024592</c:v>
              </c:pt>
              <c:pt idx="234">
                <c:v>-349.10996808505809</c:v>
              </c:pt>
              <c:pt idx="235">
                <c:v>-348.22010557196404</c:v>
              </c:pt>
              <c:pt idx="236">
                <c:v>-347.20266420394614</c:v>
              </c:pt>
              <c:pt idx="237">
                <c:v>-346.58709622893844</c:v>
              </c:pt>
              <c:pt idx="238">
                <c:v>-345.52181279032419</c:v>
              </c:pt>
              <c:pt idx="239">
                <c:v>-345.05296049847891</c:v>
              </c:pt>
              <c:pt idx="240">
                <c:v>-343.86966661906007</c:v>
              </c:pt>
              <c:pt idx="241">
                <c:v>-342.77886740946093</c:v>
              </c:pt>
              <c:pt idx="242">
                <c:v>-342.31639406036186</c:v>
              </c:pt>
              <c:pt idx="243">
                <c:v>-341.27981586410539</c:v>
              </c:pt>
              <c:pt idx="244">
                <c:v>-340.93216348443787</c:v>
              </c:pt>
              <c:pt idx="245">
                <c:v>-339.80309061836164</c:v>
              </c:pt>
              <c:pt idx="246">
                <c:v>-338.78564925034374</c:v>
              </c:pt>
              <c:pt idx="247">
                <c:v>-338.25300753103653</c:v>
              </c:pt>
              <c:pt idx="248">
                <c:v>-337.15901885006429</c:v>
              </c:pt>
              <c:pt idx="249">
                <c:v>-336.57534558878757</c:v>
              </c:pt>
              <c:pt idx="250">
                <c:v>-335.82581981610991</c:v>
              </c:pt>
              <c:pt idx="251">
                <c:v>-334.76053637749555</c:v>
              </c:pt>
              <c:pt idx="252">
                <c:v>-334.25659990054623</c:v>
              </c:pt>
              <c:pt idx="253">
                <c:v>-333.34441108784051</c:v>
              </c:pt>
              <c:pt idx="254">
                <c:v>-332.77349571205627</c:v>
              </c:pt>
              <c:pt idx="255">
                <c:v>-331.82622271424646</c:v>
              </c:pt>
              <c:pt idx="256">
                <c:v>-330.87894971643669</c:v>
              </c:pt>
              <c:pt idx="257">
                <c:v>-330.4037184818452</c:v>
              </c:pt>
              <c:pt idx="258">
                <c:v>-329.47239284090097</c:v>
              </c:pt>
              <c:pt idx="259">
                <c:v>-329.06732997651773</c:v>
              </c:pt>
              <c:pt idx="260">
                <c:v>-328.09454120772318</c:v>
              </c:pt>
              <c:pt idx="261">
                <c:v>-327.11537349618243</c:v>
              </c:pt>
              <c:pt idx="262">
                <c:v>-326.57635283412901</c:v>
              </c:pt>
              <c:pt idx="263">
                <c:v>-325.50150098139545</c:v>
              </c:pt>
              <c:pt idx="264">
                <c:v>-325.09962758838526</c:v>
              </c:pt>
              <c:pt idx="265">
                <c:v>-324.20338613254506</c:v>
              </c:pt>
              <c:pt idx="266">
                <c:v>-323.27843943434692</c:v>
              </c:pt>
              <c:pt idx="267">
                <c:v>-322.81596608524796</c:v>
              </c:pt>
              <c:pt idx="268">
                <c:v>-321.77619841761839</c:v>
              </c:pt>
              <c:pt idx="269">
                <c:v>-321.40940920971229</c:v>
              </c:pt>
              <c:pt idx="270">
                <c:v>-320.3186100001131</c:v>
              </c:pt>
              <c:pt idx="271">
                <c:v>-319.84018929414862</c:v>
              </c:pt>
              <c:pt idx="272">
                <c:v>-318.9694636092932</c:v>
              </c:pt>
              <c:pt idx="273">
                <c:v>-317.98327906073166</c:v>
              </c:pt>
              <c:pt idx="274">
                <c:v>-317.56737199367979</c:v>
              </c:pt>
              <c:pt idx="275">
                <c:v>-316.67208737925159</c:v>
              </c:pt>
              <c:pt idx="276">
                <c:v>-315.77584592341134</c:v>
              </c:pt>
              <c:pt idx="277">
                <c:v>-315.31560520427348</c:v>
              </c:pt>
              <c:pt idx="278">
                <c:v>-314.5099447354292</c:v>
              </c:pt>
              <c:pt idx="279">
                <c:v>-314.18812707388378</c:v>
              </c:pt>
              <c:pt idx="280">
                <c:v>-313.2922045651809</c:v>
              </c:pt>
              <c:pt idx="281">
                <c:v>-312.78794914109426</c:v>
              </c:pt>
              <c:pt idx="282">
                <c:v>-311.84833087457991</c:v>
              </c:pt>
              <c:pt idx="283">
                <c:v>-310.9683557227425</c:v>
              </c:pt>
              <c:pt idx="284">
                <c:v>-310.547664448631</c:v>
              </c:pt>
              <c:pt idx="285">
                <c:v>-309.86160915627789</c:v>
              </c:pt>
              <c:pt idx="286">
                <c:v>-309.31844218143954</c:v>
              </c:pt>
              <c:pt idx="287">
                <c:v>-308.37754812637598</c:v>
              </c:pt>
              <c:pt idx="288">
                <c:v>-307.61303183824464</c:v>
              </c:pt>
              <c:pt idx="289">
                <c:v>-307.19234056413325</c:v>
              </c:pt>
              <c:pt idx="290">
                <c:v>-306.45238320557473</c:v>
              </c:pt>
              <c:pt idx="291">
                <c:v>-305.91112991356022</c:v>
              </c:pt>
              <c:pt idx="292">
                <c:v>-305.03912844015554</c:v>
              </c:pt>
              <c:pt idx="293">
                <c:v>-304.29661950449855</c:v>
              </c:pt>
              <c:pt idx="294">
                <c:v>-303.87560928324984</c:v>
              </c:pt>
              <c:pt idx="295">
                <c:v>-302.83297109138448</c:v>
              </c:pt>
              <c:pt idx="296">
                <c:v>-302.03943061375799</c:v>
              </c:pt>
              <c:pt idx="297">
                <c:v>-301.73643083331382</c:v>
              </c:pt>
              <c:pt idx="298">
                <c:v>-300.92534826313528</c:v>
              </c:pt>
              <c:pt idx="299">
                <c:v>-300.43863493160063</c:v>
              </c:pt>
              <c:pt idx="300">
                <c:v>-299.73471859955822</c:v>
              </c:pt>
              <c:pt idx="301">
                <c:v>-299.2275926512358</c:v>
              </c:pt>
              <c:pt idx="302">
                <c:v>-298.42831112513778</c:v>
              </c:pt>
              <c:pt idx="303">
                <c:v>-297.61754750209656</c:v>
              </c:pt>
              <c:pt idx="304">
                <c:v>-297.20355411786858</c:v>
              </c:pt>
              <c:pt idx="305">
                <c:v>-296.53823038944063</c:v>
              </c:pt>
              <c:pt idx="306">
                <c:v>-296.00463182872153</c:v>
              </c:pt>
              <c:pt idx="307">
                <c:v>-295.34026494170547</c:v>
              </c:pt>
              <c:pt idx="308">
                <c:v>-294.58340338486954</c:v>
              </c:pt>
              <c:pt idx="309">
                <c:v>-294.17004789491619</c:v>
              </c:pt>
              <c:pt idx="310">
                <c:v>-293.37682636442702</c:v>
              </c:pt>
              <c:pt idx="311">
                <c:v>-292.97176350004372</c:v>
              </c:pt>
              <c:pt idx="312">
                <c:v>-292.21522089034517</c:v>
              </c:pt>
              <c:pt idx="313">
                <c:v>-291.70107810500195</c:v>
              </c:pt>
              <c:pt idx="314">
                <c:v>-291.05489120481252</c:v>
              </c:pt>
              <c:pt idx="315">
                <c:v>-290.50694002291453</c:v>
              </c:pt>
              <c:pt idx="316">
                <c:v>-289.98546145341317</c:v>
              </c:pt>
              <c:pt idx="317">
                <c:v>-289.25698619179786</c:v>
              </c:pt>
              <c:pt idx="318">
                <c:v>-288.69181186448515</c:v>
              </c:pt>
              <c:pt idx="319">
                <c:v>-288.27813742739443</c:v>
              </c:pt>
              <c:pt idx="320">
                <c:v>-287.62748526728274</c:v>
              </c:pt>
              <c:pt idx="321">
                <c:v>-287.26292868933774</c:v>
              </c:pt>
              <c:pt idx="322">
                <c:v>-286.3284135770204</c:v>
              </c:pt>
              <c:pt idx="323">
                <c:v>-285.72050033330817</c:v>
              </c:pt>
              <c:pt idx="324">
                <c:v>-285.08133027013952</c:v>
              </c:pt>
              <c:pt idx="325">
                <c:v>-284.40484339190573</c:v>
              </c:pt>
              <c:pt idx="326">
                <c:v>-284.04092470823531</c:v>
              </c:pt>
              <c:pt idx="327">
                <c:v>-283.33031048630937</c:v>
              </c:pt>
              <c:pt idx="328">
                <c:v>-282.86400977156262</c:v>
              </c:pt>
              <c:pt idx="329">
                <c:v>-282.44587007454965</c:v>
              </c:pt>
              <c:pt idx="330">
                <c:v>-281.63414961009653</c:v>
              </c:pt>
              <c:pt idx="331">
                <c:v>-281.26991197928885</c:v>
              </c:pt>
              <c:pt idx="332">
                <c:v>-280.75226077543522</c:v>
              </c:pt>
              <c:pt idx="333">
                <c:v>-280.11659913077705</c:v>
              </c:pt>
              <c:pt idx="334">
                <c:v>-279.72620783470995</c:v>
              </c:pt>
              <c:pt idx="335">
                <c:v>-279.05131569216263</c:v>
              </c:pt>
              <c:pt idx="336">
                <c:v>-278.74735907030657</c:v>
              </c:pt>
              <c:pt idx="337">
                <c:v>-278.06640693215036</c:v>
              </c:pt>
              <c:pt idx="338">
                <c:v>-277.2454370007153</c:v>
              </c:pt>
              <c:pt idx="339">
                <c:v>-276.93446354183834</c:v>
              </c:pt>
              <c:pt idx="340">
                <c:v>-276.26212297638949</c:v>
              </c:pt>
              <c:pt idx="341">
                <c:v>-275.57957610254681</c:v>
              </c:pt>
              <c:pt idx="342">
                <c:v>-275.32409944556179</c:v>
              </c:pt>
              <c:pt idx="343">
                <c:v>-274.69098937800203</c:v>
              </c:pt>
              <c:pt idx="344">
                <c:v>-274.35481909527761</c:v>
              </c:pt>
              <c:pt idx="345">
                <c:v>-273.6760995870826</c:v>
              </c:pt>
              <c:pt idx="346">
                <c:v>-273.29846617650799</c:v>
              </c:pt>
              <c:pt idx="347">
                <c:v>-272.51066674735307</c:v>
              </c:pt>
              <c:pt idx="348">
                <c:v>-272.02459131009306</c:v>
              </c:pt>
              <c:pt idx="349">
                <c:v>-271.68873997450595</c:v>
              </c:pt>
              <c:pt idx="350">
                <c:v>-270.90891422378382</c:v>
              </c:pt>
              <c:pt idx="351">
                <c:v>-270.63940389275712</c:v>
              </c:pt>
              <c:pt idx="352">
                <c:v>-270.12079584749159</c:v>
              </c:pt>
              <c:pt idx="353">
                <c:v>-269.58464570967402</c:v>
              </c:pt>
              <c:pt idx="354">
                <c:v>-269.27686172217017</c:v>
              </c:pt>
              <c:pt idx="355">
                <c:v>-268.56369592314576</c:v>
              </c:pt>
              <c:pt idx="356">
                <c:v>-268.44058232814422</c:v>
              </c:pt>
              <c:pt idx="357">
                <c:v>-267.63268922933878</c:v>
              </c:pt>
              <c:pt idx="358">
                <c:v>-266.98873495911056</c:v>
              </c:pt>
              <c:pt idx="359">
                <c:v>-266.71667305098538</c:v>
              </c:pt>
              <c:pt idx="360">
                <c:v>-265.98373252944771</c:v>
              </c:pt>
              <c:pt idx="361">
                <c:v>-265.63544225550555</c:v>
              </c:pt>
              <c:pt idx="362">
                <c:v>-265.20550151441211</c:v>
              </c:pt>
              <c:pt idx="363">
                <c:v>-264.61800088748765</c:v>
              </c:pt>
              <c:pt idx="364">
                <c:v>-264.1245896660696</c:v>
              </c:pt>
              <c:pt idx="365">
                <c:v>-263.51667642235736</c:v>
              </c:pt>
              <c:pt idx="366">
                <c:v>-263.54314903475404</c:v>
              </c:pt>
              <c:pt idx="367">
                <c:v>-262.75534960559912</c:v>
              </c:pt>
              <c:pt idx="368">
                <c:v>-262.16784897867467</c:v>
              </c:pt>
              <c:pt idx="369">
                <c:v>-261.92034600012238</c:v>
              </c:pt>
              <c:pt idx="370">
                <c:v>-261.29489066385815</c:v>
              </c:pt>
              <c:pt idx="371">
                <c:v>-260.96286669391867</c:v>
              </c:pt>
              <c:pt idx="372">
                <c:v>-260.40343341507759</c:v>
              </c:pt>
              <c:pt idx="373">
                <c:v>-259.83538856352897</c:v>
              </c:pt>
              <c:pt idx="374">
                <c:v>-259.59330768631099</c:v>
              </c:pt>
              <c:pt idx="375">
                <c:v>-259.01441863209391</c:v>
              </c:pt>
              <c:pt idx="376">
                <c:v>-258.65751678544439</c:v>
              </c:pt>
              <c:pt idx="377">
                <c:v>-258.0984024537405</c:v>
              </c:pt>
              <c:pt idx="378">
                <c:v>-257.59191439969271</c:v>
              </c:pt>
              <c:pt idx="379">
                <c:v>-257.2413914957894</c:v>
              </c:pt>
              <c:pt idx="380">
                <c:v>-256.81049391328401</c:v>
              </c:pt>
              <c:pt idx="381">
                <c:v>-256.37704475368014</c:v>
              </c:pt>
              <c:pt idx="382">
                <c:v>-255.84408408723564</c:v>
              </c:pt>
              <c:pt idx="383">
                <c:v>-255.3465265530325</c:v>
              </c:pt>
              <c:pt idx="384">
                <c:v>-255.1251772397396</c:v>
              </c:pt>
              <c:pt idx="385">
                <c:v>-254.65536810648248</c:v>
              </c:pt>
              <c:pt idx="386">
                <c:v>-254.37565146706189</c:v>
              </c:pt>
              <c:pt idx="387">
                <c:v>-253.66567513941052</c:v>
              </c:pt>
              <c:pt idx="388">
                <c:v>-253.11070712049167</c:v>
              </c:pt>
              <c:pt idx="389">
                <c:v>-252.85650625205585</c:v>
              </c:pt>
              <c:pt idx="390">
                <c:v>-252.36596555487355</c:v>
              </c:pt>
              <c:pt idx="391">
                <c:v>-252.11431626353618</c:v>
              </c:pt>
              <c:pt idx="392">
                <c:v>-251.49205039864503</c:v>
              </c:pt>
              <c:pt idx="393">
                <c:v>-250.87839610646122</c:v>
              </c:pt>
              <c:pt idx="394">
                <c:v>-250.68894150689928</c:v>
              </c:pt>
              <c:pt idx="395">
                <c:v>-250.15534294618016</c:v>
              </c:pt>
              <c:pt idx="396">
                <c:v>-249.97290518363903</c:v>
              </c:pt>
              <c:pt idx="397">
                <c:v>-249.38125824392958</c:v>
              </c:pt>
              <c:pt idx="398">
                <c:v>-248.77621552445311</c:v>
              </c:pt>
              <c:pt idx="399">
                <c:v>-248.67287665196477</c:v>
              </c:pt>
              <c:pt idx="400">
                <c:v>-248.13959703838296</c:v>
              </c:pt>
              <c:pt idx="401">
                <c:v>-247.80374570279591</c:v>
              </c:pt>
              <c:pt idx="402">
                <c:v>-247.36232286475928</c:v>
              </c:pt>
              <c:pt idx="403">
                <c:v>-247.16872195241231</c:v>
              </c:pt>
              <c:pt idx="404">
                <c:v>-246.40611934710486</c:v>
              </c:pt>
              <c:pt idx="405">
                <c:v>-245.92929337682688</c:v>
              </c:pt>
              <c:pt idx="406">
                <c:v>-245.79533557915684</c:v>
              </c:pt>
              <c:pt idx="407">
                <c:v>-245.22442020337249</c:v>
              </c:pt>
              <c:pt idx="408">
                <c:v>-244.9006888590032</c:v>
              </c:pt>
              <c:pt idx="409">
                <c:v>-244.39579554064193</c:v>
              </c:pt>
              <c:pt idx="410">
                <c:v>-243.94416639421144</c:v>
              </c:pt>
              <c:pt idx="411">
                <c:v>-243.66923396185047</c:v>
              </c:pt>
              <c:pt idx="412">
                <c:v>-243.23259533087355</c:v>
              </c:pt>
              <c:pt idx="413">
                <c:v>-242.97488604392734</c:v>
              </c:pt>
              <c:pt idx="414">
                <c:v>-242.46999272556607</c:v>
              </c:pt>
              <c:pt idx="415">
                <c:v>-242.09746246918837</c:v>
              </c:pt>
              <c:pt idx="416">
                <c:v>-241.80307426145154</c:v>
              </c:pt>
              <c:pt idx="417">
                <c:v>-241.24938203108192</c:v>
              </c:pt>
              <c:pt idx="418">
                <c:v>-241.06598742712887</c:v>
              </c:pt>
              <c:pt idx="419">
                <c:v>-240.59139408681204</c:v>
              </c:pt>
              <c:pt idx="420">
                <c:v>-240.01569450396806</c:v>
              </c:pt>
              <c:pt idx="421">
                <c:v>-239.86132408951019</c:v>
              </c:pt>
              <c:pt idx="422">
                <c:v>-239.31592448471059</c:v>
              </c:pt>
              <c:pt idx="423">
                <c:v>-239.09266148859388</c:v>
              </c:pt>
              <c:pt idx="424">
                <c:v>-238.65442812193035</c:v>
              </c:pt>
              <c:pt idx="425">
                <c:v>-238.17728320451508</c:v>
              </c:pt>
              <c:pt idx="426">
                <c:v>-237.98240650361885</c:v>
              </c:pt>
              <c:pt idx="427">
                <c:v>-237.43828268736854</c:v>
              </c:pt>
              <c:pt idx="428">
                <c:v>-237.18695234316849</c:v>
              </c:pt>
              <c:pt idx="429">
                <c:v>-236.7933715757284</c:v>
              </c:pt>
              <c:pt idx="430">
                <c:v>-236.18545833201611</c:v>
              </c:pt>
              <c:pt idx="431">
                <c:v>-236.15611519538359</c:v>
              </c:pt>
              <c:pt idx="432">
                <c:v>-235.68152185506685</c:v>
              </c:pt>
              <c:pt idx="433">
                <c:v>-235.39351259007617</c:v>
              </c:pt>
              <c:pt idx="434">
                <c:v>-234.98079499439746</c:v>
              </c:pt>
              <c:pt idx="435">
                <c:v>-234.50843428404178</c:v>
              </c:pt>
              <c:pt idx="436">
                <c:v>-234.231588168857</c:v>
              </c:pt>
              <c:pt idx="437">
                <c:v>-233.75540009285365</c:v>
              </c:pt>
              <c:pt idx="438">
                <c:v>-233.63515702208787</c:v>
              </c:pt>
              <c:pt idx="439">
                <c:v>-233.12930686231473</c:v>
              </c:pt>
              <c:pt idx="440">
                <c:v>-232.58773462316293</c:v>
              </c:pt>
              <c:pt idx="441">
                <c:v>-232.37914319536239</c:v>
              </c:pt>
              <c:pt idx="442">
                <c:v>-231.93134141457958</c:v>
              </c:pt>
              <c:pt idx="443">
                <c:v>-231.69117422018539</c:v>
              </c:pt>
              <c:pt idx="444">
                <c:v>-231.24113980944142</c:v>
              </c:pt>
              <c:pt idx="445">
                <c:v>-230.90305584389316</c:v>
              </c:pt>
              <c:pt idx="446">
                <c:v>-230.67883600636446</c:v>
              </c:pt>
              <c:pt idx="447">
                <c:v>-230.1433237628215</c:v>
              </c:pt>
              <c:pt idx="448">
                <c:v>-229.99660807965904</c:v>
              </c:pt>
              <c:pt idx="449">
                <c:v>-229.39730640865417</c:v>
              </c:pt>
              <c:pt idx="450">
                <c:v>-229.39922009147799</c:v>
              </c:pt>
              <c:pt idx="451">
                <c:v>-228.95109936355792</c:v>
              </c:pt>
              <c:pt idx="452">
                <c:v>-228.30076615058346</c:v>
              </c:pt>
              <c:pt idx="453">
                <c:v>-228.23187356892458</c:v>
              </c:pt>
              <c:pt idx="454">
                <c:v>-227.69699921965625</c:v>
              </c:pt>
              <c:pt idx="455">
                <c:v>-227.51966461131207</c:v>
              </c:pt>
              <c:pt idx="456">
                <c:v>-227.09961123147525</c:v>
              </c:pt>
              <c:pt idx="457">
                <c:v>-226.86741771551377</c:v>
              </c:pt>
              <c:pt idx="458">
                <c:v>-226.40558226068933</c:v>
              </c:pt>
              <c:pt idx="459">
                <c:v>-226.05761093388446</c:v>
              </c:pt>
              <c:pt idx="460">
                <c:v>-225.83371004349308</c:v>
              </c:pt>
              <c:pt idx="461">
                <c:v>-225.50104817927908</c:v>
              </c:pt>
              <c:pt idx="462">
                <c:v>-225.10746741183894</c:v>
              </c:pt>
              <c:pt idx="463">
                <c:v>-224.82456130104524</c:v>
              </c:pt>
              <c:pt idx="464">
                <c:v>-224.35443322065078</c:v>
              </c:pt>
              <c:pt idx="465">
                <c:v>-224.13021338312205</c:v>
              </c:pt>
              <c:pt idx="466">
                <c:v>-223.67156739967075</c:v>
              </c:pt>
              <c:pt idx="467">
                <c:v>-223.58640851400907</c:v>
              </c:pt>
              <c:pt idx="468">
                <c:v>-223.06429205023312</c:v>
              </c:pt>
              <c:pt idx="469">
                <c:v>-222.97115948613867</c:v>
              </c:pt>
              <c:pt idx="470">
                <c:v>-222.55110610630183</c:v>
              </c:pt>
              <c:pt idx="471">
                <c:v>-222.11701905242336</c:v>
              </c:pt>
              <c:pt idx="472">
                <c:v>-221.97253599922206</c:v>
              </c:pt>
              <c:pt idx="473">
                <c:v>-221.5075110730246</c:v>
              </c:pt>
              <c:pt idx="474">
                <c:v>-221.34835645150702</c:v>
              </c:pt>
              <c:pt idx="475">
                <c:v>-220.95637041975348</c:v>
              </c:pt>
              <c:pt idx="476">
                <c:v>-220.82687788200573</c:v>
              </c:pt>
              <c:pt idx="477">
                <c:v>-220.33952665619651</c:v>
              </c:pt>
              <c:pt idx="478">
                <c:v>-219.93446379181322</c:v>
              </c:pt>
              <c:pt idx="479">
                <c:v>-219.73863024950504</c:v>
              </c:pt>
              <c:pt idx="480">
                <c:v>-219.39257260552407</c:v>
              </c:pt>
              <c:pt idx="481">
                <c:v>-219.09786545064992</c:v>
              </c:pt>
              <c:pt idx="482">
                <c:v>-218.64017630861051</c:v>
              </c:pt>
              <c:pt idx="483">
                <c:v>-218.24819027685695</c:v>
              </c:pt>
              <c:pt idx="484">
                <c:v>-218.08169987118131</c:v>
              </c:pt>
              <c:pt idx="485">
                <c:v>-217.6399580860074</c:v>
              </c:pt>
              <c:pt idx="486">
                <c:v>-217.62018336349416</c:v>
              </c:pt>
              <c:pt idx="487">
                <c:v>-217.16727842851441</c:v>
              </c:pt>
              <c:pt idx="488">
                <c:v>-216.77529239676085</c:v>
              </c:pt>
              <c:pt idx="489">
                <c:v>-216.58296727296309</c:v>
              </c:pt>
              <c:pt idx="490">
                <c:v>-216.13070023225794</c:v>
              </c:pt>
              <c:pt idx="491">
                <c:v>-215.9744161349762</c:v>
              </c:pt>
              <c:pt idx="492">
                <c:v>-215.60188587859852</c:v>
              </c:pt>
              <c:pt idx="493">
                <c:v>-215.40605233629037</c:v>
              </c:pt>
              <c:pt idx="494">
                <c:v>-215.19171986001822</c:v>
              </c:pt>
              <c:pt idx="495">
                <c:v>-214.67087918479154</c:v>
              </c:pt>
              <c:pt idx="496">
                <c:v>-214.44952987149864</c:v>
              </c:pt>
              <c:pt idx="497">
                <c:v>-214.04382911284068</c:v>
              </c:pt>
              <c:pt idx="498">
                <c:v>-213.84767662339524</c:v>
              </c:pt>
              <c:pt idx="499">
                <c:v>-213.50863581643506</c:v>
              </c:pt>
              <c:pt idx="500">
                <c:v>-213.13482977150809</c:v>
              </c:pt>
              <c:pt idx="501">
                <c:v>-212.95908989885049</c:v>
              </c:pt>
              <c:pt idx="502">
                <c:v>-212.59517121518016</c:v>
              </c:pt>
              <c:pt idx="503">
                <c:v>-212.45866184041162</c:v>
              </c:pt>
              <c:pt idx="504">
                <c:v>-212.03860846057475</c:v>
              </c:pt>
              <c:pt idx="505">
                <c:v>-211.70594659636072</c:v>
              </c:pt>
              <c:pt idx="506">
                <c:v>-211.56529090880716</c:v>
              </c:pt>
              <c:pt idx="507">
                <c:v>-211.20137222513679</c:v>
              </c:pt>
              <c:pt idx="508">
                <c:v>-211.00936604847638</c:v>
              </c:pt>
              <c:pt idx="509">
                <c:v>-210.57783057169641</c:v>
              </c:pt>
              <c:pt idx="510">
                <c:v>-210.37274756240623</c:v>
              </c:pt>
              <c:pt idx="511">
                <c:v>-209.9807615306527</c:v>
              </c:pt>
              <c:pt idx="512">
                <c:v>-209.61046390423613</c:v>
              </c:pt>
              <c:pt idx="513">
                <c:v>-209.52115870578945</c:v>
              </c:pt>
              <c:pt idx="514">
                <c:v>-209.07654639637971</c:v>
              </c:pt>
              <c:pt idx="515">
                <c:v>-209.06474535229927</c:v>
              </c:pt>
              <c:pt idx="516">
                <c:v>-208.70082666862891</c:v>
              </c:pt>
              <c:pt idx="517">
                <c:v>-208.19561440313038</c:v>
              </c:pt>
              <c:pt idx="518">
                <c:v>-208.06069976404839</c:v>
              </c:pt>
              <c:pt idx="519">
                <c:v>-207.68912634908264</c:v>
              </c:pt>
              <c:pt idx="520">
                <c:v>-207.49807701383415</c:v>
              </c:pt>
              <c:pt idx="521">
                <c:v>-207.16190673110975</c:v>
              </c:pt>
              <c:pt idx="522">
                <c:v>-206.89781850141728</c:v>
              </c:pt>
              <c:pt idx="523">
                <c:v>-206.63532500741141</c:v>
              </c:pt>
              <c:pt idx="524">
                <c:v>-206.37665887905328</c:v>
              </c:pt>
              <c:pt idx="525">
                <c:v>-206.18050638960784</c:v>
              </c:pt>
              <c:pt idx="526">
                <c:v>-205.83030243284182</c:v>
              </c:pt>
              <c:pt idx="527">
                <c:v>-205.57386893444482</c:v>
              </c:pt>
              <c:pt idx="528">
                <c:v>-205.22781129046382</c:v>
              </c:pt>
              <c:pt idx="529">
                <c:v>-204.88685680067974</c:v>
              </c:pt>
              <c:pt idx="530">
                <c:v>-204.74683900740084</c:v>
              </c:pt>
              <c:pt idx="531">
                <c:v>-204.30988142928655</c:v>
              </c:pt>
              <c:pt idx="532">
                <c:v>-204.22089517797716</c:v>
              </c:pt>
              <c:pt idx="533">
                <c:v>-203.76001656456461</c:v>
              </c:pt>
              <c:pt idx="534">
                <c:v>-203.45223257706076</c:v>
              </c:pt>
              <c:pt idx="535">
                <c:v>-203.36834947994834</c:v>
              </c:pt>
              <c:pt idx="536">
                <c:v>-203.03090340867473</c:v>
              </c:pt>
              <c:pt idx="537">
                <c:v>-202.89056666825846</c:v>
              </c:pt>
              <c:pt idx="538">
                <c:v>-202.56141322255488</c:v>
              </c:pt>
              <c:pt idx="539">
                <c:v>-202.42139542927589</c:v>
              </c:pt>
              <c:pt idx="540">
                <c:v>-202.05364937995785</c:v>
              </c:pt>
              <c:pt idx="541">
                <c:v>-201.54779922018474</c:v>
              </c:pt>
              <c:pt idx="542">
                <c:v>-201.36121514485853</c:v>
              </c:pt>
              <c:pt idx="543">
                <c:v>-201.16187318404002</c:v>
              </c:pt>
              <c:pt idx="544">
                <c:v>-200.99378804267778</c:v>
              </c:pt>
              <c:pt idx="545">
                <c:v>-200.75999979102977</c:v>
              </c:pt>
              <c:pt idx="546">
                <c:v>-200.36737586500155</c:v>
              </c:pt>
              <c:pt idx="547">
                <c:v>-200.11381289084036</c:v>
              </c:pt>
              <c:pt idx="548">
                <c:v>-199.83696677565555</c:v>
              </c:pt>
              <c:pt idx="549">
                <c:v>-199.69694898237663</c:v>
              </c:pt>
              <c:pt idx="550">
                <c:v>-199.28199875673675</c:v>
              </c:pt>
              <c:pt idx="551">
                <c:v>-198.94327689691386</c:v>
              </c:pt>
              <c:pt idx="552">
                <c:v>-198.81506014771534</c:v>
              </c:pt>
              <c:pt idx="553">
                <c:v>-198.50727616021149</c:v>
              </c:pt>
              <c:pt idx="554">
                <c:v>-198.33217418182846</c:v>
              </c:pt>
              <c:pt idx="555">
                <c:v>-197.93380920732872</c:v>
              </c:pt>
              <c:pt idx="556">
                <c:v>-197.97463444090431</c:v>
              </c:pt>
              <c:pt idx="557">
                <c:v>-197.69045254156143</c:v>
              </c:pt>
              <c:pt idx="558">
                <c:v>-197.38266855405757</c:v>
              </c:pt>
              <c:pt idx="559">
                <c:v>-197.174077126257</c:v>
              </c:pt>
              <c:pt idx="560">
                <c:v>-196.83726894925803</c:v>
              </c:pt>
              <c:pt idx="561">
                <c:v>-196.73424902390698</c:v>
              </c:pt>
              <c:pt idx="562">
                <c:v>-196.39807874118259</c:v>
              </c:pt>
              <c:pt idx="563">
                <c:v>-196.22871781127114</c:v>
              </c:pt>
              <c:pt idx="564">
                <c:v>-195.80962127284624</c:v>
              </c:pt>
              <c:pt idx="565">
                <c:v>-195.4865278227515</c:v>
              </c:pt>
              <c:pt idx="566">
                <c:v>-195.36915527622153</c:v>
              </c:pt>
              <c:pt idx="567">
                <c:v>-195.06137128871771</c:v>
              </c:pt>
              <c:pt idx="568">
                <c:v>-194.88084720900042</c:v>
              </c:pt>
              <c:pt idx="569">
                <c:v>-194.54659060909987</c:v>
              </c:pt>
              <c:pt idx="570">
                <c:v>-194.25252134850035</c:v>
              </c:pt>
              <c:pt idx="571">
                <c:v>-194.15173405311052</c:v>
              </c:pt>
              <c:pt idx="572">
                <c:v>-193.84395006560666</c:v>
              </c:pt>
              <c:pt idx="573">
                <c:v>-193.68830386259953</c:v>
              </c:pt>
              <c:pt idx="574">
                <c:v>-193.40507880466851</c:v>
              </c:pt>
              <c:pt idx="575">
                <c:v>-193.08389903739766</c:v>
              </c:pt>
              <c:pt idx="576">
                <c:v>-192.94388124411873</c:v>
              </c:pt>
              <c:pt idx="577">
                <c:v>-192.51936260435951</c:v>
              </c:pt>
              <c:pt idx="578">
                <c:v>-192.42112688606815</c:v>
              </c:pt>
              <c:pt idx="579">
                <c:v>-192.149064977943</c:v>
              </c:pt>
              <c:pt idx="580">
                <c:v>-192.05114820678895</c:v>
              </c:pt>
              <c:pt idx="581">
                <c:v>-191.77111262023104</c:v>
              </c:pt>
              <c:pt idx="582">
                <c:v>-191.38422974267436</c:v>
              </c:pt>
              <c:pt idx="583">
                <c:v>-191.28950244289339</c:v>
              </c:pt>
              <c:pt idx="584">
                <c:v>-190.89081852125631</c:v>
              </c:pt>
              <c:pt idx="585">
                <c:v>-190.75080072797741</c:v>
              </c:pt>
              <c:pt idx="586">
                <c:v>-190.53742509311718</c:v>
              </c:pt>
              <c:pt idx="587">
                <c:v>-190.30108526437073</c:v>
              </c:pt>
              <c:pt idx="588">
                <c:v>-190.16776536097524</c:v>
              </c:pt>
              <c:pt idx="589">
                <c:v>-189.83255191966279</c:v>
              </c:pt>
              <c:pt idx="590">
                <c:v>-189.69253412638383</c:v>
              </c:pt>
              <c:pt idx="591">
                <c:v>-189.39240487017543</c:v>
              </c:pt>
              <c:pt idx="592">
                <c:v>-189.24919760552336</c:v>
              </c:pt>
              <c:pt idx="593">
                <c:v>-188.89548523024695</c:v>
              </c:pt>
              <c:pt idx="594">
                <c:v>-188.55995284179718</c:v>
              </c:pt>
              <c:pt idx="595">
                <c:v>-188.42025399565551</c:v>
              </c:pt>
              <c:pt idx="596">
                <c:v>-188.14787314039305</c:v>
              </c:pt>
              <c:pt idx="597">
                <c:v>-187.9883995717382</c:v>
              </c:pt>
              <c:pt idx="598">
                <c:v>-187.70453661953258</c:v>
              </c:pt>
              <c:pt idx="599">
                <c:v>-187.42481998011203</c:v>
              </c:pt>
              <c:pt idx="600">
                <c:v>-187.33392004597874</c:v>
              </c:pt>
              <c:pt idx="601">
                <c:v>-187.03538552545686</c:v>
              </c:pt>
              <c:pt idx="602">
                <c:v>-186.98531082489924</c:v>
              </c:pt>
              <c:pt idx="603">
                <c:v>-186.63861528664364</c:v>
              </c:pt>
              <c:pt idx="604">
                <c:v>-186.49891644050197</c:v>
              </c:pt>
              <c:pt idx="605">
                <c:v>-186.22940610947529</c:v>
              </c:pt>
              <c:pt idx="606">
                <c:v>-185.88430530690627</c:v>
              </c:pt>
              <c:pt idx="607">
                <c:v>-185.70665175142474</c:v>
              </c:pt>
              <c:pt idx="608">
                <c:v>-185.58353815642323</c:v>
              </c:pt>
              <c:pt idx="609">
                <c:v>-185.44352036314427</c:v>
              </c:pt>
              <c:pt idx="610">
                <c:v>-185.16029530521328</c:v>
              </c:pt>
              <c:pt idx="611">
                <c:v>-184.8027555642891</c:v>
              </c:pt>
              <c:pt idx="612">
                <c:v>-184.7488534980838</c:v>
              </c:pt>
              <c:pt idx="613">
                <c:v>-184.46881791152586</c:v>
              </c:pt>
              <c:pt idx="614">
                <c:v>-184.26150227227456</c:v>
              </c:pt>
              <c:pt idx="615">
                <c:v>-183.92150462390248</c:v>
              </c:pt>
              <c:pt idx="616">
                <c:v>-183.62584062761638</c:v>
              </c:pt>
              <c:pt idx="617">
                <c:v>-183.5665164600768</c:v>
              </c:pt>
              <c:pt idx="618">
                <c:v>-183.2867998206562</c:v>
              </c:pt>
              <c:pt idx="619">
                <c:v>-183.19047778518868</c:v>
              </c:pt>
              <c:pt idx="620">
                <c:v>-182.90055483737419</c:v>
              </c:pt>
              <c:pt idx="621">
                <c:v>-182.61477820234472</c:v>
              </c:pt>
              <c:pt idx="622">
                <c:v>-182.42978886270507</c:v>
              </c:pt>
              <c:pt idx="623">
                <c:v>-182.17782062423046</c:v>
              </c:pt>
              <c:pt idx="624">
                <c:v>-182.08373121872407</c:v>
              </c:pt>
              <c:pt idx="625">
                <c:v>-181.80911773350044</c:v>
              </c:pt>
              <c:pt idx="626">
                <c:v>-181.70003781254056</c:v>
              </c:pt>
              <c:pt idx="627">
                <c:v>-181.42032117311996</c:v>
              </c:pt>
              <c:pt idx="628">
                <c:v>-181.13326874954123</c:v>
              </c:pt>
              <c:pt idx="629">
                <c:v>-180.96837307955212</c:v>
              </c:pt>
              <c:pt idx="630">
                <c:v>-180.69726801283892</c:v>
              </c:pt>
              <c:pt idx="631">
                <c:v>-180.67079540044216</c:v>
              </c:pt>
              <c:pt idx="632">
                <c:v>-180.41882716196753</c:v>
              </c:pt>
              <c:pt idx="633">
                <c:v>-180.19301258875228</c:v>
              </c:pt>
              <c:pt idx="634">
                <c:v>-179.87853071136496</c:v>
              </c:pt>
              <c:pt idx="635">
                <c:v>-179.64952666677658</c:v>
              </c:pt>
              <c:pt idx="636">
                <c:v>-179.50950887349762</c:v>
              </c:pt>
              <c:pt idx="637">
                <c:v>-179.23967959533363</c:v>
              </c:pt>
              <c:pt idx="638">
                <c:v>-179.08243865663999</c:v>
              </c:pt>
              <c:pt idx="639">
                <c:v>-178.7909209731389</c:v>
              </c:pt>
              <c:pt idx="640">
                <c:v>-178.61454320620666</c:v>
              </c:pt>
              <c:pt idx="641">
                <c:v>-178.50259276101099</c:v>
              </c:pt>
              <c:pt idx="642">
                <c:v>-178.1651466897373</c:v>
              </c:pt>
              <c:pt idx="643">
                <c:v>-178.03118889206726</c:v>
              </c:pt>
              <c:pt idx="644">
                <c:v>-177.74605015131237</c:v>
              </c:pt>
              <c:pt idx="645">
                <c:v>-177.54989766186696</c:v>
              </c:pt>
              <c:pt idx="646">
                <c:v>-177.43794721667129</c:v>
              </c:pt>
              <c:pt idx="647">
                <c:v>-177.11644850226313</c:v>
              </c:pt>
              <c:pt idx="648">
                <c:v>-176.98344754600498</c:v>
              </c:pt>
              <c:pt idx="649">
                <c:v>-176.74072877451229</c:v>
              </c:pt>
              <c:pt idx="650">
                <c:v>-176.48876053603763</c:v>
              </c:pt>
              <c:pt idx="651">
                <c:v>-176.55829101197114</c:v>
              </c:pt>
              <c:pt idx="652">
                <c:v>-176.30855540345769</c:v>
              </c:pt>
              <c:pt idx="653">
                <c:v>-176.11176501973759</c:v>
              </c:pt>
              <c:pt idx="654">
                <c:v>-175.88690728793426</c:v>
              </c:pt>
              <c:pt idx="655">
                <c:v>-175.77495684273856</c:v>
              </c:pt>
              <c:pt idx="656">
                <c:v>-175.42570972738449</c:v>
              </c:pt>
              <c:pt idx="657">
                <c:v>-175.24135828201946</c:v>
              </c:pt>
              <c:pt idx="658">
                <c:v>-175.08858260324811</c:v>
              </c:pt>
              <c:pt idx="659">
                <c:v>-174.73518917510899</c:v>
              </c:pt>
              <c:pt idx="660">
                <c:v>-174.62323872991328</c:v>
              </c:pt>
              <c:pt idx="661">
                <c:v>-174.38976942540262</c:v>
              </c:pt>
              <c:pt idx="662">
                <c:v>-174.11196646880592</c:v>
              </c:pt>
              <c:pt idx="663">
                <c:v>-173.99555076368785</c:v>
              </c:pt>
              <c:pt idx="664">
                <c:v>-173.7439014723505</c:v>
              </c:pt>
              <c:pt idx="665">
                <c:v>-173.64502785978453</c:v>
              </c:pt>
              <c:pt idx="666">
                <c:v>-173.50788059074137</c:v>
              </c:pt>
              <c:pt idx="667">
                <c:v>-173.42814380641394</c:v>
              </c:pt>
              <c:pt idx="668">
                <c:v>-173.09930930784768</c:v>
              </c:pt>
              <c:pt idx="669">
                <c:v>-172.84734106937302</c:v>
              </c:pt>
              <c:pt idx="670">
                <c:v>-172.83936739094025</c:v>
              </c:pt>
              <c:pt idx="671">
                <c:v>-172.5666675885405</c:v>
              </c:pt>
              <c:pt idx="672">
                <c:v>-172.41931401110341</c:v>
              </c:pt>
              <c:pt idx="673">
                <c:v>-172.19509417357472</c:v>
              </c:pt>
              <c:pt idx="674">
                <c:v>-172.11280581214879</c:v>
              </c:pt>
              <c:pt idx="675">
                <c:v>-171.88412071469779</c:v>
              </c:pt>
              <c:pt idx="676">
                <c:v>-171.54412306632568</c:v>
              </c:pt>
              <c:pt idx="677">
                <c:v>-171.51828834820358</c:v>
              </c:pt>
              <c:pt idx="678">
                <c:v>-171.26632010972889</c:v>
              </c:pt>
              <c:pt idx="679">
                <c:v>-171.14129283190351</c:v>
              </c:pt>
              <c:pt idx="680">
                <c:v>-170.83861199859666</c:v>
              </c:pt>
              <c:pt idx="681">
                <c:v>-170.78311519670473</c:v>
              </c:pt>
              <c:pt idx="682">
                <c:v>-170.491916460341</c:v>
              </c:pt>
              <c:pt idx="683">
                <c:v>-170.26801556994963</c:v>
              </c:pt>
              <c:pt idx="684">
                <c:v>-170.18285668428794</c:v>
              </c:pt>
              <c:pt idx="685">
                <c:v>-169.87379690823482</c:v>
              </c:pt>
              <c:pt idx="686">
                <c:v>-169.84732429583815</c:v>
              </c:pt>
              <c:pt idx="687">
                <c:v>-169.59535605736349</c:v>
              </c:pt>
              <c:pt idx="688">
                <c:v>-169.23335105651697</c:v>
              </c:pt>
              <c:pt idx="689">
                <c:v>-169.11215114433932</c:v>
              </c:pt>
              <c:pt idx="690">
                <c:v>-168.93003232893554</c:v>
              </c:pt>
              <c:pt idx="691">
                <c:v>-168.84104607762612</c:v>
              </c:pt>
              <c:pt idx="692">
                <c:v>-168.58907783915146</c:v>
              </c:pt>
              <c:pt idx="693">
                <c:v>-168.30744751690699</c:v>
              </c:pt>
              <c:pt idx="694">
                <c:v>-168.23217599250191</c:v>
              </c:pt>
              <c:pt idx="695">
                <c:v>-168.00986983779708</c:v>
              </c:pt>
              <c:pt idx="696">
                <c:v>-167.97255302273183</c:v>
              </c:pt>
              <c:pt idx="697">
                <c:v>-167.72058478425717</c:v>
              </c:pt>
              <c:pt idx="698">
                <c:v>-167.4714870700183</c:v>
              </c:pt>
              <c:pt idx="699">
                <c:v>-167.33912400803482</c:v>
              </c:pt>
              <c:pt idx="700">
                <c:v>-167.06227789284998</c:v>
              </c:pt>
              <c:pt idx="701">
                <c:v>-166.95064639479162</c:v>
              </c:pt>
              <c:pt idx="702">
                <c:v>-166.74428759695229</c:v>
              </c:pt>
              <c:pt idx="703">
                <c:v>-166.63807820022811</c:v>
              </c:pt>
              <c:pt idx="704">
                <c:v>-166.37941207186998</c:v>
              </c:pt>
              <c:pt idx="705">
                <c:v>-166.20494798776159</c:v>
              </c:pt>
              <c:pt idx="706">
                <c:v>-166.06524914161994</c:v>
              </c:pt>
              <c:pt idx="707">
                <c:v>-165.82540089436307</c:v>
              </c:pt>
              <c:pt idx="708">
                <c:v>-165.75746515411609</c:v>
              </c:pt>
              <c:pt idx="709">
                <c:v>-165.51761690685922</c:v>
              </c:pt>
              <c:pt idx="710">
                <c:v>-165.43150117978558</c:v>
              </c:pt>
              <c:pt idx="711">
                <c:v>-165.23534869034015</c:v>
              </c:pt>
              <c:pt idx="712">
                <c:v>-164.87143000666981</c:v>
              </c:pt>
              <c:pt idx="713">
                <c:v>-164.78722796242005</c:v>
              </c:pt>
              <c:pt idx="714">
                <c:v>-164.59235126152385</c:v>
              </c:pt>
              <c:pt idx="715">
                <c:v>-164.48040081632811</c:v>
              </c:pt>
              <c:pt idx="716">
                <c:v>-164.15794526050806</c:v>
              </c:pt>
              <c:pt idx="717">
                <c:v>-164.010591683071</c:v>
              </c:pt>
              <c:pt idx="718">
                <c:v>-163.85972968712349</c:v>
              </c:pt>
              <c:pt idx="719">
                <c:v>-163.65592246638261</c:v>
              </c:pt>
              <c:pt idx="720">
                <c:v>-163.54429096832422</c:v>
              </c:pt>
              <c:pt idx="721">
                <c:v>-163.40395422790795</c:v>
              </c:pt>
              <c:pt idx="722">
                <c:v>-163.43106473457928</c:v>
              </c:pt>
              <c:pt idx="723">
                <c:v>-163.14560704668713</c:v>
              </c:pt>
              <c:pt idx="724">
                <c:v>-162.92202510343304</c:v>
              </c:pt>
              <c:pt idx="725">
                <c:v>-162.80688518686426</c:v>
              </c:pt>
              <c:pt idx="726">
                <c:v>-162.55396010697768</c:v>
              </c:pt>
              <c:pt idx="727">
                <c:v>-162.48442963104415</c:v>
              </c:pt>
              <c:pt idx="728">
                <c:v>-162.19546352464158</c:v>
              </c:pt>
              <c:pt idx="729">
                <c:v>-162.08351307944591</c:v>
              </c:pt>
              <c:pt idx="730">
                <c:v>-161.87747322874384</c:v>
              </c:pt>
              <c:pt idx="731">
                <c:v>-161.5999892192844</c:v>
              </c:pt>
              <c:pt idx="732">
                <c:v>-161.55756925002223</c:v>
              </c:pt>
              <c:pt idx="733">
                <c:v>-161.26700840793308</c:v>
              </c:pt>
              <c:pt idx="734">
                <c:v>-161.18312531082066</c:v>
              </c:pt>
              <c:pt idx="735">
                <c:v>-160.99909281259295</c:v>
              </c:pt>
              <c:pt idx="736">
                <c:v>-160.74202141992134</c:v>
              </c:pt>
              <c:pt idx="737">
                <c:v>-160.69130882508912</c:v>
              </c:pt>
              <c:pt idx="738">
                <c:v>-160.46740793469772</c:v>
              </c:pt>
              <c:pt idx="739">
                <c:v>-160.32451961718297</c:v>
              </c:pt>
              <c:pt idx="740">
                <c:v>-160.22819758171545</c:v>
              </c:pt>
              <c:pt idx="741">
                <c:v>-160.06712927737405</c:v>
              </c:pt>
              <c:pt idx="742">
                <c:v>-159.73829477880781</c:v>
              </c:pt>
              <c:pt idx="743">
                <c:v>-159.51439388841641</c:v>
              </c:pt>
              <c:pt idx="744">
                <c:v>-159.46942234205574</c:v>
              </c:pt>
              <c:pt idx="745">
                <c:v>-159.21968673354223</c:v>
              </c:pt>
              <c:pt idx="746">
                <c:v>-159.17343939863233</c:v>
              </c:pt>
              <c:pt idx="747">
                <c:v>-158.94730587827979</c:v>
              </c:pt>
              <c:pt idx="748">
                <c:v>-158.75147233597164</c:v>
              </c:pt>
              <c:pt idx="749">
                <c:v>-158.62867768810742</c:v>
              </c:pt>
              <c:pt idx="750">
                <c:v>-158.46729043662873</c:v>
              </c:pt>
              <c:pt idx="751">
                <c:v>-158.35246946719724</c:v>
              </c:pt>
              <c:pt idx="752">
                <c:v>-158.12856857680583</c:v>
              </c:pt>
              <c:pt idx="753">
                <c:v>-157.99301604344922</c:v>
              </c:pt>
              <c:pt idx="754">
                <c:v>-157.84279194177637</c:v>
              </c:pt>
              <c:pt idx="755">
                <c:v>-157.5353269014098</c:v>
              </c:pt>
              <c:pt idx="756">
                <c:v>-157.51204376038621</c:v>
              </c:pt>
              <c:pt idx="757">
                <c:v>-157.34395861902402</c:v>
              </c:pt>
              <c:pt idx="758">
                <c:v>-157.21478502841359</c:v>
              </c:pt>
              <c:pt idx="759">
                <c:v>-157.07317249944811</c:v>
              </c:pt>
              <c:pt idx="760">
                <c:v>-156.88945894835771</c:v>
              </c:pt>
              <c:pt idx="761">
                <c:v>-156.67129910643789</c:v>
              </c:pt>
              <c:pt idx="762">
                <c:v>-156.47546556412973</c:v>
              </c:pt>
              <c:pt idx="763">
                <c:v>-156.40274561682315</c:v>
              </c:pt>
              <c:pt idx="764">
                <c:v>-156.28441622888124</c:v>
              </c:pt>
              <c:pt idx="765">
                <c:v>-156.10740056767438</c:v>
              </c:pt>
              <c:pt idx="766">
                <c:v>-155.91156702536622</c:v>
              </c:pt>
              <c:pt idx="767">
                <c:v>-155.82002919695833</c:v>
              </c:pt>
              <c:pt idx="768">
                <c:v>-155.62993670312179</c:v>
              </c:pt>
              <c:pt idx="769">
                <c:v>-155.38817477304104</c:v>
              </c:pt>
              <c:pt idx="770">
                <c:v>-155.35340953507429</c:v>
              </c:pt>
              <c:pt idx="771">
                <c:v>-155.15757599276614</c:v>
              </c:pt>
              <c:pt idx="772">
                <c:v>-154.98502559148162</c:v>
              </c:pt>
              <c:pt idx="773">
                <c:v>-154.81821623866864</c:v>
              </c:pt>
              <c:pt idx="774">
                <c:v>-154.61026270514273</c:v>
              </c:pt>
              <c:pt idx="775">
                <c:v>-154.49831225994706</c:v>
              </c:pt>
              <c:pt idx="776">
                <c:v>-154.30375450618814</c:v>
              </c:pt>
              <c:pt idx="777">
                <c:v>-154.23135350601882</c:v>
              </c:pt>
              <c:pt idx="778">
                <c:v>-154.07953466865942</c:v>
              </c:pt>
              <c:pt idx="779">
                <c:v>-153.81831696320279</c:v>
              </c:pt>
              <c:pt idx="780">
                <c:v>-153.73411491895303</c:v>
              </c:pt>
              <c:pt idx="781">
                <c:v>-153.61993184379617</c:v>
              </c:pt>
              <c:pt idx="782">
                <c:v>-153.48087089192916</c:v>
              </c:pt>
              <c:pt idx="783">
                <c:v>-153.23528159620071</c:v>
              </c:pt>
              <c:pt idx="784">
                <c:v>-153.08473854739054</c:v>
              </c:pt>
              <c:pt idx="785">
                <c:v>-153.0008554502781</c:v>
              </c:pt>
              <c:pt idx="786">
                <c:v>-152.84074398734862</c:v>
              </c:pt>
              <c:pt idx="787">
                <c:v>-152.67361568739835</c:v>
              </c:pt>
              <c:pt idx="788">
                <c:v>-152.47491162085441</c:v>
              </c:pt>
              <c:pt idx="789">
                <c:v>-152.30714542662952</c:v>
              </c:pt>
              <c:pt idx="790">
                <c:v>-152.24526968199146</c:v>
              </c:pt>
              <c:pt idx="791">
                <c:v>-152.04656561544752</c:v>
              </c:pt>
              <c:pt idx="792">
                <c:v>-151.95502778703963</c:v>
              </c:pt>
              <c:pt idx="793">
                <c:v>-151.76971950026271</c:v>
              </c:pt>
              <c:pt idx="794">
                <c:v>-151.57388595795456</c:v>
              </c:pt>
              <c:pt idx="795">
                <c:v>-151.45810814711115</c:v>
              </c:pt>
              <c:pt idx="796">
                <c:v>-151.27343775460884</c:v>
              </c:pt>
              <c:pt idx="797">
                <c:v>-151.18795992180986</c:v>
              </c:pt>
              <c:pt idx="798">
                <c:v>-150.97490323408698</c:v>
              </c:pt>
              <c:pt idx="799">
                <c:v>-150.89102013697453</c:v>
              </c:pt>
              <c:pt idx="800">
                <c:v>-150.73760656392858</c:v>
              </c:pt>
              <c:pt idx="801">
                <c:v>-150.55197933001435</c:v>
              </c:pt>
              <c:pt idx="802">
                <c:v>-150.4680962329019</c:v>
              </c:pt>
              <c:pt idx="803">
                <c:v>-150.27226269059375</c:v>
              </c:pt>
              <c:pt idx="804">
                <c:v>-150.16573434673231</c:v>
              </c:pt>
              <c:pt idx="805">
                <c:v>-149.94183345634093</c:v>
              </c:pt>
              <c:pt idx="806">
                <c:v>-149.69209784782745</c:v>
              </c:pt>
              <c:pt idx="807">
                <c:v>-149.64712630146678</c:v>
              </c:pt>
              <c:pt idx="808">
                <c:v>-149.45129275915863</c:v>
              </c:pt>
              <c:pt idx="809">
                <c:v>-149.34221283819875</c:v>
              </c:pt>
              <c:pt idx="810">
                <c:v>-149.1629645470307</c:v>
              </c:pt>
              <c:pt idx="811">
                <c:v>-149.16902454263956</c:v>
              </c:pt>
              <c:pt idx="812">
                <c:v>-148.97319100033141</c:v>
              </c:pt>
              <c:pt idx="813">
                <c:v>-148.76268588970703</c:v>
              </c:pt>
              <c:pt idx="814">
                <c:v>-148.66445017141564</c:v>
              </c:pt>
              <c:pt idx="815">
                <c:v>-148.46606505200904</c:v>
              </c:pt>
              <c:pt idx="816">
                <c:v>-148.42332613560953</c:v>
              </c:pt>
              <c:pt idx="817">
                <c:v>-148.25555994138463</c:v>
              </c:pt>
              <c:pt idx="818">
                <c:v>-148.00550538573384</c:v>
              </c:pt>
              <c:pt idx="819">
                <c:v>-148.00231591436076</c:v>
              </c:pt>
              <c:pt idx="820">
                <c:v>-147.76278661424118</c:v>
              </c:pt>
              <c:pt idx="821">
                <c:v>-147.67603299289294</c:v>
              </c:pt>
              <c:pt idx="822">
                <c:v>-147.50826679866805</c:v>
              </c:pt>
              <c:pt idx="823">
                <c:v>-147.43076264430178</c:v>
              </c:pt>
              <c:pt idx="824">
                <c:v>-147.23588594340561</c:v>
              </c:pt>
              <c:pt idx="825">
                <c:v>-147.04451766101977</c:v>
              </c:pt>
              <c:pt idx="826">
                <c:v>-146.96063456390732</c:v>
              </c:pt>
              <c:pt idx="827">
                <c:v>-146.80658309658676</c:v>
              </c:pt>
              <c:pt idx="828">
                <c:v>-146.69527054566566</c:v>
              </c:pt>
              <c:pt idx="829">
                <c:v>-146.56163169513292</c:v>
              </c:pt>
              <c:pt idx="830">
                <c:v>-146.32529186638646</c:v>
              </c:pt>
              <c:pt idx="831">
                <c:v>-146.21334142119076</c:v>
              </c:pt>
              <c:pt idx="832">
                <c:v>-146.07396152218641</c:v>
              </c:pt>
              <c:pt idx="833">
                <c:v>-145.94223635447753</c:v>
              </c:pt>
              <c:pt idx="834">
                <c:v>-145.78021120872421</c:v>
              </c:pt>
              <c:pt idx="835">
                <c:v>-145.7116375742026</c:v>
              </c:pt>
              <c:pt idx="836">
                <c:v>-145.57193872806096</c:v>
              </c:pt>
              <c:pt idx="837">
                <c:v>-145.34835678480687</c:v>
              </c:pt>
              <c:pt idx="838">
                <c:v>-145.26830105334213</c:v>
              </c:pt>
              <c:pt idx="839">
                <c:v>-145.05173594710888</c:v>
              </c:pt>
              <c:pt idx="840">
                <c:v>-144.9956012509424</c:v>
              </c:pt>
              <c:pt idx="841">
                <c:v>-144.82687821530556</c:v>
              </c:pt>
              <c:pt idx="842">
                <c:v>-144.65911202108069</c:v>
              </c:pt>
              <c:pt idx="843">
                <c:v>-144.51686159784055</c:v>
              </c:pt>
              <c:pt idx="844">
                <c:v>-144.41224693680297</c:v>
              </c:pt>
              <c:pt idx="845">
                <c:v>-144.35643118777378</c:v>
              </c:pt>
              <c:pt idx="846">
                <c:v>-144.21258602884711</c:v>
              </c:pt>
              <c:pt idx="847">
                <c:v>-144.03844089187604</c:v>
              </c:pt>
              <c:pt idx="848">
                <c:v>-143.93255044228923</c:v>
              </c:pt>
              <c:pt idx="849">
                <c:v>-143.79253264901027</c:v>
              </c:pt>
              <c:pt idx="850">
                <c:v>-143.66367800553718</c:v>
              </c:pt>
              <c:pt idx="851">
                <c:v>-143.49942022982268</c:v>
              </c:pt>
              <c:pt idx="852">
                <c:v>-143.37790137050769</c:v>
              </c:pt>
              <c:pt idx="853">
                <c:v>-143.21906569612747</c:v>
              </c:pt>
              <c:pt idx="854">
                <c:v>-143.02323215381929</c:v>
              </c:pt>
              <c:pt idx="855">
                <c:v>-142.95593430784697</c:v>
              </c:pt>
              <c:pt idx="856">
                <c:v>-142.66633030716977</c:v>
              </c:pt>
              <c:pt idx="857">
                <c:v>-142.69981975658729</c:v>
              </c:pt>
              <c:pt idx="858">
                <c:v>-142.49473674729717</c:v>
              </c:pt>
              <c:pt idx="859">
                <c:v>-142.32697055307227</c:v>
              </c:pt>
              <c:pt idx="860">
                <c:v>-142.20194327524689</c:v>
              </c:pt>
              <c:pt idx="861">
                <c:v>-142.05044338502478</c:v>
              </c:pt>
              <c:pt idx="862">
                <c:v>-142.05873601059483</c:v>
              </c:pt>
              <c:pt idx="863">
                <c:v>-141.86290246828668</c:v>
              </c:pt>
              <c:pt idx="864">
                <c:v>-141.76913200991766</c:v>
              </c:pt>
              <c:pt idx="865">
                <c:v>-141.63294158228641</c:v>
              </c:pt>
              <c:pt idx="866">
                <c:v>-141.4348754100171</c:v>
              </c:pt>
              <c:pt idx="867">
                <c:v>-141.43391856860518</c:v>
              </c:pt>
              <c:pt idx="868">
                <c:v>-141.26583342724297</c:v>
              </c:pt>
              <c:pt idx="869">
                <c:v>-141.10795459427467</c:v>
              </c:pt>
              <c:pt idx="870">
                <c:v>-140.98388415786121</c:v>
              </c:pt>
              <c:pt idx="871">
                <c:v>-140.85630530293733</c:v>
              </c:pt>
              <c:pt idx="872">
                <c:v>-140.69810752283172</c:v>
              </c:pt>
              <c:pt idx="873">
                <c:v>-140.53034132860685</c:v>
              </c:pt>
              <c:pt idx="874">
                <c:v>-140.38617722254287</c:v>
              </c:pt>
              <c:pt idx="875">
                <c:v>-140.22478997106418</c:v>
              </c:pt>
              <c:pt idx="876">
                <c:v>-140.18492157890046</c:v>
              </c:pt>
              <c:pt idx="877">
                <c:v>-140.01715538467556</c:v>
              </c:pt>
              <c:pt idx="878">
                <c:v>-139.86087128739382</c:v>
              </c:pt>
              <c:pt idx="879">
                <c:v>-139.75753241490548</c:v>
              </c:pt>
              <c:pt idx="880">
                <c:v>-139.61687672735192</c:v>
              </c:pt>
              <c:pt idx="881">
                <c:v>-139.60539463040877</c:v>
              </c:pt>
              <c:pt idx="882">
                <c:v>-139.43762843618387</c:v>
              </c:pt>
              <c:pt idx="883">
                <c:v>-139.24657910093538</c:v>
              </c:pt>
              <c:pt idx="884">
                <c:v>-139.16588547519603</c:v>
              </c:pt>
              <c:pt idx="885">
                <c:v>-138.96399193727902</c:v>
              </c:pt>
              <c:pt idx="886">
                <c:v>-138.88616883577544</c:v>
              </c:pt>
              <c:pt idx="887">
                <c:v>-138.71840264155054</c:v>
              </c:pt>
              <c:pt idx="888">
                <c:v>-138.64281217000814</c:v>
              </c:pt>
              <c:pt idx="889">
                <c:v>-138.48493333703985</c:v>
              </c:pt>
              <c:pt idx="890">
                <c:v>-138.3149345128538</c:v>
              </c:pt>
              <c:pt idx="891">
                <c:v>-138.23105141574135</c:v>
              </c:pt>
              <c:pt idx="892">
                <c:v>-138.10793782073981</c:v>
              </c:pt>
              <c:pt idx="893">
                <c:v>-137.992797904171</c:v>
              </c:pt>
              <c:pt idx="894">
                <c:v>-137.80525698743293</c:v>
              </c:pt>
              <c:pt idx="895">
                <c:v>-137.74019177142173</c:v>
              </c:pt>
              <c:pt idx="896">
                <c:v>-137.57210663005955</c:v>
              </c:pt>
              <c:pt idx="897">
                <c:v>-137.41103832571815</c:v>
              </c:pt>
              <c:pt idx="898">
                <c:v>-137.34661100398159</c:v>
              </c:pt>
              <c:pt idx="899">
                <c:v>-137.22030793760695</c:v>
              </c:pt>
              <c:pt idx="900">
                <c:v>-137.08156593287725</c:v>
              </c:pt>
              <c:pt idx="901">
                <c:v>-136.94186708673561</c:v>
              </c:pt>
              <c:pt idx="902">
                <c:v>-136.80025455777013</c:v>
              </c:pt>
              <c:pt idx="903">
                <c:v>-136.69882936810563</c:v>
              </c:pt>
              <c:pt idx="904">
                <c:v>-136.53074422674342</c:v>
              </c:pt>
              <c:pt idx="905">
                <c:v>-136.44654218249369</c:v>
              </c:pt>
              <c:pt idx="906">
                <c:v>-136.33204016019948</c:v>
              </c:pt>
              <c:pt idx="907">
                <c:v>-136.15789502322841</c:v>
              </c:pt>
              <c:pt idx="908">
                <c:v>-136.11100979404389</c:v>
              </c:pt>
              <c:pt idx="909">
                <c:v>-135.94579517691747</c:v>
              </c:pt>
              <c:pt idx="910">
                <c:v>-135.88997942788828</c:v>
              </c:pt>
              <c:pt idx="911">
                <c:v>-135.65459644055375</c:v>
              </c:pt>
              <c:pt idx="912">
                <c:v>-135.58442807034561</c:v>
              </c:pt>
              <c:pt idx="913">
                <c:v>-135.47375341369917</c:v>
              </c:pt>
              <c:pt idx="914">
                <c:v>-135.30566827233693</c:v>
              </c:pt>
              <c:pt idx="915">
                <c:v>-135.17840836455039</c:v>
              </c:pt>
              <c:pt idx="916">
                <c:v>-135.1158947256377</c:v>
              </c:pt>
              <c:pt idx="917">
                <c:v>-135.00298743903005</c:v>
              </c:pt>
              <c:pt idx="918">
                <c:v>-134.91432013485797</c:v>
              </c:pt>
              <c:pt idx="919">
                <c:v>-134.77430234157902</c:v>
              </c:pt>
              <c:pt idx="920">
                <c:v>-134.61833719143459</c:v>
              </c:pt>
              <c:pt idx="921">
                <c:v>-134.44610573728735</c:v>
              </c:pt>
              <c:pt idx="922">
                <c:v>-134.35903316880183</c:v>
              </c:pt>
              <c:pt idx="923">
                <c:v>-134.17850908908454</c:v>
              </c:pt>
              <c:pt idx="924">
                <c:v>-134.12237439291803</c:v>
              </c:pt>
              <c:pt idx="925">
                <c:v>-134.03275024733401</c:v>
              </c:pt>
              <c:pt idx="926">
                <c:v>-133.81395251113958</c:v>
              </c:pt>
              <c:pt idx="927">
                <c:v>-133.79928094282334</c:v>
              </c:pt>
              <c:pt idx="928">
                <c:v>-133.65926314954436</c:v>
              </c:pt>
              <c:pt idx="929">
                <c:v>-133.56995795109768</c:v>
              </c:pt>
              <c:pt idx="930">
                <c:v>-133.35913389333595</c:v>
              </c:pt>
              <c:pt idx="931">
                <c:v>-133.33138549239001</c:v>
              </c:pt>
              <c:pt idx="932">
                <c:v>-133.16744666381285</c:v>
              </c:pt>
              <c:pt idx="933">
                <c:v>-132.99999941672525</c:v>
              </c:pt>
              <c:pt idx="934">
                <c:v>-132.96587207303313</c:v>
              </c:pt>
              <c:pt idx="935">
                <c:v>-132.79268377747397</c:v>
              </c:pt>
              <c:pt idx="936">
                <c:v>-132.72602382577625</c:v>
              </c:pt>
              <c:pt idx="937">
                <c:v>-132.55825763155136</c:v>
              </c:pt>
              <c:pt idx="938">
                <c:v>-132.42429983388129</c:v>
              </c:pt>
              <c:pt idx="939">
                <c:v>-132.26259363526529</c:v>
              </c:pt>
              <c:pt idx="940">
                <c:v>-132.21825998317925</c:v>
              </c:pt>
              <c:pt idx="941">
                <c:v>-132.12863583759523</c:v>
              </c:pt>
              <c:pt idx="942">
                <c:v>-131.98893699145356</c:v>
              </c:pt>
              <c:pt idx="943">
                <c:v>-131.89516653308453</c:v>
              </c:pt>
              <c:pt idx="944">
                <c:v>-131.80362870467664</c:v>
              </c:pt>
              <c:pt idx="945">
                <c:v>-131.6467067131203</c:v>
              </c:pt>
              <c:pt idx="946">
                <c:v>-131.54113521067077</c:v>
              </c:pt>
              <c:pt idx="947">
                <c:v>-131.42950371261242</c:v>
              </c:pt>
              <c:pt idx="948">
                <c:v>-131.3105364303959</c:v>
              </c:pt>
              <c:pt idx="949">
                <c:v>-131.22378280904763</c:v>
              </c:pt>
              <c:pt idx="950">
                <c:v>-131.01997558830675</c:v>
              </c:pt>
              <c:pt idx="951">
                <c:v>-130.96384089214024</c:v>
              </c:pt>
              <c:pt idx="952">
                <c:v>-130.8260557288225</c:v>
              </c:pt>
              <c:pt idx="953">
                <c:v>-130.72845790480571</c:v>
              </c:pt>
              <c:pt idx="954">
                <c:v>-130.58046643309402</c:v>
              </c:pt>
              <c:pt idx="955">
                <c:v>-130.42067391730185</c:v>
              </c:pt>
              <c:pt idx="956">
                <c:v>-130.28097507116021</c:v>
              </c:pt>
              <c:pt idx="957">
                <c:v>-130.2407877318592</c:v>
              </c:pt>
              <c:pt idx="958">
                <c:v>-130.16838673168991</c:v>
              </c:pt>
              <c:pt idx="959">
                <c:v>-130.06217733496578</c:v>
              </c:pt>
              <c:pt idx="960">
                <c:v>-130.05547944508228</c:v>
              </c:pt>
              <c:pt idx="961">
                <c:v>-129.88771325085739</c:v>
              </c:pt>
              <c:pt idx="962">
                <c:v>-129.67688919309569</c:v>
              </c:pt>
              <c:pt idx="963">
                <c:v>-129.59555767308171</c:v>
              </c:pt>
              <c:pt idx="964">
                <c:v>-129.49413248341722</c:v>
              </c:pt>
              <c:pt idx="965">
                <c:v>-129.43831673438805</c:v>
              </c:pt>
              <c:pt idx="966">
                <c:v>-129.27405895867355</c:v>
              </c:pt>
              <c:pt idx="967">
                <c:v>-129.17135798045985</c:v>
              </c:pt>
              <c:pt idx="968">
                <c:v>-128.99466126639027</c:v>
              </c:pt>
              <c:pt idx="969">
                <c:v>-128.86835820001565</c:v>
              </c:pt>
              <c:pt idx="970">
                <c:v>-128.7844751029032</c:v>
              </c:pt>
              <c:pt idx="971">
                <c:v>-128.65753414225395</c:v>
              </c:pt>
              <c:pt idx="972">
                <c:v>-128.49869846787374</c:v>
              </c:pt>
              <c:pt idx="973">
                <c:v>-128.53250686442857</c:v>
              </c:pt>
              <c:pt idx="974">
                <c:v>-128.44862376731612</c:v>
              </c:pt>
              <c:pt idx="975">
                <c:v>-128.20399131299959</c:v>
              </c:pt>
              <c:pt idx="976">
                <c:v>-128.13765030843916</c:v>
              </c:pt>
              <c:pt idx="977">
                <c:v>-128.05025879281629</c:v>
              </c:pt>
              <c:pt idx="978">
                <c:v>-127.90928415812544</c:v>
              </c:pt>
              <c:pt idx="979">
                <c:v>-127.85346840909625</c:v>
              </c:pt>
              <c:pt idx="980">
                <c:v>-127.74821585378407</c:v>
              </c:pt>
              <c:pt idx="981">
                <c:v>-127.60405174772008</c:v>
              </c:pt>
              <c:pt idx="982">
                <c:v>-127.44776765043834</c:v>
              </c:pt>
              <c:pt idx="983">
                <c:v>-127.36707402469899</c:v>
              </c:pt>
              <c:pt idx="984">
                <c:v>-127.28350987472385</c:v>
              </c:pt>
              <c:pt idx="985">
                <c:v>-127.16868890529237</c:v>
              </c:pt>
              <c:pt idx="986">
                <c:v>-127.02771427060146</c:v>
              </c:pt>
              <c:pt idx="987">
                <c:v>-126.9004543628149</c:v>
              </c:pt>
              <c:pt idx="988">
                <c:v>-126.79169338899233</c:v>
              </c:pt>
              <c:pt idx="989">
                <c:v>-126.73587763996312</c:v>
              </c:pt>
              <c:pt idx="990">
                <c:v>-126.66762295257885</c:v>
              </c:pt>
              <c:pt idx="991">
                <c:v>-126.52250200510294</c:v>
              </c:pt>
              <c:pt idx="992">
                <c:v>-126.38312210609861</c:v>
              </c:pt>
              <c:pt idx="993">
                <c:v>-126.32730635706942</c:v>
              </c:pt>
              <c:pt idx="994">
                <c:v>-126.17389278402345</c:v>
              </c:pt>
              <c:pt idx="995">
                <c:v>-126.03642656784299</c:v>
              </c:pt>
              <c:pt idx="996">
                <c:v>-126.02590131231177</c:v>
              </c:pt>
              <c:pt idx="997">
                <c:v>-125.87472036922698</c:v>
              </c:pt>
              <c:pt idx="998">
                <c:v>-125.79083727211454</c:v>
              </c:pt>
              <c:pt idx="999">
                <c:v>-125.63072580918509</c:v>
              </c:pt>
              <c:pt idx="1000">
                <c:v>-125.50250905998659</c:v>
              </c:pt>
              <c:pt idx="1001">
                <c:v>-125.37971441212235</c:v>
              </c:pt>
              <c:pt idx="1002">
                <c:v>-125.2400155659807</c:v>
              </c:pt>
              <c:pt idx="1003">
                <c:v>-125.20843979938705</c:v>
              </c:pt>
              <c:pt idx="1004">
                <c:v>-125.00367573723423</c:v>
              </c:pt>
              <c:pt idx="1005">
                <c:v>-124.96157471510935</c:v>
              </c:pt>
              <c:pt idx="1006">
                <c:v>-124.86525267964184</c:v>
              </c:pt>
              <c:pt idx="1007">
                <c:v>-124.72523488636288</c:v>
              </c:pt>
              <c:pt idx="1008">
                <c:v>-124.70099490392735</c:v>
              </c:pt>
              <c:pt idx="1009">
                <c:v>-124.55778763927529</c:v>
              </c:pt>
              <c:pt idx="1010">
                <c:v>-124.43339825572453</c:v>
              </c:pt>
              <c:pt idx="1011">
                <c:v>-124.29369940958289</c:v>
              </c:pt>
              <c:pt idx="1012">
                <c:v>-124.14794056783236</c:v>
              </c:pt>
              <c:pt idx="1013">
                <c:v>-124.0800048275854</c:v>
              </c:pt>
              <c:pt idx="1014">
                <c:v>-123.94126282285571</c:v>
              </c:pt>
              <c:pt idx="1015">
                <c:v>-123.84366499883892</c:v>
              </c:pt>
              <c:pt idx="1016">
                <c:v>-123.73171455364324</c:v>
              </c:pt>
              <c:pt idx="1017">
                <c:v>-123.58117150483305</c:v>
              </c:pt>
              <c:pt idx="1018">
                <c:v>-123.52535575580386</c:v>
              </c:pt>
              <c:pt idx="1019">
                <c:v>-123.41946530621705</c:v>
              </c:pt>
              <c:pt idx="1020">
                <c:v>-123.35152956597007</c:v>
              </c:pt>
              <c:pt idx="1021">
                <c:v>-123.23989806791171</c:v>
              </c:pt>
              <c:pt idx="1022">
                <c:v>-123.15920444217235</c:v>
              </c:pt>
              <c:pt idx="1023">
                <c:v>-122.98761088229973</c:v>
              </c:pt>
              <c:pt idx="1024">
                <c:v>-122.930200397584</c:v>
              </c:pt>
              <c:pt idx="1025">
                <c:v>-122.87406570141749</c:v>
              </c:pt>
              <c:pt idx="1026">
                <c:v>-122.73117738390276</c:v>
              </c:pt>
              <c:pt idx="1027">
                <c:v>-122.64474270969183</c:v>
              </c:pt>
              <c:pt idx="1028">
                <c:v>-122.52035332614105</c:v>
              </c:pt>
              <c:pt idx="1029">
                <c:v>-122.43168602196896</c:v>
              </c:pt>
              <c:pt idx="1030">
                <c:v>-122.34780292485651</c:v>
              </c:pt>
              <c:pt idx="1031">
                <c:v>-122.23872300389662</c:v>
              </c:pt>
              <c:pt idx="1032">
                <c:v>-122.16408937376613</c:v>
              </c:pt>
              <c:pt idx="1033">
                <c:v>-122.01418421923059</c:v>
              </c:pt>
              <c:pt idx="1034">
                <c:v>-121.9523084745925</c:v>
              </c:pt>
              <c:pt idx="1035">
                <c:v>-121.84067697653414</c:v>
              </c:pt>
              <c:pt idx="1036">
                <c:v>-121.70225391894172</c:v>
              </c:pt>
              <c:pt idx="1037">
                <c:v>-121.5922171565699</c:v>
              </c:pt>
              <c:pt idx="1038">
                <c:v>-121.50418774667241</c:v>
              </c:pt>
              <c:pt idx="1039">
                <c:v>-121.39702150853637</c:v>
              </c:pt>
              <c:pt idx="1040">
                <c:v>-121.25732266239471</c:v>
              </c:pt>
              <c:pt idx="1041">
                <c:v>-121.23499636278304</c:v>
              </c:pt>
              <c:pt idx="1042">
                <c:v>-121.12368381186195</c:v>
              </c:pt>
              <c:pt idx="1043">
                <c:v>-121.04873123459419</c:v>
              </c:pt>
              <c:pt idx="1044">
                <c:v>-120.96484813748174</c:v>
              </c:pt>
              <c:pt idx="1045">
                <c:v>-120.75689460395581</c:v>
              </c:pt>
              <c:pt idx="1046">
                <c:v>-120.74158514136496</c:v>
              </c:pt>
              <c:pt idx="1047">
                <c:v>-120.63537574464084</c:v>
              </c:pt>
              <c:pt idx="1048">
                <c:v>-120.52342529944515</c:v>
              </c:pt>
              <c:pt idx="1049">
                <c:v>-120.40605275291517</c:v>
              </c:pt>
              <c:pt idx="1050">
                <c:v>-120.282301263639</c:v>
              </c:pt>
              <c:pt idx="1051">
                <c:v>-120.20128869076238</c:v>
              </c:pt>
              <c:pt idx="1052">
                <c:v>-120.06190879175803</c:v>
              </c:pt>
              <c:pt idx="1053">
                <c:v>-119.97834464178288</c:v>
              </c:pt>
              <c:pt idx="1054">
                <c:v>-119.87277313933338</c:v>
              </c:pt>
              <c:pt idx="1055">
                <c:v>-119.77517531531663</c:v>
              </c:pt>
              <c:pt idx="1056">
                <c:v>-119.67693959702524</c:v>
              </c:pt>
              <c:pt idx="1057">
                <c:v>-119.635476469175</c:v>
              </c:pt>
              <c:pt idx="1058">
                <c:v>-119.57934177300849</c:v>
              </c:pt>
              <c:pt idx="1059">
                <c:v>-119.40806716027316</c:v>
              </c:pt>
              <c:pt idx="1060">
                <c:v>-119.34013142002621</c:v>
              </c:pt>
              <c:pt idx="1061">
                <c:v>-119.28909987805666</c:v>
              </c:pt>
              <c:pt idx="1062">
                <c:v>-119.19756204964879</c:v>
              </c:pt>
              <c:pt idx="1063">
                <c:v>-119.14174630061959</c:v>
              </c:pt>
              <c:pt idx="1064">
                <c:v>-118.95835169666654</c:v>
              </c:pt>
              <c:pt idx="1065">
                <c:v>-118.84002230872464</c:v>
              </c:pt>
              <c:pt idx="1066">
                <c:v>-118.71658976658578</c:v>
              </c:pt>
              <c:pt idx="1067">
                <c:v>-118.60463932139011</c:v>
              </c:pt>
              <c:pt idx="1068">
                <c:v>-118.57083092483528</c:v>
              </c:pt>
              <c:pt idx="1069">
                <c:v>-118.48056888497665</c:v>
              </c:pt>
              <c:pt idx="1070">
                <c:v>-118.41646051037739</c:v>
              </c:pt>
              <c:pt idx="1071">
                <c:v>-118.24965115756443</c:v>
              </c:pt>
              <c:pt idx="1072">
                <c:v>-118.19415435567255</c:v>
              </c:pt>
              <c:pt idx="1073">
                <c:v>-118.11346072993318</c:v>
              </c:pt>
              <c:pt idx="1074">
                <c:v>-117.96802083531998</c:v>
              </c:pt>
              <c:pt idx="1075">
                <c:v>-117.91029140346693</c:v>
              </c:pt>
              <c:pt idx="1076">
                <c:v>-117.79865990540854</c:v>
              </c:pt>
              <c:pt idx="1077">
                <c:v>-117.75017994053745</c:v>
              </c:pt>
              <c:pt idx="1078">
                <c:v>-117.56550954803515</c:v>
              </c:pt>
              <c:pt idx="1079">
                <c:v>-117.51160748182981</c:v>
              </c:pt>
              <c:pt idx="1080">
                <c:v>-117.39391598816255</c:v>
              </c:pt>
              <c:pt idx="1081">
                <c:v>-117.25421714202089</c:v>
              </c:pt>
              <c:pt idx="1082">
                <c:v>-117.21339190844526</c:v>
              </c:pt>
              <c:pt idx="1083">
                <c:v>-117.03605730010109</c:v>
              </c:pt>
              <c:pt idx="1084">
                <c:v>-116.95376893867518</c:v>
              </c:pt>
              <c:pt idx="1085">
                <c:v>-116.85712795607034</c:v>
              </c:pt>
              <c:pt idx="1086">
                <c:v>-116.74581540514929</c:v>
              </c:pt>
              <c:pt idx="1087">
                <c:v>-116.70339543588709</c:v>
              </c:pt>
              <c:pt idx="1088">
                <c:v>-116.57964394661093</c:v>
              </c:pt>
              <c:pt idx="1089">
                <c:v>-116.56752395539316</c:v>
              </c:pt>
              <c:pt idx="1090">
                <c:v>-116.42782510925151</c:v>
              </c:pt>
              <c:pt idx="1091">
                <c:v>-116.24060313965073</c:v>
              </c:pt>
              <c:pt idx="1092">
                <c:v>-116.22178525854947</c:v>
              </c:pt>
              <c:pt idx="1093">
                <c:v>-116.10824007766722</c:v>
              </c:pt>
              <c:pt idx="1094">
                <c:v>-115.97428227999714</c:v>
              </c:pt>
              <c:pt idx="1095">
                <c:v>-115.86233183480147</c:v>
              </c:pt>
              <c:pt idx="1096">
                <c:v>-115.8106623985573</c:v>
              </c:pt>
              <c:pt idx="1097">
                <c:v>-115.72199509438518</c:v>
              </c:pt>
              <c:pt idx="1098">
                <c:v>-115.59951939365828</c:v>
              </c:pt>
              <c:pt idx="1099">
                <c:v>-115.55933205435726</c:v>
              </c:pt>
              <c:pt idx="1100">
                <c:v>-115.44738160916157</c:v>
              </c:pt>
              <c:pt idx="1101">
                <c:v>-115.33447432255392</c:v>
              </c:pt>
              <c:pt idx="1102">
                <c:v>-115.19158600503918</c:v>
              </c:pt>
              <c:pt idx="1103">
                <c:v>-115.14693340581584</c:v>
              </c:pt>
              <c:pt idx="1104">
                <c:v>-115.06305030870338</c:v>
              </c:pt>
              <c:pt idx="1105">
                <c:v>-114.88794833032037</c:v>
              </c:pt>
              <c:pt idx="1106">
                <c:v>-114.87008729063102</c:v>
              </c:pt>
              <c:pt idx="1107">
                <c:v>-114.74123264715793</c:v>
              </c:pt>
              <c:pt idx="1108">
                <c:v>-114.68701163381529</c:v>
              </c:pt>
              <c:pt idx="1109">
                <c:v>-114.63119588478605</c:v>
              </c:pt>
              <c:pt idx="1110">
                <c:v>-114.46948968617006</c:v>
              </c:pt>
              <c:pt idx="1111">
                <c:v>-114.4305781354183</c:v>
              </c:pt>
              <c:pt idx="1112">
                <c:v>-114.33361820567616</c:v>
              </c:pt>
              <c:pt idx="1113">
                <c:v>-114.250054055701</c:v>
              </c:pt>
              <c:pt idx="1114">
                <c:v>-114.23506354024747</c:v>
              </c:pt>
              <c:pt idx="1115">
                <c:v>-114.07112471167028</c:v>
              </c:pt>
              <c:pt idx="1116">
                <c:v>-114.00414581283525</c:v>
              </c:pt>
              <c:pt idx="1117">
                <c:v>-113.85838697108474</c:v>
              </c:pt>
              <c:pt idx="1118">
                <c:v>-113.80289016919284</c:v>
              </c:pt>
              <c:pt idx="1119">
                <c:v>-113.72347233200273</c:v>
              </c:pt>
              <c:pt idx="1120">
                <c:v>-113.57069665323141</c:v>
              </c:pt>
              <c:pt idx="1121">
                <c:v>-113.54167246373621</c:v>
              </c:pt>
              <c:pt idx="1122">
                <c:v>-113.44184200975828</c:v>
              </c:pt>
              <c:pt idx="1123">
                <c:v>-113.4134557145377</c:v>
              </c:pt>
              <c:pt idx="1124">
                <c:v>-113.2651452956887</c:v>
              </c:pt>
              <c:pt idx="1125">
                <c:v>-113.22304427356384</c:v>
              </c:pt>
              <c:pt idx="1126">
                <c:v>-113.03008125549147</c:v>
              </c:pt>
              <c:pt idx="1127">
                <c:v>-112.91844975743308</c:v>
              </c:pt>
              <c:pt idx="1128">
                <c:v>-112.90601081907801</c:v>
              </c:pt>
              <c:pt idx="1129">
                <c:v>-112.79916352807926</c:v>
              </c:pt>
              <c:pt idx="1130">
                <c:v>-112.70379833402369</c:v>
              </c:pt>
              <c:pt idx="1131">
                <c:v>-112.6416036422483</c:v>
              </c:pt>
              <c:pt idx="1132">
                <c:v>-112.52965319705261</c:v>
              </c:pt>
              <c:pt idx="1133">
                <c:v>-112.44513220566553</c:v>
              </c:pt>
              <c:pt idx="1134">
                <c:v>-112.3290354476848</c:v>
              </c:pt>
              <c:pt idx="1135">
                <c:v>-112.24036814351274</c:v>
              </c:pt>
              <c:pt idx="1136">
                <c:v>-111.96192729264136</c:v>
              </c:pt>
              <c:pt idx="1137">
                <c:v>-111.82254739363704</c:v>
              </c:pt>
              <c:pt idx="1138">
                <c:v>-111.68795170169236</c:v>
              </c:pt>
              <c:pt idx="1139">
                <c:v>-111.42099294776412</c:v>
              </c:pt>
              <c:pt idx="1140">
                <c:v>-111.30011198272378</c:v>
              </c:pt>
              <c:pt idx="1141">
                <c:v>-111.13266473563618</c:v>
              </c:pt>
              <c:pt idx="1142">
                <c:v>-111.11544159022147</c:v>
              </c:pt>
              <c:pt idx="1143">
                <c:v>-110.94065855897574</c:v>
              </c:pt>
              <c:pt idx="1144">
                <c:v>-110.82583758954426</c:v>
              </c:pt>
              <c:pt idx="1145">
                <c:v>-110.73206713117523</c:v>
              </c:pt>
              <c:pt idx="1146">
                <c:v>-110.67593243500872</c:v>
              </c:pt>
              <c:pt idx="1147">
                <c:v>-110.63829667280619</c:v>
              </c:pt>
              <c:pt idx="1148">
                <c:v>-110.57004198542191</c:v>
              </c:pt>
              <c:pt idx="1149">
                <c:v>-110.63127983578536</c:v>
              </c:pt>
              <c:pt idx="1150">
                <c:v>-110.47563363277824</c:v>
              </c:pt>
              <c:pt idx="1151">
                <c:v>-110.25205168952417</c:v>
              </c:pt>
              <c:pt idx="1152">
                <c:v>-110.11171494910789</c:v>
              </c:pt>
              <c:pt idx="1153">
                <c:v>-109.12616829482099</c:v>
              </c:pt>
              <c:pt idx="1154">
                <c:v>-108.52782346522802</c:v>
              </c:pt>
              <c:pt idx="1155">
                <c:v>-106.62817431541156</c:v>
              </c:pt>
              <c:pt idx="1156">
                <c:v>-104.10275088219348</c:v>
              </c:pt>
              <c:pt idx="1157">
                <c:v>-102.67035928853572</c:v>
              </c:pt>
              <c:pt idx="1158">
                <c:v>-99.446760571746751</c:v>
              </c:pt>
              <c:pt idx="1159">
                <c:v>-97.821724907153936</c:v>
              </c:pt>
              <c:pt idx="1160">
                <c:v>-94.300229564117743</c:v>
              </c:pt>
              <c:pt idx="1161">
                <c:v>-92.463731947488611</c:v>
              </c:pt>
              <c:pt idx="1162">
                <c:v>-88.875257705617372</c:v>
              </c:pt>
              <c:pt idx="1163">
                <c:v>-85.168773022941565</c:v>
              </c:pt>
              <c:pt idx="1164">
                <c:v>-83.381074318320799</c:v>
              </c:pt>
              <c:pt idx="1165">
                <c:v>-79.78558323942876</c:v>
              </c:pt>
              <c:pt idx="1166">
                <c:v>-78.015426627360014</c:v>
              </c:pt>
              <c:pt idx="1167">
                <c:v>-74.44800289655123</c:v>
              </c:pt>
              <c:pt idx="1168">
                <c:v>-70.946282276028242</c:v>
              </c:pt>
              <c:pt idx="1169">
                <c:v>-69.186013025216113</c:v>
              </c:pt>
              <c:pt idx="1170">
                <c:v>-65.758607087686272</c:v>
              </c:pt>
              <c:pt idx="1171">
                <c:v>-64.090513559556655</c:v>
              </c:pt>
              <c:pt idx="1172">
                <c:v>-60.730724415136457</c:v>
              </c:pt>
              <c:pt idx="1173">
                <c:v>-59.04572668872941</c:v>
              </c:pt>
              <c:pt idx="1174">
                <c:v>-55.832015333197056</c:v>
              </c:pt>
              <c:pt idx="1175">
                <c:v>-52.56344507004745</c:v>
              </c:pt>
              <c:pt idx="1176">
                <c:v>-50.930754674159175</c:v>
              </c:pt>
              <c:pt idx="1177">
                <c:v>-47.743196983886229</c:v>
              </c:pt>
              <c:pt idx="1178">
                <c:v>-46.178761275382236</c:v>
              </c:pt>
              <c:pt idx="1179">
                <c:v>-43.024374087389482</c:v>
              </c:pt>
              <c:pt idx="1180">
                <c:v>-41.433784713626103</c:v>
              </c:pt>
              <c:pt idx="1181">
                <c:v>-38.344143794507218</c:v>
              </c:pt>
              <c:pt idx="1182">
                <c:v>-35.286397589119304</c:v>
              </c:pt>
              <c:pt idx="1183">
                <c:v>-33.805526030590457</c:v>
              </c:pt>
              <c:pt idx="1184">
                <c:v>-30.756327608482437</c:v>
              </c:pt>
              <c:pt idx="1185">
                <c:v>-29.276955101498938</c:v>
              </c:pt>
              <c:pt idx="1186">
                <c:v>-26.310682935091442</c:v>
              </c:pt>
              <c:pt idx="1187">
                <c:v>-23.362782123792975</c:v>
              </c:pt>
              <c:pt idx="1188">
                <c:v>-21.88165540755428</c:v>
              </c:pt>
              <c:pt idx="1189">
                <c:v>-18.965681204700516</c:v>
              </c:pt>
              <c:pt idx="1190">
                <c:v>-17.543336445867993</c:v>
              </c:pt>
              <c:pt idx="1191">
                <c:v>-14.696765140092817</c:v>
              </c:pt>
              <c:pt idx="1192">
                <c:v>-13.271741225306886</c:v>
              </c:pt>
              <c:pt idx="1193">
                <c:v>-10.45106842708126</c:v>
              </c:pt>
              <c:pt idx="1194">
                <c:v>-7.6854777994690098</c:v>
              </c:pt>
              <c:pt idx="1195">
                <c:v>-6.2869264970797873</c:v>
              </c:pt>
              <c:pt idx="1196">
                <c:v>-3.5761309876573417</c:v>
              </c:pt>
              <c:pt idx="1197">
                <c:v>-2.2630160549392637</c:v>
              </c:pt>
              <c:pt idx="1198">
                <c:v>0.16775630686363588</c:v>
              </c:pt>
              <c:pt idx="1199">
                <c:v>1.5093216431768748</c:v>
              </c:pt>
              <c:pt idx="1200">
                <c:v>4.1634083515856588</c:v>
              </c:pt>
              <c:pt idx="1201">
                <c:v>6.7620620475300193</c:v>
              </c:pt>
              <c:pt idx="1202">
                <c:v>8.0795688823288518</c:v>
              </c:pt>
              <c:pt idx="1203">
                <c:v>10.648018284369988</c:v>
              </c:pt>
              <c:pt idx="1204">
                <c:v>11.934076931430084</c:v>
              </c:pt>
              <c:pt idx="1205">
                <c:v>14.504567595150002</c:v>
              </c:pt>
              <c:pt idx="1206">
                <c:v>15.790115926790405</c:v>
              </c:pt>
              <c:pt idx="1207">
                <c:v>18.27870096564919</c:v>
              </c:pt>
              <c:pt idx="1208">
                <c:v>19.563005403454088</c:v>
              </c:pt>
              <c:pt idx="1209">
                <c:v>21.989810381815992</c:v>
              </c:pt>
              <c:pt idx="1210">
                <c:v>24.473005214054247</c:v>
              </c:pt>
              <c:pt idx="1211">
                <c:v>25.674287712017431</c:v>
              </c:pt>
              <c:pt idx="1212">
                <c:v>28.034177580971768</c:v>
              </c:pt>
              <c:pt idx="1213">
                <c:v>29.236129867923299</c:v>
              </c:pt>
              <c:pt idx="1214">
                <c:v>31.5911398456768</c:v>
              </c:pt>
              <c:pt idx="1215">
                <c:v>32.765439415823586</c:v>
              </c:pt>
              <c:pt idx="1216">
                <c:v>35.073978795671053</c:v>
              </c:pt>
              <c:pt idx="1217">
                <c:v>36.218680071475504</c:v>
              </c:pt>
              <c:pt idx="1218">
                <c:v>38.487351059159273</c:v>
              </c:pt>
              <c:pt idx="1219">
                <c:v>40.747410474135677</c:v>
              </c:pt>
              <c:pt idx="1220">
                <c:v>41.837252842322854</c:v>
              </c:pt>
              <c:pt idx="1221">
                <c:v>44.012791265912192</c:v>
              </c:pt>
              <c:pt idx="1222">
                <c:v>45.096254691353174</c:v>
              </c:pt>
              <c:pt idx="1223">
                <c:v>47.242449978310027</c:v>
              </c:pt>
              <c:pt idx="1224">
                <c:v>48.318577619592887</c:v>
              </c:pt>
              <c:pt idx="1225">
                <c:v>50.414379258854808</c:v>
              </c:pt>
              <c:pt idx="1226">
                <c:v>52.488173545642354</c:v>
              </c:pt>
              <c:pt idx="1227">
                <c:v>53.507847543621409</c:v>
              </c:pt>
              <c:pt idx="1228">
                <c:v>55.565375526406172</c:v>
              </c:pt>
              <c:pt idx="1229">
                <c:v>56.57165374461821</c:v>
              </c:pt>
              <c:pt idx="1230">
                <c:v>58.531583903386213</c:v>
              </c:pt>
              <c:pt idx="1231">
                <c:v>59.512665297750786</c:v>
              </c:pt>
              <c:pt idx="1232">
                <c:v>61.439424954238568</c:v>
              </c:pt>
              <c:pt idx="1233">
                <c:v>62.416360035818123</c:v>
              </c:pt>
              <c:pt idx="1234">
                <c:v>64.316966027046519</c:v>
              </c:pt>
              <c:pt idx="1235">
                <c:v>66.18057415034697</c:v>
              </c:pt>
              <c:pt idx="1236">
                <c:v>67.088297703130337</c:v>
              </c:pt>
              <c:pt idx="1237">
                <c:v>68.868979570730289</c:v>
              </c:pt>
              <c:pt idx="1238">
                <c:v>69.763307343746646</c:v>
              </c:pt>
              <c:pt idx="1239">
                <c:v>71.532188167266128</c:v>
              </c:pt>
              <c:pt idx="1240">
                <c:v>72.344865473131193</c:v>
              </c:pt>
              <c:pt idx="1241">
                <c:v>73.984253758902966</c:v>
              </c:pt>
              <c:pt idx="1242">
                <c:v>74.851789972385291</c:v>
              </c:pt>
              <c:pt idx="1243">
                <c:v>76.473317218467727</c:v>
              </c:pt>
              <c:pt idx="1244">
                <c:v>78.016064521634632</c:v>
              </c:pt>
              <c:pt idx="1245">
                <c:v>78.795571325219512</c:v>
              </c:pt>
              <c:pt idx="1246">
                <c:v>80.332258632777553</c:v>
              </c:pt>
              <c:pt idx="1247">
                <c:v>81.004280251089043</c:v>
              </c:pt>
              <c:pt idx="1248">
                <c:v>82.429973954863328</c:v>
              </c:pt>
              <c:pt idx="1249">
                <c:v>83.139312388240072</c:v>
              </c:pt>
              <c:pt idx="1250">
                <c:v>84.495156668943523</c:v>
              </c:pt>
              <c:pt idx="1251">
                <c:v>85.188547745454784</c:v>
              </c:pt>
              <c:pt idx="1252">
                <c:v>86.502928898307971</c:v>
              </c:pt>
              <c:pt idx="1253">
                <c:v>87.711738548711665</c:v>
              </c:pt>
              <c:pt idx="1254">
                <c:v>88.352184400429479</c:v>
              </c:pt>
              <c:pt idx="1255">
                <c:v>89.603414020095371</c:v>
              </c:pt>
              <c:pt idx="1256">
                <c:v>90.163804140348475</c:v>
              </c:pt>
              <c:pt idx="1257">
                <c:v>91.338167499922733</c:v>
              </c:pt>
              <c:pt idx="1258">
                <c:v>91.896962884489284</c:v>
              </c:pt>
              <c:pt idx="1259">
                <c:v>92.992227354010723</c:v>
              </c:pt>
              <c:pt idx="1260">
                <c:v>93.564418518344326</c:v>
              </c:pt>
              <c:pt idx="1261">
                <c:v>94.627150379860154</c:v>
              </c:pt>
              <c:pt idx="1262">
                <c:v>95.662133840430087</c:v>
              </c:pt>
              <c:pt idx="1263">
                <c:v>96.181698727107559</c:v>
              </c:pt>
              <c:pt idx="1264">
                <c:v>97.148427500293195</c:v>
              </c:pt>
              <c:pt idx="1265">
                <c:v>97.625253470571167</c:v>
              </c:pt>
              <c:pt idx="1266">
                <c:v>98.548286485945397</c:v>
              </c:pt>
              <c:pt idx="1267">
                <c:v>98.987795641158144</c:v>
              </c:pt>
              <c:pt idx="1268">
                <c:v>99.840979233461539</c:v>
              </c:pt>
              <c:pt idx="1269">
                <c:v>100.28495364859661</c:v>
              </c:pt>
              <c:pt idx="1270">
                <c:v>101.07243413061423</c:v>
              </c:pt>
              <c:pt idx="1271">
                <c:v>101.88287880651814</c:v>
              </c:pt>
              <c:pt idx="1272">
                <c:v>102.25126275011078</c:v>
              </c:pt>
              <c:pt idx="1273">
                <c:v>103.02694218804793</c:v>
              </c:pt>
              <c:pt idx="1274">
                <c:v>103.3717240434797</c:v>
              </c:pt>
              <c:pt idx="1275">
                <c:v>104.12922349459021</c:v>
              </c:pt>
              <c:pt idx="1276">
                <c:v>104.49250428398594</c:v>
              </c:pt>
              <c:pt idx="1277">
                <c:v>105.18844693759564</c:v>
              </c:pt>
              <c:pt idx="1278">
                <c:v>105.45189727301346</c:v>
              </c:pt>
              <c:pt idx="1279">
                <c:v>106.12391889132495</c:v>
              </c:pt>
              <c:pt idx="1280">
                <c:v>106.73916791919531</c:v>
              </c:pt>
              <c:pt idx="1281">
                <c:v>107.01186772159508</c:v>
              </c:pt>
              <c:pt idx="1282">
                <c:v>107.63540937503554</c:v>
              </c:pt>
              <c:pt idx="1283">
                <c:v>107.91735864441729</c:v>
              </c:pt>
              <c:pt idx="1284">
                <c:v>108.52335820530568</c:v>
              </c:pt>
              <c:pt idx="1285">
                <c:v>108.80275589758897</c:v>
              </c:pt>
              <c:pt idx="1286">
                <c:v>109.32614814991416</c:v>
              </c:pt>
              <c:pt idx="1287">
                <c:v>109.84060988239465</c:v>
              </c:pt>
              <c:pt idx="1288">
                <c:v>110.13212756589573</c:v>
              </c:pt>
              <c:pt idx="1289">
                <c:v>110.65169245257319</c:v>
              </c:pt>
              <c:pt idx="1290">
                <c:v>110.90334174391052</c:v>
              </c:pt>
              <c:pt idx="1291">
                <c:v>111.29341409284028</c:v>
              </c:pt>
              <c:pt idx="1292">
                <c:v>111.52656445021366</c:v>
              </c:pt>
              <c:pt idx="1293">
                <c:v>111.96128939836673</c:v>
              </c:pt>
              <c:pt idx="1294">
                <c:v>112.18487134162083</c:v>
              </c:pt>
              <c:pt idx="1295">
                <c:v>112.62278576114701</c:v>
              </c:pt>
              <c:pt idx="1296">
                <c:v>113.06070018067321</c:v>
              </c:pt>
              <c:pt idx="1297">
                <c:v>113.23165584627121</c:v>
              </c:pt>
              <c:pt idx="1298">
                <c:v>113.63225345073216</c:v>
              </c:pt>
              <c:pt idx="1299">
                <c:v>113.8280869930403</c:v>
              </c:pt>
              <c:pt idx="1300">
                <c:v>114.22039197193121</c:v>
              </c:pt>
              <c:pt idx="1301">
                <c:v>114.28450034653046</c:v>
              </c:pt>
              <c:pt idx="1302">
                <c:v>114.66436638706629</c:v>
              </c:pt>
              <c:pt idx="1303">
                <c:v>114.83213258129119</c:v>
              </c:pt>
              <c:pt idx="1304">
                <c:v>115.19381863500038</c:v>
              </c:pt>
              <c:pt idx="1305">
                <c:v>115.54880679882604</c:v>
              </c:pt>
              <c:pt idx="1306">
                <c:v>115.69647932340041</c:v>
              </c:pt>
              <c:pt idx="1307">
                <c:v>115.98161806415527</c:v>
              </c:pt>
              <c:pt idx="1308">
                <c:v>116.1213169102969</c:v>
              </c:pt>
              <c:pt idx="1309">
                <c:v>116.40517986250252</c:v>
              </c:pt>
              <c:pt idx="1310">
                <c:v>116.54264607868301</c:v>
              </c:pt>
              <c:pt idx="1311">
                <c:v>116.88009214995664</c:v>
              </c:pt>
              <c:pt idx="1312">
                <c:v>116.96429419420639</c:v>
              </c:pt>
              <c:pt idx="1313">
                <c:v>117.24369188648969</c:v>
              </c:pt>
              <c:pt idx="1314">
                <c:v>117.53839904136382</c:v>
              </c:pt>
              <c:pt idx="1315">
                <c:v>117.67458946899507</c:v>
              </c:pt>
              <c:pt idx="1316">
                <c:v>117.88254300252099</c:v>
              </c:pt>
              <c:pt idx="1317">
                <c:v>118.02224184866262</c:v>
              </c:pt>
              <c:pt idx="1318">
                <c:v>118.31981952777255</c:v>
              </c:pt>
              <c:pt idx="1319">
                <c:v>118.43623523289058</c:v>
              </c:pt>
              <c:pt idx="1320">
                <c:v>118.72870975780359</c:v>
              </c:pt>
              <c:pt idx="1321">
                <c:v>118.84544441005889</c:v>
              </c:pt>
              <c:pt idx="1322">
                <c:v>119.09709370139623</c:v>
              </c:pt>
              <c:pt idx="1323">
                <c:v>119.23073255192901</c:v>
              </c:pt>
              <c:pt idx="1324">
                <c:v>119.3101503891191</c:v>
              </c:pt>
              <c:pt idx="1325">
                <c:v>119.5968838655605</c:v>
              </c:pt>
              <c:pt idx="1326">
                <c:v>119.68842169396838</c:v>
              </c:pt>
              <c:pt idx="1327">
                <c:v>119.91232258435979</c:v>
              </c:pt>
              <c:pt idx="1328">
                <c:v>120.02618671237934</c:v>
              </c:pt>
              <c:pt idx="1329">
                <c:v>120.20256447931159</c:v>
              </c:pt>
              <c:pt idx="1330">
                <c:v>120.34545279682632</c:v>
              </c:pt>
              <c:pt idx="1331">
                <c:v>120.54128633913449</c:v>
              </c:pt>
              <c:pt idx="1332">
                <c:v>120.72850830873527</c:v>
              </c:pt>
              <c:pt idx="1333">
                <c:v>120.86023347644418</c:v>
              </c:pt>
              <c:pt idx="1334">
                <c:v>120.94603025638045</c:v>
              </c:pt>
              <c:pt idx="1335">
                <c:v>121.05670491302693</c:v>
              </c:pt>
              <c:pt idx="1336">
                <c:v>121.25221950819777</c:v>
              </c:pt>
              <c:pt idx="1337">
                <c:v>121.32111208985665</c:v>
              </c:pt>
              <c:pt idx="1338">
                <c:v>121.51184247796783</c:v>
              </c:pt>
              <c:pt idx="1339">
                <c:v>121.66238552677801</c:v>
              </c:pt>
              <c:pt idx="1340">
                <c:v>121.85821906908616</c:v>
              </c:pt>
              <c:pt idx="1341">
                <c:v>122.00302106942476</c:v>
              </c:pt>
              <c:pt idx="1342">
                <c:v>122.11178204324737</c:v>
              </c:pt>
              <c:pt idx="1343">
                <c:v>122.242231422407</c:v>
              </c:pt>
              <c:pt idx="1344">
                <c:v>122.38352500423522</c:v>
              </c:pt>
              <c:pt idx="1345">
                <c:v>122.55129119846009</c:v>
              </c:pt>
              <c:pt idx="1346">
                <c:v>122.60136589901772</c:v>
              </c:pt>
              <c:pt idx="1347">
                <c:v>122.80612996117054</c:v>
              </c:pt>
              <c:pt idx="1348">
                <c:v>122.89607305389187</c:v>
              </c:pt>
              <c:pt idx="1349">
                <c:v>123.05395188686018</c:v>
              </c:pt>
              <c:pt idx="1350">
                <c:v>123.1378349839726</c:v>
              </c:pt>
              <c:pt idx="1351">
                <c:v>123.3094285438452</c:v>
              </c:pt>
              <c:pt idx="1352">
                <c:v>123.50972734607568</c:v>
              </c:pt>
              <c:pt idx="1353">
                <c:v>123.59456728460006</c:v>
              </c:pt>
              <c:pt idx="1354">
                <c:v>123.73458507787902</c:v>
              </c:pt>
              <c:pt idx="1355">
                <c:v>123.87970602535492</c:v>
              </c:pt>
              <c:pt idx="1356">
                <c:v>123.96103754536887</c:v>
              </c:pt>
              <c:pt idx="1357">
                <c:v>124.15719003481433</c:v>
              </c:pt>
              <c:pt idx="1358">
                <c:v>124.30358677083947</c:v>
              </c:pt>
              <c:pt idx="1359">
                <c:v>124.38746986795192</c:v>
              </c:pt>
              <c:pt idx="1360">
                <c:v>124.56608026484537</c:v>
              </c:pt>
              <c:pt idx="1361">
                <c:v>124.74469066173877</c:v>
              </c:pt>
              <c:pt idx="1362">
                <c:v>124.7555348644073</c:v>
              </c:pt>
              <c:pt idx="1363">
                <c:v>124.97369470632712</c:v>
              </c:pt>
              <c:pt idx="1364">
                <c:v>125.05757780343957</c:v>
              </c:pt>
              <c:pt idx="1365">
                <c:v>125.21418084785863</c:v>
              </c:pt>
              <c:pt idx="1366">
                <c:v>125.27031554402514</c:v>
              </c:pt>
              <c:pt idx="1367">
                <c:v>125.43265963691576</c:v>
              </c:pt>
              <c:pt idx="1368">
                <c:v>125.51654273402821</c:v>
              </c:pt>
              <c:pt idx="1369">
                <c:v>125.68590366393964</c:v>
              </c:pt>
              <c:pt idx="1370">
                <c:v>125.8460151268691</c:v>
              </c:pt>
              <c:pt idx="1371">
                <c:v>125.92415717550998</c:v>
              </c:pt>
              <c:pt idx="1372">
                <c:v>126.12668860770162</c:v>
              </c:pt>
              <c:pt idx="1373">
                <c:v>126.1825043567308</c:v>
              </c:pt>
              <c:pt idx="1374">
                <c:v>126.33017688130522</c:v>
              </c:pt>
              <c:pt idx="1375">
                <c:v>126.34452950248412</c:v>
              </c:pt>
              <c:pt idx="1376">
                <c:v>126.57321459993517</c:v>
              </c:pt>
              <c:pt idx="1377">
                <c:v>126.59617879382149</c:v>
              </c:pt>
              <c:pt idx="1378">
                <c:v>126.73587763996312</c:v>
              </c:pt>
              <c:pt idx="1379">
                <c:v>126.97795851718118</c:v>
              </c:pt>
              <c:pt idx="1380">
                <c:v>127.10968368489007</c:v>
              </c:pt>
              <c:pt idx="1381">
                <c:v>127.182722579334</c:v>
              </c:pt>
              <c:pt idx="1382">
                <c:v>127.26692462358373</c:v>
              </c:pt>
              <c:pt idx="1383">
                <c:v>127.46212027161727</c:v>
              </c:pt>
              <c:pt idx="1384">
                <c:v>127.46467184871574</c:v>
              </c:pt>
              <c:pt idx="1385">
                <c:v>127.64328224560917</c:v>
              </c:pt>
              <c:pt idx="1386">
                <c:v>127.67103064655511</c:v>
              </c:pt>
              <c:pt idx="1387">
                <c:v>127.83879684077998</c:v>
              </c:pt>
              <c:pt idx="1388">
                <c:v>127.99858935657214</c:v>
              </c:pt>
              <c:pt idx="1389">
                <c:v>128.13669346702724</c:v>
              </c:pt>
              <c:pt idx="1390">
                <c:v>128.33858700494426</c:v>
              </c:pt>
              <c:pt idx="1391">
                <c:v>128.35325857326052</c:v>
              </c:pt>
              <c:pt idx="1392">
                <c:v>128.49295741940216</c:v>
              </c:pt>
              <c:pt idx="1393">
                <c:v>128.60044260467552</c:v>
              </c:pt>
              <c:pt idx="1394">
                <c:v>128.78734562713899</c:v>
              </c:pt>
              <c:pt idx="1395">
                <c:v>128.86835820001565</c:v>
              </c:pt>
              <c:pt idx="1396">
                <c:v>129.00805704615729</c:v>
              </c:pt>
              <c:pt idx="1397">
                <c:v>129.04346017839867</c:v>
              </c:pt>
              <c:pt idx="1398">
                <c:v>129.19464112148344</c:v>
              </c:pt>
              <c:pt idx="1399">
                <c:v>129.47021144811902</c:v>
              </c:pt>
              <c:pt idx="1400">
                <c:v>129.57897242194161</c:v>
              </c:pt>
              <c:pt idx="1401">
                <c:v>129.7470575633038</c:v>
              </c:pt>
              <c:pt idx="1402">
                <c:v>129.74578177475456</c:v>
              </c:pt>
              <c:pt idx="1403">
                <c:v>129.92503006592261</c:v>
              </c:pt>
              <c:pt idx="1404">
                <c:v>129.98786265197265</c:v>
              </c:pt>
              <c:pt idx="1405">
                <c:v>130.15562884619754</c:v>
              </c:pt>
              <c:pt idx="1406">
                <c:v>130.18465303569269</c:v>
              </c:pt>
              <c:pt idx="1407">
                <c:v>130.39292551635592</c:v>
              </c:pt>
              <c:pt idx="1408">
                <c:v>130.5211422655544</c:v>
              </c:pt>
              <c:pt idx="1409">
                <c:v>130.66945268440341</c:v>
              </c:pt>
              <c:pt idx="1410">
                <c:v>130.80915153054508</c:v>
              </c:pt>
              <c:pt idx="1411">
                <c:v>130.86624306812348</c:v>
              </c:pt>
              <c:pt idx="1412">
                <c:v>130.98935666312502</c:v>
              </c:pt>
              <c:pt idx="1413">
                <c:v>131.11980604228469</c:v>
              </c:pt>
              <c:pt idx="1414">
                <c:v>131.28789118364691</c:v>
              </c:pt>
              <c:pt idx="1415">
                <c:v>131.40462583590224</c:v>
              </c:pt>
              <c:pt idx="1416">
                <c:v>131.54145415780809</c:v>
              </c:pt>
              <c:pt idx="1417">
                <c:v>131.6837045810482</c:v>
              </c:pt>
              <c:pt idx="1418">
                <c:v>131.7069877220718</c:v>
              </c:pt>
              <c:pt idx="1419">
                <c:v>131.8747539162967</c:v>
              </c:pt>
              <c:pt idx="1420">
                <c:v>131.9959538284744</c:v>
              </c:pt>
              <c:pt idx="1421">
                <c:v>132.10822322080736</c:v>
              </c:pt>
              <c:pt idx="1422">
                <c:v>132.253025221146</c:v>
              </c:pt>
              <c:pt idx="1423">
                <c:v>132.42876509380363</c:v>
              </c:pt>
              <c:pt idx="1424">
                <c:v>132.51264819091605</c:v>
              </c:pt>
              <c:pt idx="1425">
                <c:v>132.62970179030873</c:v>
              </c:pt>
              <c:pt idx="1426">
                <c:v>132.78981325323818</c:v>
              </c:pt>
              <c:pt idx="1427">
                <c:v>132.86859319615368</c:v>
              </c:pt>
              <c:pt idx="1428">
                <c:v>133.00861098943264</c:v>
              </c:pt>
              <c:pt idx="1429">
                <c:v>133.06219410850065</c:v>
              </c:pt>
              <c:pt idx="1430">
                <c:v>133.2969392015606</c:v>
              </c:pt>
              <c:pt idx="1431">
                <c:v>133.41750121946365</c:v>
              </c:pt>
              <c:pt idx="1432">
                <c:v>133.52690008756085</c:v>
              </c:pt>
              <c:pt idx="1433">
                <c:v>133.69498522892306</c:v>
              </c:pt>
              <c:pt idx="1434">
                <c:v>133.82862407945581</c:v>
              </c:pt>
              <c:pt idx="1435">
                <c:v>133.95652188151701</c:v>
              </c:pt>
              <c:pt idx="1436">
                <c:v>134.06911022098731</c:v>
              </c:pt>
              <c:pt idx="1437">
                <c:v>134.23177326101526</c:v>
              </c:pt>
              <c:pt idx="1438">
                <c:v>134.31565635812771</c:v>
              </c:pt>
              <c:pt idx="1439">
                <c:v>134.4770436096064</c:v>
              </c:pt>
              <c:pt idx="1440">
                <c:v>134.57783090499626</c:v>
              </c:pt>
              <c:pt idx="1441">
                <c:v>134.70636660133204</c:v>
              </c:pt>
              <c:pt idx="1442">
                <c:v>134.90220014364019</c:v>
              </c:pt>
              <c:pt idx="1443">
                <c:v>134.94589590145162</c:v>
              </c:pt>
              <c:pt idx="1444">
                <c:v>135.19276098572934</c:v>
              </c:pt>
              <c:pt idx="1445">
                <c:v>135.23486200785419</c:v>
              </c:pt>
              <c:pt idx="1446">
                <c:v>135.37679348395702</c:v>
              </c:pt>
              <c:pt idx="1447">
                <c:v>135.46035763393215</c:v>
              </c:pt>
              <c:pt idx="1448">
                <c:v>135.56178282359662</c:v>
              </c:pt>
              <c:pt idx="1449">
                <c:v>135.67915537012658</c:v>
              </c:pt>
              <c:pt idx="1450">
                <c:v>135.88966048075096</c:v>
              </c:pt>
              <c:pt idx="1451">
                <c:v>135.97386252500073</c:v>
              </c:pt>
              <c:pt idx="1452">
                <c:v>136.11675084251547</c:v>
              </c:pt>
              <c:pt idx="1453">
                <c:v>136.32470437604138</c:v>
              </c:pt>
              <c:pt idx="1454">
                <c:v>136.40029484758378</c:v>
              </c:pt>
              <c:pt idx="1455">
                <c:v>136.61654100667974</c:v>
              </c:pt>
              <c:pt idx="1456">
                <c:v>136.7007430509295</c:v>
              </c:pt>
              <c:pt idx="1457">
                <c:v>136.81683980891023</c:v>
              </c:pt>
              <c:pt idx="1458">
                <c:v>136.93516919685212</c:v>
              </c:pt>
              <c:pt idx="1459">
                <c:v>137.03085333804501</c:v>
              </c:pt>
              <c:pt idx="1460">
                <c:v>137.31567313166258</c:v>
              </c:pt>
              <c:pt idx="1461">
                <c:v>137.399556228775</c:v>
              </c:pt>
              <c:pt idx="1462">
                <c:v>137.47355196463084</c:v>
              </c:pt>
              <c:pt idx="1463">
                <c:v>137.5803992556296</c:v>
              </c:pt>
              <c:pt idx="1464">
                <c:v>137.6725749783121</c:v>
              </c:pt>
              <c:pt idx="1465">
                <c:v>137.75645807542455</c:v>
              </c:pt>
              <c:pt idx="1466">
                <c:v>137.94368004502533</c:v>
              </c:pt>
              <c:pt idx="1467">
                <c:v>138.04478628755248</c:v>
              </c:pt>
              <c:pt idx="1468">
                <c:v>138.21956931879822</c:v>
              </c:pt>
              <c:pt idx="1469">
                <c:v>138.30855557010761</c:v>
              </c:pt>
              <c:pt idx="1470">
                <c:v>138.4766407114698</c:v>
              </c:pt>
              <c:pt idx="1471">
                <c:v>138.68618898068229</c:v>
              </c:pt>
              <c:pt idx="1472">
                <c:v>138.77198576061855</c:v>
              </c:pt>
              <c:pt idx="1473">
                <c:v>138.92029617946756</c:v>
              </c:pt>
              <c:pt idx="1474">
                <c:v>138.97292245712367</c:v>
              </c:pt>
              <c:pt idx="1475">
                <c:v>139.14068865134857</c:v>
              </c:pt>
              <c:pt idx="1476">
                <c:v>139.29474011866913</c:v>
              </c:pt>
              <c:pt idx="1477">
                <c:v>139.47271262128794</c:v>
              </c:pt>
              <c:pt idx="1478">
                <c:v>139.51800311478593</c:v>
              </c:pt>
              <c:pt idx="1479">
                <c:v>139.60188621189835</c:v>
              </c:pt>
              <c:pt idx="1480">
                <c:v>139.89499863108597</c:v>
              </c:pt>
              <c:pt idx="1481">
                <c:v>139.96197752992097</c:v>
              </c:pt>
              <c:pt idx="1482">
                <c:v>140.21394576839563</c:v>
              </c:pt>
              <c:pt idx="1483">
                <c:v>140.24392679930276</c:v>
              </c:pt>
              <c:pt idx="1484">
                <c:v>140.41169299352765</c:v>
              </c:pt>
              <c:pt idx="1485">
                <c:v>140.50004135056241</c:v>
              </c:pt>
              <c:pt idx="1486">
                <c:v>140.75870747892057</c:v>
              </c:pt>
              <c:pt idx="1487">
                <c:v>140.87384739548938</c:v>
              </c:pt>
              <c:pt idx="1488">
                <c:v>140.98228942217466</c:v>
              </c:pt>
              <c:pt idx="1489">
                <c:v>141.15037456353687</c:v>
              </c:pt>
              <c:pt idx="1490">
                <c:v>141.24797238755363</c:v>
              </c:pt>
              <c:pt idx="1491">
                <c:v>141.41605752891581</c:v>
              </c:pt>
              <c:pt idx="1492">
                <c:v>141.49611326038055</c:v>
              </c:pt>
              <c:pt idx="1493">
                <c:v>141.6919468026887</c:v>
              </c:pt>
              <c:pt idx="1494">
                <c:v>141.78667410246968</c:v>
              </c:pt>
              <c:pt idx="1495">
                <c:v>141.99813605450601</c:v>
              </c:pt>
              <c:pt idx="1496">
                <c:v>142.18822854834258</c:v>
              </c:pt>
              <c:pt idx="1497">
                <c:v>142.17610855712479</c:v>
              </c:pt>
              <c:pt idx="1498">
                <c:v>142.37226104657026</c:v>
              </c:pt>
              <c:pt idx="1499">
                <c:v>142.52344198965505</c:v>
              </c:pt>
              <c:pt idx="1500">
                <c:v>142.63539243485073</c:v>
              </c:pt>
              <c:pt idx="1501">
                <c:v>142.76807444397159</c:v>
              </c:pt>
              <c:pt idx="1502">
                <c:v>142.93647853247109</c:v>
              </c:pt>
              <c:pt idx="1503">
                <c:v>142.96645956337818</c:v>
              </c:pt>
              <c:pt idx="1504">
                <c:v>143.22097937895131</c:v>
              </c:pt>
              <c:pt idx="1505">
                <c:v>143.33867087261856</c:v>
              </c:pt>
              <c:pt idx="1506">
                <c:v>143.43148448957569</c:v>
              </c:pt>
              <c:pt idx="1507">
                <c:v>143.59988857807522</c:v>
              </c:pt>
              <c:pt idx="1508">
                <c:v>143.70067587346506</c:v>
              </c:pt>
              <c:pt idx="1509">
                <c:v>143.85664102360951</c:v>
              </c:pt>
              <c:pt idx="1510">
                <c:v>143.99857249971231</c:v>
              </c:pt>
              <c:pt idx="1511">
                <c:v>144.18196710366539</c:v>
              </c:pt>
              <c:pt idx="1512">
                <c:v>144.26616914791515</c:v>
              </c:pt>
              <c:pt idx="1513">
                <c:v>144.42085850951034</c:v>
              </c:pt>
              <c:pt idx="1514">
                <c:v>144.59755522357992</c:v>
              </c:pt>
              <c:pt idx="1515">
                <c:v>144.75926142219589</c:v>
              </c:pt>
              <c:pt idx="1516">
                <c:v>144.95509496450404</c:v>
              </c:pt>
              <c:pt idx="1517">
                <c:v>144.97901599980227</c:v>
              </c:pt>
              <c:pt idx="1518">
                <c:v>145.17102217646271</c:v>
              </c:pt>
              <c:pt idx="1519">
                <c:v>145.1812284848566</c:v>
              </c:pt>
              <c:pt idx="1520">
                <c:v>145.42968830482084</c:v>
              </c:pt>
              <c:pt idx="1521">
                <c:v>145.54163875001655</c:v>
              </c:pt>
              <c:pt idx="1522">
                <c:v>145.63477131411099</c:v>
              </c:pt>
              <c:pt idx="1523">
                <c:v>145.85197431461887</c:v>
              </c:pt>
              <c:pt idx="1524">
                <c:v>145.95786476420568</c:v>
              </c:pt>
              <c:pt idx="1525">
                <c:v>146.20791931985647</c:v>
              </c:pt>
              <c:pt idx="1526">
                <c:v>146.29180241696895</c:v>
              </c:pt>
              <c:pt idx="1527">
                <c:v>146.35495395015624</c:v>
              </c:pt>
              <c:pt idx="1528">
                <c:v>146.57917378768494</c:v>
              </c:pt>
              <c:pt idx="1529">
                <c:v>146.69718422848956</c:v>
              </c:pt>
              <c:pt idx="1530">
                <c:v>146.80913467368524</c:v>
              </c:pt>
              <c:pt idx="1531">
                <c:v>147.0020976917576</c:v>
              </c:pt>
              <c:pt idx="1532">
                <c:v>147.11947023828756</c:v>
              </c:pt>
              <c:pt idx="1533">
                <c:v>147.23907541477871</c:v>
              </c:pt>
              <c:pt idx="1534">
                <c:v>147.49327628321453</c:v>
              </c:pt>
              <c:pt idx="1535">
                <c:v>147.57715938032695</c:v>
              </c:pt>
              <c:pt idx="1536">
                <c:v>147.81030973770032</c:v>
              </c:pt>
              <c:pt idx="1537">
                <c:v>147.83965287433281</c:v>
              </c:pt>
              <c:pt idx="1538">
                <c:v>148.00901380424426</c:v>
              </c:pt>
              <c:pt idx="1539">
                <c:v>148.1885810425496</c:v>
              </c:pt>
              <c:pt idx="1540">
                <c:v>148.38473353199507</c:v>
              </c:pt>
              <c:pt idx="1541">
                <c:v>148.54006078786486</c:v>
              </c:pt>
              <c:pt idx="1542">
                <c:v>148.66891543133798</c:v>
              </c:pt>
              <c:pt idx="1543">
                <c:v>148.86187844941034</c:v>
              </c:pt>
              <c:pt idx="1544">
                <c:v>148.94608049366011</c:v>
              </c:pt>
              <c:pt idx="1545">
                <c:v>149.20219504491976</c:v>
              </c:pt>
              <c:pt idx="1546">
                <c:v>149.22579713308068</c:v>
              </c:pt>
              <c:pt idx="1547">
                <c:v>149.46181801468987</c:v>
              </c:pt>
              <c:pt idx="1548">
                <c:v>149.50997903242362</c:v>
              </c:pt>
              <c:pt idx="1549">
                <c:v>149.6780641737858</c:v>
              </c:pt>
              <c:pt idx="1550">
                <c:v>149.87868192315358</c:v>
              </c:pt>
              <c:pt idx="1551">
                <c:v>150.07387757118713</c:v>
              </c:pt>
              <c:pt idx="1552">
                <c:v>150.25248796808054</c:v>
              </c:pt>
              <c:pt idx="1553">
                <c:v>150.36475736041359</c:v>
              </c:pt>
              <c:pt idx="1554">
                <c:v>150.50955936075215</c:v>
              </c:pt>
              <c:pt idx="1555">
                <c:v>150.66711924658313</c:v>
              </c:pt>
              <c:pt idx="1556">
                <c:v>150.81096440550979</c:v>
              </c:pt>
              <c:pt idx="1557">
                <c:v>151.04475265715783</c:v>
              </c:pt>
              <c:pt idx="1558">
                <c:v>151.12895470140757</c:v>
              </c:pt>
              <c:pt idx="1559">
                <c:v>151.35604506317205</c:v>
              </c:pt>
              <c:pt idx="1560">
                <c:v>151.36912189580175</c:v>
              </c:pt>
              <c:pt idx="1561">
                <c:v>151.62109013427641</c:v>
              </c:pt>
              <c:pt idx="1562">
                <c:v>151.64373538102541</c:v>
              </c:pt>
              <c:pt idx="1563">
                <c:v>151.83956892333353</c:v>
              </c:pt>
              <c:pt idx="1564">
                <c:v>151.98213829371096</c:v>
              </c:pt>
              <c:pt idx="1565">
                <c:v>152.16967921044903</c:v>
              </c:pt>
              <c:pt idx="1566">
                <c:v>152.40474325064628</c:v>
              </c:pt>
              <c:pt idx="1567">
                <c:v>152.51669369584198</c:v>
              </c:pt>
              <c:pt idx="1568">
                <c:v>152.66627990324022</c:v>
              </c:pt>
              <c:pt idx="1569">
                <c:v>152.82224505338468</c:v>
              </c:pt>
              <c:pt idx="1570">
                <c:v>152.96385758235016</c:v>
              </c:pt>
              <c:pt idx="1571">
                <c:v>153.17404374583722</c:v>
              </c:pt>
              <c:pt idx="1572">
                <c:v>153.37051518242001</c:v>
              </c:pt>
              <c:pt idx="1573">
                <c:v>153.54147084801801</c:v>
              </c:pt>
              <c:pt idx="1574">
                <c:v>153.54753084362687</c:v>
              </c:pt>
              <c:pt idx="1575">
                <c:v>153.79407698076724</c:v>
              </c:pt>
              <c:pt idx="1576">
                <c:v>153.84670325842336</c:v>
              </c:pt>
              <c:pt idx="1577">
                <c:v>154.0428557478688</c:v>
              </c:pt>
              <c:pt idx="1578">
                <c:v>154.18383038255968</c:v>
              </c:pt>
              <c:pt idx="1579">
                <c:v>154.42240284126734</c:v>
              </c:pt>
              <c:pt idx="1580">
                <c:v>154.53243960363918</c:v>
              </c:pt>
              <c:pt idx="1581">
                <c:v>154.75634049403055</c:v>
              </c:pt>
              <c:pt idx="1582">
                <c:v>154.82427623427753</c:v>
              </c:pt>
              <c:pt idx="1583">
                <c:v>155.04275502333465</c:v>
              </c:pt>
              <c:pt idx="1584">
                <c:v>155.17735071527935</c:v>
              </c:pt>
              <c:pt idx="1585">
                <c:v>155.27877590494381</c:v>
              </c:pt>
              <c:pt idx="1586">
                <c:v>155.47460944725196</c:v>
              </c:pt>
              <c:pt idx="1587">
                <c:v>155.65959878689159</c:v>
              </c:pt>
              <c:pt idx="1588">
                <c:v>155.8841375715576</c:v>
              </c:pt>
              <c:pt idx="1589">
                <c:v>155.8882838843426</c:v>
              </c:pt>
              <c:pt idx="1590">
                <c:v>156.17246578368557</c:v>
              </c:pt>
              <c:pt idx="1591">
                <c:v>156.36893722026829</c:v>
              </c:pt>
              <c:pt idx="1592">
                <c:v>156.47450872271784</c:v>
              </c:pt>
              <c:pt idx="1593">
                <c:v>156.77336219037701</c:v>
              </c:pt>
              <c:pt idx="1594">
                <c:v>156.77463797892622</c:v>
              </c:pt>
              <c:pt idx="1595">
                <c:v>156.97047152123437</c:v>
              </c:pt>
              <c:pt idx="1596">
                <c:v>157.16343453930673</c:v>
              </c:pt>
              <c:pt idx="1597">
                <c:v>157.32227021368698</c:v>
              </c:pt>
              <c:pt idx="1598">
                <c:v>157.48652798940142</c:v>
              </c:pt>
              <c:pt idx="1599">
                <c:v>157.65748365499942</c:v>
              </c:pt>
              <c:pt idx="1600">
                <c:v>157.85363614444489</c:v>
              </c:pt>
              <c:pt idx="1601">
                <c:v>157.96303501254209</c:v>
              </c:pt>
              <c:pt idx="1602">
                <c:v>158.18151380159924</c:v>
              </c:pt>
              <c:pt idx="1603">
                <c:v>158.35661577998226</c:v>
              </c:pt>
              <c:pt idx="1604">
                <c:v>158.49886620322238</c:v>
              </c:pt>
              <c:pt idx="1605">
                <c:v>158.58274930033483</c:v>
              </c:pt>
              <c:pt idx="1606">
                <c:v>158.78113441974145</c:v>
              </c:pt>
              <c:pt idx="1607">
                <c:v>159.0002511030732</c:v>
              </c:pt>
              <c:pt idx="1608">
                <c:v>159.10773628834656</c:v>
              </c:pt>
              <c:pt idx="1609">
                <c:v>159.33163717873796</c:v>
              </c:pt>
              <c:pt idx="1610">
                <c:v>159.54086650081311</c:v>
              </c:pt>
              <c:pt idx="1611">
                <c:v>159.79155895073851</c:v>
              </c:pt>
              <c:pt idx="1612">
                <c:v>159.89330308754029</c:v>
              </c:pt>
              <c:pt idx="1613">
                <c:v>160.08754189416189</c:v>
              </c:pt>
              <c:pt idx="1614">
                <c:v>160.19949233935759</c:v>
              </c:pt>
              <c:pt idx="1615">
                <c:v>160.39213641029264</c:v>
              </c:pt>
              <c:pt idx="1616">
                <c:v>160.51716368811805</c:v>
              </c:pt>
              <c:pt idx="1617">
                <c:v>160.74712457411832</c:v>
              </c:pt>
              <c:pt idx="1618">
                <c:v>160.83132661836805</c:v>
              </c:pt>
              <c:pt idx="1619">
                <c:v>161.05203803738635</c:v>
              </c:pt>
              <c:pt idx="1620">
                <c:v>161.3333494124935</c:v>
              </c:pt>
              <c:pt idx="1621">
                <c:v>161.4057504126628</c:v>
              </c:pt>
              <c:pt idx="1622">
                <c:v>161.61274710477679</c:v>
              </c:pt>
              <c:pt idx="1623">
                <c:v>161.72501649710981</c:v>
              </c:pt>
              <c:pt idx="1624">
                <c:v>161.93552160773422</c:v>
              </c:pt>
              <c:pt idx="1625">
                <c:v>162.03630890312405</c:v>
              </c:pt>
              <c:pt idx="1626">
                <c:v>162.33962763070556</c:v>
              </c:pt>
              <c:pt idx="1627">
                <c:v>162.45157807590127</c:v>
              </c:pt>
              <c:pt idx="1628">
                <c:v>162.54981379419263</c:v>
              </c:pt>
              <c:pt idx="1629">
                <c:v>162.79476519564645</c:v>
              </c:pt>
              <c:pt idx="1630">
                <c:v>162.97273769826523</c:v>
              </c:pt>
              <c:pt idx="1631">
                <c:v>163.09648918754144</c:v>
              </c:pt>
              <c:pt idx="1632">
                <c:v>163.20843963273711</c:v>
              </c:pt>
              <c:pt idx="1633">
                <c:v>163.50314678761129</c:v>
              </c:pt>
              <c:pt idx="1634">
                <c:v>163.61669196849351</c:v>
              </c:pt>
              <c:pt idx="1635">
                <c:v>163.78828552836612</c:v>
              </c:pt>
              <c:pt idx="1636">
                <c:v>164.07055374488519</c:v>
              </c:pt>
              <c:pt idx="1637">
                <c:v>164.18250419008092</c:v>
              </c:pt>
              <c:pt idx="1638">
                <c:v>164.37738089097709</c:v>
              </c:pt>
              <c:pt idx="1639">
                <c:v>164.59330810293574</c:v>
              </c:pt>
              <c:pt idx="1640">
                <c:v>164.77415112979037</c:v>
              </c:pt>
              <c:pt idx="1641">
                <c:v>164.87206790094442</c:v>
              </c:pt>
              <c:pt idx="1642">
                <c:v>165.09628773847314</c:v>
              </c:pt>
              <c:pt idx="1643">
                <c:v>165.27011392830693</c:v>
              </c:pt>
              <c:pt idx="1644">
                <c:v>165.2965865407036</c:v>
              </c:pt>
              <c:pt idx="1645">
                <c:v>165.57438949730036</c:v>
              </c:pt>
              <c:pt idx="1646">
                <c:v>165.68633994249603</c:v>
              </c:pt>
              <c:pt idx="1647">
                <c:v>165.9347997624603</c:v>
              </c:pt>
              <c:pt idx="1648">
                <c:v>166.06875756013034</c:v>
              </c:pt>
              <c:pt idx="1649">
                <c:v>166.30924370166187</c:v>
              </c:pt>
              <c:pt idx="1650">
                <c:v>166.45755412051088</c:v>
              </c:pt>
              <c:pt idx="1651">
                <c:v>166.68177395803954</c:v>
              </c:pt>
              <c:pt idx="1652">
                <c:v>166.80616334159035</c:v>
              </c:pt>
              <c:pt idx="1653">
                <c:v>167.02623686633405</c:v>
              </c:pt>
              <c:pt idx="1654">
                <c:v>167.22653566856448</c:v>
              </c:pt>
              <c:pt idx="1655">
                <c:v>167.36655346184344</c:v>
              </c:pt>
              <c:pt idx="1656">
                <c:v>167.63925326424322</c:v>
              </c:pt>
              <c:pt idx="1657">
                <c:v>167.67529429075924</c:v>
              </c:pt>
              <c:pt idx="1658">
                <c:v>167.99360353379427</c:v>
              </c:pt>
              <c:pt idx="1659">
                <c:v>168.06026348549199</c:v>
              </c:pt>
              <c:pt idx="1660">
                <c:v>168.28448332302071</c:v>
              </c:pt>
              <c:pt idx="1661">
                <c:v>168.64521253531794</c:v>
              </c:pt>
              <c:pt idx="1662">
                <c:v>168.74344825360933</c:v>
              </c:pt>
              <c:pt idx="1663">
                <c:v>168.9475744214875</c:v>
              </c:pt>
              <c:pt idx="1664">
                <c:v>169.0920574746888</c:v>
              </c:pt>
              <c:pt idx="1665">
                <c:v>169.31595836508021</c:v>
              </c:pt>
              <c:pt idx="1666">
                <c:v>169.47192351522469</c:v>
              </c:pt>
              <c:pt idx="1667">
                <c:v>169.74047700483945</c:v>
              </c:pt>
              <c:pt idx="1668">
                <c:v>169.78449170978811</c:v>
              </c:pt>
              <c:pt idx="1669">
                <c:v>170.0364599482628</c:v>
              </c:pt>
              <c:pt idx="1670">
                <c:v>170.21857876366659</c:v>
              </c:pt>
              <c:pt idx="1671">
                <c:v>170.31298711631027</c:v>
              </c:pt>
              <c:pt idx="1672">
                <c:v>170.67722474711795</c:v>
              </c:pt>
              <c:pt idx="1673">
                <c:v>170.67307843433292</c:v>
              </c:pt>
              <c:pt idx="1674">
                <c:v>170.89729827186162</c:v>
              </c:pt>
              <c:pt idx="1675">
                <c:v>171.16298123724059</c:v>
              </c:pt>
              <c:pt idx="1676">
                <c:v>171.33648847993703</c:v>
              </c:pt>
              <c:pt idx="1677">
                <c:v>171.57697462146857</c:v>
              </c:pt>
              <c:pt idx="1678">
                <c:v>171.81841760441199</c:v>
              </c:pt>
              <c:pt idx="1679">
                <c:v>171.95843539769092</c:v>
              </c:pt>
              <c:pt idx="1680">
                <c:v>172.11535738924732</c:v>
              </c:pt>
              <c:pt idx="1681">
                <c:v>172.34723195807143</c:v>
              </c:pt>
              <c:pt idx="1682">
                <c:v>172.48916343417423</c:v>
              </c:pt>
              <c:pt idx="1683">
                <c:v>172.76983691500675</c:v>
              </c:pt>
              <c:pt idx="1684">
                <c:v>172.88242525447708</c:v>
              </c:pt>
              <c:pt idx="1685">
                <c:v>173.13598822863827</c:v>
              </c:pt>
              <c:pt idx="1686">
                <c:v>173.23581868261621</c:v>
              </c:pt>
              <c:pt idx="1687">
                <c:v>173.49416586383703</c:v>
              </c:pt>
              <c:pt idx="1688">
                <c:v>173.74645304944897</c:v>
              </c:pt>
              <c:pt idx="1689">
                <c:v>173.86063612460586</c:v>
              </c:pt>
              <c:pt idx="1690">
                <c:v>174.08102859648687</c:v>
              </c:pt>
              <c:pt idx="1691">
                <c:v>174.24241584796556</c:v>
              </c:pt>
              <c:pt idx="1692">
                <c:v>174.45387780000189</c:v>
              </c:pt>
              <c:pt idx="1693">
                <c:v>174.56582824519757</c:v>
              </c:pt>
              <c:pt idx="1694">
                <c:v>174.88349959395802</c:v>
              </c:pt>
              <c:pt idx="1695">
                <c:v>174.93708271302606</c:v>
              </c:pt>
              <c:pt idx="1696">
                <c:v>175.20723093832734</c:v>
              </c:pt>
              <c:pt idx="1697">
                <c:v>175.45951812393929</c:v>
              </c:pt>
              <c:pt idx="1698">
                <c:v>175.5845454017647</c:v>
              </c:pt>
              <c:pt idx="1699">
                <c:v>175.84384942439746</c:v>
              </c:pt>
              <c:pt idx="1700">
                <c:v>175.96536828371242</c:v>
              </c:pt>
              <c:pt idx="1701">
                <c:v>176.21637968077519</c:v>
              </c:pt>
              <c:pt idx="1702">
                <c:v>176.35639747405412</c:v>
              </c:pt>
              <c:pt idx="1703">
                <c:v>176.6125120253138</c:v>
              </c:pt>
              <c:pt idx="1704">
                <c:v>176.73116036039301</c:v>
              </c:pt>
              <c:pt idx="1705">
                <c:v>177.00609279275392</c:v>
              </c:pt>
              <c:pt idx="1706">
                <c:v>177.28357680221336</c:v>
              </c:pt>
              <c:pt idx="1707">
                <c:v>177.42423248976698</c:v>
              </c:pt>
              <c:pt idx="1708">
                <c:v>177.69374282079363</c:v>
              </c:pt>
              <c:pt idx="1709">
                <c:v>177.80346063602815</c:v>
              </c:pt>
              <c:pt idx="1710">
                <c:v>178.10646041647237</c:v>
              </c:pt>
              <c:pt idx="1711">
                <c:v>178.21872980880536</c:v>
              </c:pt>
              <c:pt idx="1712">
                <c:v>178.4930243468917</c:v>
              </c:pt>
              <c:pt idx="1713">
                <c:v>178.62793898597369</c:v>
              </c:pt>
              <c:pt idx="1714">
                <c:v>178.90319036547194</c:v>
              </c:pt>
              <c:pt idx="1715">
                <c:v>179.15133123829887</c:v>
              </c:pt>
              <c:pt idx="1716">
                <c:v>179.29134903157782</c:v>
              </c:pt>
              <c:pt idx="1717">
                <c:v>179.62305405437988</c:v>
              </c:pt>
              <c:pt idx="1718">
                <c:v>179.82494759229689</c:v>
              </c:pt>
              <c:pt idx="1719">
                <c:v>180.06320110386724</c:v>
              </c:pt>
              <c:pt idx="1720">
                <c:v>180.17515154906297</c:v>
              </c:pt>
              <c:pt idx="1721">
                <c:v>180.50334815335461</c:v>
              </c:pt>
              <c:pt idx="1722">
                <c:v>180.69599222428965</c:v>
              </c:pt>
              <c:pt idx="1723">
                <c:v>180.90490259922751</c:v>
              </c:pt>
              <c:pt idx="1724">
                <c:v>181.10743403141916</c:v>
              </c:pt>
              <c:pt idx="1725">
                <c:v>181.24745182469809</c:v>
              </c:pt>
              <c:pt idx="1726">
                <c:v>181.58553579024633</c:v>
              </c:pt>
              <c:pt idx="1727">
                <c:v>181.72395884783876</c:v>
              </c:pt>
              <c:pt idx="1728">
                <c:v>181.88119978653239</c:v>
              </c:pt>
              <c:pt idx="1729">
                <c:v>182.18930272117359</c:v>
              </c:pt>
              <c:pt idx="1730">
                <c:v>182.29870158927079</c:v>
              </c:pt>
              <c:pt idx="1731">
                <c:v>182.68717920251399</c:v>
              </c:pt>
              <c:pt idx="1732">
                <c:v>182.77138124676378</c:v>
              </c:pt>
              <c:pt idx="1733">
                <c:v>183.02590106233686</c:v>
              </c:pt>
              <c:pt idx="1734">
                <c:v>183.16591885561581</c:v>
              </c:pt>
              <c:pt idx="1735">
                <c:v>183.47593547308082</c:v>
              </c:pt>
              <c:pt idx="1736">
                <c:v>183.64051219593264</c:v>
              </c:pt>
              <c:pt idx="1737">
                <c:v>184.03664454047126</c:v>
              </c:pt>
              <c:pt idx="1738">
                <c:v>184.2194012501497</c:v>
              </c:pt>
              <c:pt idx="1739">
                <c:v>184.35973799056597</c:v>
              </c:pt>
              <c:pt idx="1740">
                <c:v>184.69367564332919</c:v>
              </c:pt>
              <c:pt idx="1741">
                <c:v>184.80403135283834</c:v>
              </c:pt>
              <c:pt idx="1742">
                <c:v>184.99571858236146</c:v>
              </c:pt>
              <c:pt idx="1743">
                <c:v>185.16412267086099</c:v>
              </c:pt>
              <c:pt idx="1744">
                <c:v>185.41609090933562</c:v>
              </c:pt>
              <c:pt idx="1745">
                <c:v>185.65370652663134</c:v>
              </c:pt>
              <c:pt idx="1746">
                <c:v>185.82530008650394</c:v>
              </c:pt>
              <c:pt idx="1747">
                <c:v>186.22940610947529</c:v>
              </c:pt>
              <c:pt idx="1748">
                <c:v>186.36974284989157</c:v>
              </c:pt>
              <c:pt idx="1749">
                <c:v>186.52570800003605</c:v>
              </c:pt>
              <c:pt idx="1750">
                <c:v>186.78724465262994</c:v>
              </c:pt>
              <c:pt idx="1751">
                <c:v>187.09534758727111</c:v>
              </c:pt>
              <c:pt idx="1752">
                <c:v>187.13234545519902</c:v>
              </c:pt>
              <c:pt idx="1753">
                <c:v>187.41269998889422</c:v>
              </c:pt>
              <c:pt idx="1754">
                <c:v>187.57281145182367</c:v>
              </c:pt>
              <c:pt idx="1755">
                <c:v>187.85125230269503</c:v>
              </c:pt>
              <c:pt idx="1756">
                <c:v>188.25599621994104</c:v>
              </c:pt>
              <c:pt idx="1757">
                <c:v>188.39633296035728</c:v>
              </c:pt>
              <c:pt idx="1758">
                <c:v>188.65149067020499</c:v>
              </c:pt>
              <c:pt idx="1759">
                <c:v>188.77524215948119</c:v>
              </c:pt>
              <c:pt idx="1760">
                <c:v>189.10726612942057</c:v>
              </c:pt>
              <c:pt idx="1761">
                <c:v>189.2204923631655</c:v>
              </c:pt>
              <c:pt idx="1762">
                <c:v>189.50084689686071</c:v>
              </c:pt>
              <c:pt idx="1763">
                <c:v>189.76397828514121</c:v>
              </c:pt>
              <c:pt idx="1764">
                <c:v>189.94514025913313</c:v>
              </c:pt>
              <c:pt idx="1765">
                <c:v>190.25069161667579</c:v>
              </c:pt>
              <c:pt idx="1766">
                <c:v>190.37412415881465</c:v>
              </c:pt>
              <c:pt idx="1767">
                <c:v>190.68254604059308</c:v>
              </c:pt>
              <c:pt idx="1768">
                <c:v>190.95205637161976</c:v>
              </c:pt>
              <c:pt idx="1769">
                <c:v>191.21582565417489</c:v>
              </c:pt>
              <c:pt idx="1770">
                <c:v>191.36923922722082</c:v>
              </c:pt>
              <c:pt idx="1771">
                <c:v>191.6776611089993</c:v>
              </c:pt>
              <c:pt idx="1772">
                <c:v>191.96216195547953</c:v>
              </c:pt>
              <c:pt idx="1773">
                <c:v>192.11142921574049</c:v>
              </c:pt>
              <c:pt idx="1774">
                <c:v>192.41634267900852</c:v>
              </c:pt>
              <c:pt idx="1775">
                <c:v>192.59144465739155</c:v>
              </c:pt>
              <c:pt idx="1776">
                <c:v>192.89986653916995</c:v>
              </c:pt>
              <c:pt idx="1777">
                <c:v>193.07943377747534</c:v>
              </c:pt>
              <c:pt idx="1778">
                <c:v>193.34033253579469</c:v>
              </c:pt>
              <c:pt idx="1779">
                <c:v>193.50363347009721</c:v>
              </c:pt>
              <c:pt idx="1780">
                <c:v>193.90582581024475</c:v>
              </c:pt>
              <c:pt idx="1781">
                <c:v>194.04616255066102</c:v>
              </c:pt>
              <c:pt idx="1782">
                <c:v>194.23784978018409</c:v>
              </c:pt>
              <c:pt idx="1783">
                <c:v>194.65375684723594</c:v>
              </c:pt>
              <c:pt idx="1784">
                <c:v>194.810359891655</c:v>
              </c:pt>
              <c:pt idx="1785">
                <c:v>195.09071442535017</c:v>
              </c:pt>
              <c:pt idx="1786">
                <c:v>195.23487853141415</c:v>
              </c:pt>
              <c:pt idx="1787">
                <c:v>195.5512740916254</c:v>
              </c:pt>
              <c:pt idx="1788">
                <c:v>195.77804550625254</c:v>
              </c:pt>
              <c:pt idx="1789">
                <c:v>196.07658002677442</c:v>
              </c:pt>
              <c:pt idx="1790">
                <c:v>196.38563980282754</c:v>
              </c:pt>
              <c:pt idx="1791">
                <c:v>196.57796492662527</c:v>
              </c:pt>
              <c:pt idx="1792">
                <c:v>196.85449209467274</c:v>
              </c:pt>
              <c:pt idx="1793">
                <c:v>197.06563509957175</c:v>
              </c:pt>
              <c:pt idx="1794">
                <c:v>197.34088647907001</c:v>
              </c:pt>
              <c:pt idx="1795">
                <c:v>197.50897162043222</c:v>
              </c:pt>
              <c:pt idx="1796">
                <c:v>197.8250482335061</c:v>
              </c:pt>
              <c:pt idx="1797">
                <c:v>197.99185758631907</c:v>
              </c:pt>
              <c:pt idx="1798">
                <c:v>198.28720263546785</c:v>
              </c:pt>
              <c:pt idx="1799">
                <c:v>198.59594346438359</c:v>
              </c:pt>
              <c:pt idx="1800">
                <c:v>198.74840019601763</c:v>
              </c:pt>
              <c:pt idx="1801">
                <c:v>199.00515264155192</c:v>
              </c:pt>
              <c:pt idx="1802">
                <c:v>199.25520719720268</c:v>
              </c:pt>
              <c:pt idx="1803">
                <c:v>199.6006269469091</c:v>
              </c:pt>
              <c:pt idx="1804">
                <c:v>199.76903103540857</c:v>
              </c:pt>
              <c:pt idx="1805">
                <c:v>200.07840975859901</c:v>
              </c:pt>
              <c:pt idx="1806">
                <c:v>200.31315485165894</c:v>
              </c:pt>
              <c:pt idx="1807">
                <c:v>200.55714941170083</c:v>
              </c:pt>
              <c:pt idx="1808">
                <c:v>200.92202493678312</c:v>
              </c:pt>
              <c:pt idx="1809">
                <c:v>201.11116058920774</c:v>
              </c:pt>
              <c:pt idx="1810">
                <c:v>201.43744351067554</c:v>
              </c:pt>
              <c:pt idx="1811">
                <c:v>201.50984451084486</c:v>
              </c:pt>
              <c:pt idx="1812">
                <c:v>201.90980422103121</c:v>
              </c:pt>
              <c:pt idx="1813">
                <c:v>202.07820830953071</c:v>
              </c:pt>
              <c:pt idx="1814">
                <c:v>202.32666812949492</c:v>
              </c:pt>
              <c:pt idx="1815">
                <c:v>202.52951850882386</c:v>
              </c:pt>
              <c:pt idx="1816">
                <c:v>202.924056117676</c:v>
              </c:pt>
              <c:pt idx="1817">
                <c:v>203.26054534753771</c:v>
              </c:pt>
              <c:pt idx="1818">
                <c:v>203.42575996466414</c:v>
              </c:pt>
              <c:pt idx="1819">
                <c:v>203.75650814605424</c:v>
              </c:pt>
              <c:pt idx="1820">
                <c:v>203.93926485573272</c:v>
              </c:pt>
              <c:pt idx="1821">
                <c:v>204.32742352183857</c:v>
              </c:pt>
              <c:pt idx="1822">
                <c:v>204.49550866320075</c:v>
              </c:pt>
              <c:pt idx="1823">
                <c:v>204.8549620869488</c:v>
              </c:pt>
              <c:pt idx="1824">
                <c:v>205.20612288512675</c:v>
              </c:pt>
              <c:pt idx="1825">
                <c:v>205.36400171809504</c:v>
              </c:pt>
              <c:pt idx="1826">
                <c:v>205.67019096991234</c:v>
              </c:pt>
              <c:pt idx="1827">
                <c:v>205.83859505841184</c:v>
              </c:pt>
              <c:pt idx="1828">
                <c:v>206.23823582146088</c:v>
              </c:pt>
              <c:pt idx="1829">
                <c:v>206.48286827577741</c:v>
              </c:pt>
              <c:pt idx="1830">
                <c:v>206.74408598123404</c:v>
              </c:pt>
              <c:pt idx="1831">
                <c:v>207.02061314928153</c:v>
              </c:pt>
              <c:pt idx="1832">
                <c:v>207.35742132628053</c:v>
              </c:pt>
              <c:pt idx="1833">
                <c:v>207.68912634908264</c:v>
              </c:pt>
              <c:pt idx="1834">
                <c:v>207.80713678988721</c:v>
              </c:pt>
              <c:pt idx="1835">
                <c:v>208.08175027511086</c:v>
              </c:pt>
              <c:pt idx="1836">
                <c:v>208.27790276455627</c:v>
              </c:pt>
              <c:pt idx="1837">
                <c:v>208.70911929419896</c:v>
              </c:pt>
              <c:pt idx="1838">
                <c:v>208.98819803934495</c:v>
              </c:pt>
              <c:pt idx="1839">
                <c:v>209.31607569649933</c:v>
              </c:pt>
              <c:pt idx="1840">
                <c:v>209.6892438471516</c:v>
              </c:pt>
              <c:pt idx="1841">
                <c:v>209.85796688278845</c:v>
              </c:pt>
              <c:pt idx="1842">
                <c:v>210.12779616095241</c:v>
              </c:pt>
              <c:pt idx="1843">
                <c:v>210.41899489731622</c:v>
              </c:pt>
              <c:pt idx="1844">
                <c:v>210.63715473923597</c:v>
              </c:pt>
              <c:pt idx="1845">
                <c:v>210.83362617581881</c:v>
              </c:pt>
              <c:pt idx="1846">
                <c:v>211.1806406612117</c:v>
              </c:pt>
              <c:pt idx="1847">
                <c:v>211.43611731819681</c:v>
              </c:pt>
              <c:pt idx="1848">
                <c:v>211.8070528388879</c:v>
              </c:pt>
              <c:pt idx="1849">
                <c:v>212.22040832884127</c:v>
              </c:pt>
              <c:pt idx="1850">
                <c:v>212.416879765424</c:v>
              </c:pt>
              <c:pt idx="1851">
                <c:v>212.71350060312201</c:v>
              </c:pt>
              <c:pt idx="1852">
                <c:v>212.86627628189333</c:v>
              </c:pt>
              <c:pt idx="1853">
                <c:v>213.27357177623784</c:v>
              </c:pt>
              <c:pt idx="1854">
                <c:v>213.60655258758911</c:v>
              </c:pt>
              <c:pt idx="1855">
                <c:v>213.80302402417192</c:v>
              </c:pt>
              <c:pt idx="1856">
                <c:v>214.23200792385342</c:v>
              </c:pt>
              <c:pt idx="1857">
                <c:v>214.43071199039738</c:v>
              </c:pt>
              <c:pt idx="1858">
                <c:v>214.80037172253927</c:v>
              </c:pt>
              <c:pt idx="1859">
                <c:v>215.02491050720531</c:v>
              </c:pt>
              <c:pt idx="1860">
                <c:v>215.44623967559139</c:v>
              </c:pt>
              <c:pt idx="1861">
                <c:v>215.56329327498401</c:v>
              </c:pt>
              <c:pt idx="1862">
                <c:v>215.9935529632148</c:v>
              </c:pt>
              <c:pt idx="1863">
                <c:v>216.41679581442475</c:v>
              </c:pt>
              <c:pt idx="1864">
                <c:v>216.58551885006156</c:v>
              </c:pt>
              <c:pt idx="1865">
                <c:v>216.83142709292733</c:v>
              </c:pt>
              <c:pt idx="1866">
                <c:v>217.1302805605865</c:v>
              </c:pt>
              <c:pt idx="1867">
                <c:v>217.47857083452871</c:v>
              </c:pt>
              <c:pt idx="1868">
                <c:v>217.72320328884521</c:v>
              </c:pt>
              <c:pt idx="1869">
                <c:v>218.11614616201075</c:v>
              </c:pt>
              <c:pt idx="1870">
                <c:v>218.29443761176682</c:v>
              </c:pt>
              <c:pt idx="1871">
                <c:v>218.61689316758691</c:v>
              </c:pt>
              <c:pt idx="1872">
                <c:v>219.07203073252785</c:v>
              </c:pt>
              <c:pt idx="1873">
                <c:v>219.26850216911058</c:v>
              </c:pt>
              <c:pt idx="1874">
                <c:v>219.63369664133018</c:v>
              </c:pt>
              <c:pt idx="1875">
                <c:v>219.86301963305587</c:v>
              </c:pt>
              <c:pt idx="1876">
                <c:v>220.2802024886569</c:v>
              </c:pt>
              <c:pt idx="1877">
                <c:v>220.50537916759754</c:v>
              </c:pt>
              <c:pt idx="1878">
                <c:v>220.89800309362579</c:v>
              </c:pt>
              <c:pt idx="1879">
                <c:v>221.16049658763166</c:v>
              </c:pt>
              <c:pt idx="1880">
                <c:v>221.46732373372353</c:v>
              </c:pt>
              <c:pt idx="1881">
                <c:v>221.97126021067285</c:v>
              </c:pt>
              <c:pt idx="1882">
                <c:v>222.16773164725564</c:v>
              </c:pt>
              <c:pt idx="1883">
                <c:v>222.54536505783025</c:v>
              </c:pt>
              <c:pt idx="1884">
                <c:v>222.65189340169169</c:v>
              </c:pt>
              <c:pt idx="1885">
                <c:v>223.14753725307096</c:v>
              </c:pt>
              <c:pt idx="1886">
                <c:v>223.32104449576744</c:v>
              </c:pt>
              <c:pt idx="1887">
                <c:v>223.71398736893292</c:v>
              </c:pt>
              <c:pt idx="1888">
                <c:v>223.98158401713576</c:v>
              </c:pt>
              <c:pt idx="1889">
                <c:v>224.34709743649267</c:v>
              </c:pt>
              <c:pt idx="1890">
                <c:v>224.71867085145843</c:v>
              </c:pt>
              <c:pt idx="1891">
                <c:v>224.93013280349476</c:v>
              </c:pt>
              <c:pt idx="1892">
                <c:v>225.35114302474358</c:v>
              </c:pt>
              <c:pt idx="1893">
                <c:v>225.5900344305885</c:v>
              </c:pt>
              <c:pt idx="1894">
                <c:v>226.05378356823678</c:v>
              </c:pt>
              <c:pt idx="1895">
                <c:v>226.23877290787638</c:v>
              </c:pt>
              <c:pt idx="1896">
                <c:v>226.63171578104192</c:v>
              </c:pt>
              <c:pt idx="1897">
                <c:v>226.93088819583841</c:v>
              </c:pt>
              <c:pt idx="1898">
                <c:v>227.33882158445752</c:v>
              </c:pt>
              <c:pt idx="1899">
                <c:v>227.80958755912658</c:v>
              </c:pt>
              <c:pt idx="1900">
                <c:v>227.96746639209485</c:v>
              </c:pt>
              <c:pt idx="1901">
                <c:v>228.41654396142687</c:v>
              </c:pt>
              <c:pt idx="1902">
                <c:v>228.68127008539389</c:v>
              </c:pt>
              <c:pt idx="1903">
                <c:v>229.14438132876759</c:v>
              </c:pt>
              <c:pt idx="1904">
                <c:v>229.36764432488437</c:v>
              </c:pt>
              <c:pt idx="1905">
                <c:v>229.86679659477403</c:v>
              </c:pt>
              <c:pt idx="1906">
                <c:v>230.09229222085196</c:v>
              </c:pt>
              <c:pt idx="1907">
                <c:v>230.33022678528496</c:v>
              </c:pt>
              <c:pt idx="1908">
                <c:v>230.75155595367104</c:v>
              </c:pt>
              <c:pt idx="1909">
                <c:v>230.94132950037033</c:v>
              </c:pt>
              <c:pt idx="1910">
                <c:v>231.39008812256506</c:v>
              </c:pt>
              <c:pt idx="1911">
                <c:v>231.77697100012168</c:v>
              </c:pt>
              <c:pt idx="1912">
                <c:v>232.1801201816811</c:v>
              </c:pt>
              <c:pt idx="1913">
                <c:v>232.40752949058293</c:v>
              </c:pt>
              <c:pt idx="1914">
                <c:v>232.83364286602864</c:v>
              </c:pt>
              <c:pt idx="1915">
                <c:v>233.28240148822337</c:v>
              </c:pt>
              <c:pt idx="1916">
                <c:v>233.53245604387416</c:v>
              </c:pt>
              <c:pt idx="1917">
                <c:v>234.11230193950317</c:v>
              </c:pt>
              <c:pt idx="1918">
                <c:v>234.35183123962273</c:v>
              </c:pt>
              <c:pt idx="1919">
                <c:v>234.77316040800883</c:v>
              </c:pt>
              <c:pt idx="1920">
                <c:v>234.93582344803679</c:v>
              </c:pt>
              <c:pt idx="1921">
                <c:v>235.49717040970182</c:v>
              </c:pt>
              <c:pt idx="1922">
                <c:v>235.65090292988509</c:v>
              </c:pt>
              <c:pt idx="1923">
                <c:v>236.13825415569428</c:v>
              </c:pt>
              <c:pt idx="1924">
                <c:v>236.58573698933975</c:v>
              </c:pt>
              <c:pt idx="1925">
                <c:v>236.68843796755348</c:v>
              </c:pt>
              <c:pt idx="1926">
                <c:v>237.17993550614773</c:v>
              </c:pt>
              <c:pt idx="1927">
                <c:v>237.56426680660587</c:v>
              </c:pt>
              <c:pt idx="1928">
                <c:v>238.04332540684501</c:v>
              </c:pt>
              <c:pt idx="1929">
                <c:v>238.2669073500991</c:v>
              </c:pt>
              <c:pt idx="1930">
                <c:v>238.64485970781107</c:v>
              </c:pt>
              <c:pt idx="1931">
                <c:v>239.09648885424156</c:v>
              </c:pt>
              <c:pt idx="1932">
                <c:v>239.4435033396345</c:v>
              </c:pt>
              <c:pt idx="1933">
                <c:v>239.89098617327994</c:v>
              </c:pt>
              <c:pt idx="1934">
                <c:v>239.99145452153257</c:v>
              </c:pt>
              <c:pt idx="1935">
                <c:v>240.48614153149987</c:v>
              </c:pt>
              <c:pt idx="1936">
                <c:v>240.67208771255139</c:v>
              </c:pt>
              <c:pt idx="1937">
                <c:v>241.12116528188341</c:v>
              </c:pt>
              <c:pt idx="1938">
                <c:v>241.62733438879391</c:v>
              </c:pt>
              <c:pt idx="1939">
                <c:v>241.81168583415896</c:v>
              </c:pt>
              <c:pt idx="1940">
                <c:v>242.44766642595442</c:v>
              </c:pt>
              <c:pt idx="1941">
                <c:v>242.63584523696713</c:v>
              </c:pt>
              <c:pt idx="1942">
                <c:v>243.14233329101489</c:v>
              </c:pt>
              <c:pt idx="1943">
                <c:v>243.55281825673248</c:v>
              </c:pt>
              <c:pt idx="1944">
                <c:v>243.92152114746244</c:v>
              </c:pt>
              <c:pt idx="1945">
                <c:v>244.41748394597897</c:v>
              </c:pt>
              <c:pt idx="1946">
                <c:v>244.72526793348283</c:v>
              </c:pt>
              <c:pt idx="1947">
                <c:v>245.20113706234889</c:v>
              </c:pt>
              <c:pt idx="1948">
                <c:v>245.3535937939829</c:v>
              </c:pt>
              <c:pt idx="1949">
                <c:v>245.92450916976722</c:v>
              </c:pt>
              <c:pt idx="1950">
                <c:v>246.11460166360382</c:v>
              </c:pt>
              <c:pt idx="1951">
                <c:v>246.73080753288613</c:v>
              </c:pt>
              <c:pt idx="1952">
                <c:v>247.23729558693393</c:v>
              </c:pt>
              <c:pt idx="1953">
                <c:v>247.33967761801028</c:v>
              </c:pt>
              <c:pt idx="1954">
                <c:v>247.89368879551719</c:v>
              </c:pt>
              <c:pt idx="1955">
                <c:v>248.1041939061416</c:v>
              </c:pt>
              <c:pt idx="1956">
                <c:v>248.63332720693836</c:v>
              </c:pt>
              <c:pt idx="1957">
                <c:v>249.16788260906938</c:v>
              </c:pt>
              <c:pt idx="1958">
                <c:v>249.4412203057438</c:v>
              </c:pt>
              <c:pt idx="1959">
                <c:v>250.03828934678748</c:v>
              </c:pt>
              <c:pt idx="1960">
                <c:v>250.20956395952282</c:v>
              </c:pt>
              <c:pt idx="1961">
                <c:v>250.74411936165382</c:v>
              </c:pt>
              <c:pt idx="1962">
                <c:v>251.08890121708561</c:v>
              </c:pt>
              <c:pt idx="1963">
                <c:v>251.56732192305012</c:v>
              </c:pt>
              <c:pt idx="1964">
                <c:v>251.85373645235424</c:v>
              </c:pt>
              <c:pt idx="1965">
                <c:v>252.24061932991088</c:v>
              </c:pt>
              <c:pt idx="1966">
                <c:v>252.77517473204188</c:v>
              </c:pt>
              <c:pt idx="1967">
                <c:v>253.09444081648886</c:v>
              </c:pt>
              <c:pt idx="1968">
                <c:v>253.74828244797374</c:v>
              </c:pt>
              <c:pt idx="1969">
                <c:v>253.90169602101969</c:v>
              </c:pt>
              <c:pt idx="1970">
                <c:v>254.43401879318955</c:v>
              </c:pt>
              <c:pt idx="1971">
                <c:v>254.73510489080988</c:v>
              </c:pt>
              <c:pt idx="1972">
                <c:v>255.32738972479393</c:v>
              </c:pt>
              <c:pt idx="1973">
                <c:v>255.76051993726048</c:v>
              </c:pt>
              <c:pt idx="1974">
                <c:v>255.94263875266435</c:v>
              </c:pt>
              <c:pt idx="1975">
                <c:v>256.50302887291741</c:v>
              </c:pt>
              <c:pt idx="1976">
                <c:v>256.75212658715634</c:v>
              </c:pt>
              <c:pt idx="1977">
                <c:v>257.32686932858832</c:v>
              </c:pt>
              <c:pt idx="1978">
                <c:v>257.8135826601229</c:v>
              </c:pt>
              <c:pt idx="1979">
                <c:v>258.14879610143544</c:v>
              </c:pt>
              <c:pt idx="1980">
                <c:v>258.70918622168853</c:v>
              </c:pt>
              <c:pt idx="1981">
                <c:v>259.16464273376675</c:v>
              </c:pt>
              <c:pt idx="1982">
                <c:v>259.73332547958989</c:v>
              </c:pt>
              <c:pt idx="1983">
                <c:v>259.96328636559019</c:v>
              </c:pt>
              <c:pt idx="1984">
                <c:v>260.52367648584328</c:v>
              </c:pt>
              <c:pt idx="1985">
                <c:v>261.06652451354438</c:v>
              </c:pt>
              <c:pt idx="1986">
                <c:v>261.4326758271759</c:v>
              </c:pt>
              <c:pt idx="1987">
                <c:v>262.02910697394503</c:v>
              </c:pt>
              <c:pt idx="1988">
                <c:v>262.23929313743207</c:v>
              </c:pt>
              <c:pt idx="1989">
                <c:v>262.80223483478369</c:v>
              </c:pt>
              <c:pt idx="1990">
                <c:v>263.1237335491918</c:v>
              </c:pt>
              <c:pt idx="1991">
                <c:v>263.70294155054614</c:v>
              </c:pt>
              <c:pt idx="1992">
                <c:v>263.90355929991398</c:v>
              </c:pt>
              <c:pt idx="1993">
                <c:v>264.55421146002573</c:v>
              </c:pt>
              <c:pt idx="1994">
                <c:v>265.1433068226367</c:v>
              </c:pt>
              <c:pt idx="1995">
                <c:v>265.44662555021819</c:v>
              </c:pt>
              <c:pt idx="1996">
                <c:v>266.00159356913713</c:v>
              </c:pt>
              <c:pt idx="1997">
                <c:v>266.23346813796115</c:v>
              </c:pt>
              <c:pt idx="1998">
                <c:v>266.82256350057219</c:v>
              </c:pt>
              <c:pt idx="1999">
                <c:v>266.9998981089164</c:v>
              </c:pt>
              <c:pt idx="2000">
                <c:v>267.71816706213775</c:v>
              </c:pt>
              <c:pt idx="2001">
                <c:v>268.2785571823909</c:v>
              </c:pt>
              <c:pt idx="2002">
                <c:v>268.64821691453278</c:v>
              </c:pt>
              <c:pt idx="2003">
                <c:v>269.23954490710497</c:v>
              </c:pt>
              <c:pt idx="2004">
                <c:v>269.46408369177101</c:v>
              </c:pt>
              <c:pt idx="2005">
                <c:v>270.07805693109208</c:v>
              </c:pt>
              <c:pt idx="2006">
                <c:v>270.57306288819677</c:v>
              </c:pt>
              <c:pt idx="2007">
                <c:v>271.21861189411152</c:v>
              </c:pt>
              <c:pt idx="2008">
                <c:v>271.96590503682813</c:v>
              </c:pt>
              <c:pt idx="2009">
                <c:v>271.88680614677526</c:v>
              </c:pt>
              <c:pt idx="2010">
                <c:v>272.58848984885663</c:v>
              </c:pt>
              <c:pt idx="2011">
                <c:v>272.91987592452136</c:v>
              </c:pt>
              <c:pt idx="2012">
                <c:v>273.56542493043617</c:v>
              </c:pt>
              <c:pt idx="2013">
                <c:v>274.21926656192096</c:v>
              </c:pt>
              <c:pt idx="2014">
                <c:v>274.48048426737762</c:v>
              </c:pt>
              <c:pt idx="2015">
                <c:v>275.04661543610234</c:v>
              </c:pt>
              <c:pt idx="2016">
                <c:v>275.40160359992797</c:v>
              </c:pt>
              <c:pt idx="2017">
                <c:v>276.01876631062225</c:v>
              </c:pt>
              <c:pt idx="2018">
                <c:v>276.48411018395706</c:v>
              </c:pt>
              <c:pt idx="2019">
                <c:v>277.12519392994949</c:v>
              </c:pt>
              <c:pt idx="2020">
                <c:v>277.65337038933438</c:v>
              </c:pt>
              <c:pt idx="2021">
                <c:v>277.96211121825013</c:v>
              </c:pt>
              <c:pt idx="2022">
                <c:v>278.78467588537183</c:v>
              </c:pt>
              <c:pt idx="2023">
                <c:v>279.02484307976601</c:v>
              </c:pt>
              <c:pt idx="2024">
                <c:v>279.74247413871279</c:v>
              </c:pt>
              <c:pt idx="2025">
                <c:v>280.08119599853569</c:v>
              </c:pt>
              <c:pt idx="2026">
                <c:v>280.72929658154891</c:v>
              </c:pt>
              <c:pt idx="2027">
                <c:v>281.4201360809617</c:v>
              </c:pt>
              <c:pt idx="2028">
                <c:v>281.82711262816883</c:v>
              </c:pt>
              <c:pt idx="2029">
                <c:v>282.43917218466612</c:v>
              </c:pt>
              <c:pt idx="2030">
                <c:v>282.80915086394538</c:v>
              </c:pt>
              <c:pt idx="2031">
                <c:v>283.48340511221807</c:v>
              </c:pt>
              <c:pt idx="2032">
                <c:v>283.81957539494243</c:v>
              </c:pt>
              <c:pt idx="2033">
                <c:v>284.49797595600012</c:v>
              </c:pt>
              <c:pt idx="2034">
                <c:v>285.19647018670832</c:v>
              </c:pt>
              <c:pt idx="2035">
                <c:v>285.56198360606521</c:v>
              </c:pt>
              <c:pt idx="2036">
                <c:v>286.12843372192719</c:v>
              </c:pt>
              <c:pt idx="2037">
                <c:v>286.40240931287622</c:v>
              </c:pt>
              <c:pt idx="2038">
                <c:v>287.10473090923216</c:v>
              </c:pt>
              <c:pt idx="2039">
                <c:v>287.30981391852225</c:v>
              </c:pt>
              <c:pt idx="2040">
                <c:v>288.01149762060356</c:v>
              </c:pt>
              <c:pt idx="2041">
                <c:v>288.85192332741457</c:v>
              </c:pt>
              <c:pt idx="2042">
                <c:v>289.19989465421946</c:v>
              </c:pt>
              <c:pt idx="2043">
                <c:v>289.9676004137238</c:v>
              </c:pt>
              <c:pt idx="2044">
                <c:v>290.40998009317241</c:v>
              </c:pt>
              <c:pt idx="2045">
                <c:v>291.13813640765039</c:v>
              </c:pt>
              <c:pt idx="2046">
                <c:v>291.40637095012784</c:v>
              </c:pt>
              <c:pt idx="2047">
                <c:v>292.14473357299977</c:v>
              </c:pt>
              <c:pt idx="2048">
                <c:v>292.84992569359144</c:v>
              </c:pt>
              <c:pt idx="2049">
                <c:v>293.21543911294839</c:v>
              </c:pt>
              <c:pt idx="2050">
                <c:v>293.88746073125981</c:v>
              </c:pt>
              <c:pt idx="2051">
                <c:v>294.24085415939896</c:v>
              </c:pt>
              <c:pt idx="2052">
                <c:v>294.91478946053434</c:v>
              </c:pt>
              <c:pt idx="2053">
                <c:v>295.29210392397169</c:v>
              </c:pt>
              <c:pt idx="2054">
                <c:v>296.05024126935683</c:v>
              </c:pt>
              <c:pt idx="2055">
                <c:v>296.93755220535229</c:v>
              </c:pt>
              <c:pt idx="2056">
                <c:v>297.11424891942187</c:v>
              </c:pt>
              <c:pt idx="2057">
                <c:v>298.0899082124522</c:v>
              </c:pt>
              <c:pt idx="2058">
                <c:v>298.48093740279387</c:v>
              </c:pt>
              <c:pt idx="2059">
                <c:v>299.17082006079471</c:v>
              </c:pt>
              <c:pt idx="2060">
                <c:v>299.55100504846786</c:v>
              </c:pt>
              <c:pt idx="2061">
                <c:v>300.38218128829686</c:v>
              </c:pt>
              <c:pt idx="2062">
                <c:v>301.16232598615642</c:v>
              </c:pt>
              <c:pt idx="2063">
                <c:v>301.5559067535965</c:v>
              </c:pt>
              <c:pt idx="2064">
                <c:v>302.29076095795801</c:v>
              </c:pt>
              <c:pt idx="2065">
                <c:v>302.67923857120121</c:v>
              </c:pt>
              <c:pt idx="2066">
                <c:v>303.545180048997</c:v>
              </c:pt>
              <c:pt idx="2067">
                <c:v>303.99904182538864</c:v>
              </c:pt>
              <c:pt idx="2068">
                <c:v>304.84297595071007</c:v>
              </c:pt>
              <c:pt idx="2069">
                <c:v>305.60621645029215</c:v>
              </c:pt>
              <c:pt idx="2070">
                <c:v>306.05146665397643</c:v>
              </c:pt>
              <c:pt idx="2071">
                <c:v>306.83607661175824</c:v>
              </c:pt>
              <c:pt idx="2072">
                <c:v>307.2577247272817</c:v>
              </c:pt>
              <c:pt idx="2073">
                <c:v>308.16608617433968</c:v>
              </c:pt>
              <c:pt idx="2074">
                <c:v>308.41167547006813</c:v>
              </c:pt>
              <c:pt idx="2075">
                <c:v>309.21031910189151</c:v>
              </c:pt>
              <c:pt idx="2076">
                <c:v>310.22680362849752</c:v>
              </c:pt>
              <c:pt idx="2077">
                <c:v>310.64877069115823</c:v>
              </c:pt>
              <c:pt idx="2078">
                <c:v>311.47484377679029</c:v>
              </c:pt>
              <c:pt idx="2079">
                <c:v>311.97909920087693</c:v>
              </c:pt>
              <c:pt idx="2080">
                <c:v>312.71746182374881</c:v>
              </c:pt>
              <c:pt idx="2081">
                <c:v>313.16526360453156</c:v>
              </c:pt>
              <c:pt idx="2082">
                <c:v>313.90777254018855</c:v>
              </c:pt>
              <c:pt idx="2083">
                <c:v>314.97688334445058</c:v>
              </c:pt>
              <c:pt idx="2084">
                <c:v>315.23969578559377</c:v>
              </c:pt>
              <c:pt idx="2085">
                <c:v>316.09032780079872</c:v>
              </c:pt>
              <c:pt idx="2086">
                <c:v>316.51229486345937</c:v>
              </c:pt>
              <c:pt idx="2087">
                <c:v>317.38206370690295</c:v>
              </c:pt>
              <c:pt idx="2088">
                <c:v>317.84581284455112</c:v>
              </c:pt>
              <c:pt idx="2089">
                <c:v>318.74492482462716</c:v>
              </c:pt>
              <c:pt idx="2090">
                <c:v>319.69985255373234</c:v>
              </c:pt>
              <c:pt idx="2091">
                <c:v>320.14956801733899</c:v>
              </c:pt>
              <c:pt idx="2092">
                <c:v>321.138304142999</c:v>
              </c:pt>
              <c:pt idx="2093">
                <c:v>321.42216709520466</c:v>
              </c:pt>
              <c:pt idx="2094">
                <c:v>322.50339789068448</c:v>
              </c:pt>
              <c:pt idx="2095">
                <c:v>322.95311335429108</c:v>
              </c:pt>
              <c:pt idx="2096">
                <c:v>323.85254428150432</c:v>
              </c:pt>
              <c:pt idx="2097">
                <c:v>324.86041723540302</c:v>
              </c:pt>
              <c:pt idx="2098">
                <c:v>325.21444855781675</c:v>
              </c:pt>
              <c:pt idx="2099">
                <c:v>326.16491102699956</c:v>
              </c:pt>
              <c:pt idx="2100">
                <c:v>326.67203697532193</c:v>
              </c:pt>
              <c:pt idx="2101">
                <c:v>327.52043636056578</c:v>
              </c:pt>
              <c:pt idx="2102">
                <c:v>328.08497279360387</c:v>
              </c:pt>
              <c:pt idx="2103">
                <c:v>329.20128777418773</c:v>
              </c:pt>
              <c:pt idx="2104">
                <c:v>329.96995037510408</c:v>
              </c:pt>
              <c:pt idx="2105">
                <c:v>330.47707632342645</c:v>
              </c:pt>
              <c:pt idx="2106">
                <c:v>331.44029667810173</c:v>
              </c:pt>
              <c:pt idx="2107">
                <c:v>331.98888575427441</c:v>
              </c:pt>
              <c:pt idx="2108">
                <c:v>333.11476914897753</c:v>
              </c:pt>
              <c:pt idx="2109">
                <c:v>333.61870562592691</c:v>
              </c:pt>
              <c:pt idx="2110">
                <c:v>334.25341042917319</c:v>
              </c:pt>
              <c:pt idx="2111">
                <c:v>335.59936734862004</c:v>
              </c:pt>
              <c:pt idx="2112">
                <c:v>336.06503016909215</c:v>
              </c:pt>
              <c:pt idx="2113">
                <c:v>337.13988202182571</c:v>
              </c:pt>
              <c:pt idx="2114">
                <c:v>337.64700797014808</c:v>
              </c:pt>
              <c:pt idx="2115">
                <c:v>338.64850198130057</c:v>
              </c:pt>
              <c:pt idx="2116">
                <c:v>339.13649110138431</c:v>
              </c:pt>
              <c:pt idx="2117">
                <c:v>340.26237449608755</c:v>
              </c:pt>
              <c:pt idx="2118">
                <c:v>340.74398467342519</c:v>
              </c:pt>
              <c:pt idx="2119">
                <c:v>341.81245758341259</c:v>
              </c:pt>
              <c:pt idx="2120">
                <c:v>342.88730943614615</c:v>
              </c:pt>
              <c:pt idx="2121">
                <c:v>343.24771970130615</c:v>
              </c:pt>
              <c:pt idx="2122">
                <c:v>344.40230833836711</c:v>
              </c:pt>
              <c:pt idx="2123">
                <c:v>344.93813952904742</c:v>
              </c:pt>
              <c:pt idx="2124">
                <c:v>346.12462287983954</c:v>
              </c:pt>
              <c:pt idx="2125">
                <c:v>346.6732119560121</c:v>
              </c:pt>
              <c:pt idx="2126">
                <c:v>347.61729548244881</c:v>
              </c:pt>
              <c:pt idx="2127">
                <c:v>348.93454715953777</c:v>
              </c:pt>
              <c:pt idx="2128">
                <c:v>349.49589412120281</c:v>
              </c:pt>
              <c:pt idx="2129">
                <c:v>350.64091434414451</c:v>
              </c:pt>
              <c:pt idx="2130">
                <c:v>351.33940857485277</c:v>
              </c:pt>
              <c:pt idx="2131">
                <c:v>352.4270183130788</c:v>
              </c:pt>
              <c:pt idx="2132">
                <c:v>352.99155474611695</c:v>
              </c:pt>
              <c:pt idx="2133">
                <c:v>354.17484862553579</c:v>
              </c:pt>
              <c:pt idx="2134">
                <c:v>355.18910052218052</c:v>
              </c:pt>
              <c:pt idx="2135">
                <c:v>355.59097391519077</c:v>
              </c:pt>
              <c:pt idx="2136">
                <c:v>356.63712052556662</c:v>
              </c:pt>
              <c:pt idx="2137">
                <c:v>357.22717272958948</c:v>
              </c:pt>
              <c:pt idx="2138">
                <c:v>358.43279290862006</c:v>
              </c:pt>
              <c:pt idx="2139">
                <c:v>359.18550815267093</c:v>
              </c:pt>
              <c:pt idx="2140">
                <c:v>360.16786533558474</c:v>
              </c:pt>
              <c:pt idx="2141">
                <c:v>361.26823295930313</c:v>
              </c:pt>
              <c:pt idx="2142">
                <c:v>361.85828516332612</c:v>
              </c:pt>
              <c:pt idx="2143">
                <c:v>363.13726318393788</c:v>
              </c:pt>
              <c:pt idx="2144">
                <c:v>363.71455750246844</c:v>
              </c:pt>
              <c:pt idx="2145">
                <c:v>364.81811459755988</c:v>
              </c:pt>
              <c:pt idx="2146">
                <c:v>365.47195622904474</c:v>
              </c:pt>
              <c:pt idx="2147">
                <c:v>366.6233553947327</c:v>
              </c:pt>
              <c:pt idx="2148">
                <c:v>367.5961441635273</c:v>
              </c:pt>
              <c:pt idx="2149">
                <c:v>368.44773302014403</c:v>
              </c:pt>
              <c:pt idx="2150">
                <c:v>369.6055111285782</c:v>
              </c:pt>
              <c:pt idx="2151">
                <c:v>370.19875280397417</c:v>
              </c:pt>
              <c:pt idx="2152">
                <c:v>371.19067840100729</c:v>
              </c:pt>
              <c:pt idx="2153">
                <c:v>371.78392007640332</c:v>
              </c:pt>
              <c:pt idx="2154">
                <c:v>372.81411932991364</c:v>
              </c:pt>
              <c:pt idx="2155">
                <c:v>373.74863444223104</c:v>
              </c:pt>
              <c:pt idx="2156">
                <c:v>374.30998140389602</c:v>
              </c:pt>
              <c:pt idx="2157">
                <c:v>375.68783303707386</c:v>
              </c:pt>
              <c:pt idx="2158">
                <c:v>376.08013801596474</c:v>
              </c:pt>
              <c:pt idx="2159">
                <c:v>377.29851608048773</c:v>
              </c:pt>
              <c:pt idx="2160">
                <c:v>377.86305251352587</c:v>
              </c:pt>
              <c:pt idx="2161">
                <c:v>378.85497811055899</c:v>
              </c:pt>
              <c:pt idx="2162">
                <c:v>380.10844036018602</c:v>
              </c:pt>
              <c:pt idx="2163">
                <c:v>380.68573467871659</c:v>
              </c:pt>
              <c:pt idx="2164">
                <c:v>381.63938661927256</c:v>
              </c:pt>
              <c:pt idx="2165">
                <c:v>382.17202833857965</c:v>
              </c:pt>
              <c:pt idx="2166">
                <c:v>383.28196437641742</c:v>
              </c:pt>
              <c:pt idx="2167">
                <c:v>383.66470094118893</c:v>
              </c:pt>
              <c:pt idx="2168">
                <c:v>384.83523693511552</c:v>
              </c:pt>
              <c:pt idx="2169">
                <c:v>385.83673094626795</c:v>
              </c:pt>
              <c:pt idx="2170">
                <c:v>386.3693726655751</c:v>
              </c:pt>
              <c:pt idx="2171">
                <c:v>387.59731914421741</c:v>
              </c:pt>
              <c:pt idx="2172">
                <c:v>388.16185557725549</c:v>
              </c:pt>
              <c:pt idx="2173">
                <c:v>389.10912857506526</c:v>
              </c:pt>
              <c:pt idx="2174">
                <c:v>389.61306505201452</c:v>
              </c:pt>
              <c:pt idx="2175">
                <c:v>390.7357589753446</c:v>
              </c:pt>
              <c:pt idx="2176">
                <c:v>391.65113725942342</c:v>
              </c:pt>
              <c:pt idx="2177">
                <c:v>392.23799999207318</c:v>
              </c:pt>
              <c:pt idx="2178">
                <c:v>393.33836761579158</c:v>
              </c:pt>
              <c:pt idx="2179">
                <c:v>393.84549356411401</c:v>
              </c:pt>
              <c:pt idx="2180">
                <c:v>394.79276656192377</c:v>
              </c:pt>
              <c:pt idx="2181">
                <c:v>395.23291361141111</c:v>
              </c:pt>
              <c:pt idx="2182">
                <c:v>396.01433409781981</c:v>
              </c:pt>
              <c:pt idx="2183">
                <c:v>396.49275480378446</c:v>
              </c:pt>
              <c:pt idx="2184">
                <c:v>397.72708022517287</c:v>
              </c:pt>
              <c:pt idx="2185">
                <c:v>398.48617441196984</c:v>
              </c:pt>
              <c:pt idx="2186">
                <c:v>398.87210044811462</c:v>
              </c:pt>
              <c:pt idx="2187">
                <c:v>399.97246807183302</c:v>
              </c:pt>
              <c:pt idx="2188">
                <c:v>400.42218353543961</c:v>
              </c:pt>
              <c:pt idx="2189">
                <c:v>401.23230926420615</c:v>
              </c:pt>
              <c:pt idx="2190">
                <c:v>401.76814045488652</c:v>
              </c:pt>
              <c:pt idx="2191">
                <c:v>402.52085569893734</c:v>
              </c:pt>
              <c:pt idx="2192">
                <c:v>403.57019178068617</c:v>
              </c:pt>
              <c:pt idx="2193">
                <c:v>404.01990724429288</c:v>
              </c:pt>
              <c:pt idx="2194">
                <c:v>404.97036971347563</c:v>
              </c:pt>
              <c:pt idx="2195">
                <c:v>405.59550610260266</c:v>
              </c:pt>
              <c:pt idx="2196">
                <c:v>406.07073733719415</c:v>
              </c:pt>
              <c:pt idx="2197">
                <c:v>406.49493702981601</c:v>
              </c:pt>
              <c:pt idx="2198">
                <c:v>407.48048368410292</c:v>
              </c:pt>
              <c:pt idx="2199">
                <c:v>408.29060941286946</c:v>
              </c:pt>
              <c:pt idx="2200">
                <c:v>408.76584064746089</c:v>
              </c:pt>
              <c:pt idx="2201">
                <c:v>409.46114540679599</c:v>
              </c:pt>
              <c:pt idx="2202">
                <c:v>409.88534509941792</c:v>
              </c:pt>
              <c:pt idx="2203">
                <c:v>410.79115496937743</c:v>
              </c:pt>
              <c:pt idx="2204">
                <c:v>410.98252325176321</c:v>
              </c:pt>
              <c:pt idx="2205">
                <c:v>412.13392241745112</c:v>
              </c:pt>
              <c:pt idx="2206">
                <c:v>412.78776404893597</c:v>
              </c:pt>
              <c:pt idx="2207">
                <c:v>413.15136378546902</c:v>
              </c:pt>
              <c:pt idx="2208">
                <c:v>413.875373787162</c:v>
              </c:pt>
              <c:pt idx="2209">
                <c:v>414.24854193781437</c:v>
              </c:pt>
              <c:pt idx="2210">
                <c:v>415.04909925246164</c:v>
              </c:pt>
              <c:pt idx="2211">
                <c:v>415.44459370272568</c:v>
              </c:pt>
              <c:pt idx="2212">
                <c:v>416.15265634755315</c:v>
              </c:pt>
              <c:pt idx="2213">
                <c:v>416.83520322139583</c:v>
              </c:pt>
              <c:pt idx="2214">
                <c:v>417.15733983007863</c:v>
              </c:pt>
              <c:pt idx="2215">
                <c:v>417.72506573448993</c:v>
              </c:pt>
              <c:pt idx="2216">
                <c:v>418.06314970003814</c:v>
              </c:pt>
              <c:pt idx="2217">
                <c:v>418.86051754331231</c:v>
              </c:pt>
              <c:pt idx="2218">
                <c:v>419.18265415199511</c:v>
              </c:pt>
              <c:pt idx="2219">
                <c:v>420.12035873568556</c:v>
              </c:pt>
              <c:pt idx="2220">
                <c:v>420.79333719540898</c:v>
              </c:pt>
              <c:pt idx="2221">
                <c:v>420.72635829657389</c:v>
              </c:pt>
              <c:pt idx="2222">
                <c:v>421.45993671238625</c:v>
              </c:pt>
              <c:pt idx="2223">
                <c:v>421.79164173518831</c:v>
              </c:pt>
              <c:pt idx="2224">
                <c:v>422.50927279413509</c:v>
              </c:pt>
              <c:pt idx="2225">
                <c:v>422.82184098869857</c:v>
              </c:pt>
              <c:pt idx="2226">
                <c:v>423.40870372134845</c:v>
              </c:pt>
              <c:pt idx="2227">
                <c:v>423.99556645399821</c:v>
              </c:pt>
              <c:pt idx="2228">
                <c:v>424.19012420775715</c:v>
              </c:pt>
              <c:pt idx="2229">
                <c:v>424.7610395835415</c:v>
              </c:pt>
              <c:pt idx="2230">
                <c:v>425.04171306437394</c:v>
              </c:pt>
              <c:pt idx="2231">
                <c:v>425.74339676645525</c:v>
              </c:pt>
              <c:pt idx="2232">
                <c:v>425.86140720725979</c:v>
              </c:pt>
              <c:pt idx="2233">
                <c:v>426.35577527008985</c:v>
              </c:pt>
              <c:pt idx="2234">
                <c:v>426.77678549133856</c:v>
              </c:pt>
              <c:pt idx="2235">
                <c:v>427.0574589721711</c:v>
              </c:pt>
              <c:pt idx="2236">
                <c:v>427.79422685935646</c:v>
              </c:pt>
              <c:pt idx="2237">
                <c:v>427.76871108837179</c:v>
              </c:pt>
              <c:pt idx="2238">
                <c:v>428.67452095833124</c:v>
              </c:pt>
              <c:pt idx="2239">
                <c:v>428.92648919680579</c:v>
              </c:pt>
              <c:pt idx="2240">
                <c:v>429.25181527686169</c:v>
              </c:pt>
              <c:pt idx="2241">
                <c:v>429.49102562984399</c:v>
              </c:pt>
              <c:pt idx="2242">
                <c:v>429.73661492557238</c:v>
              </c:pt>
              <c:pt idx="2243">
                <c:v>430.7572457649635</c:v>
              </c:pt>
              <c:pt idx="2244">
                <c:v>431.00921400343816</c:v>
              </c:pt>
              <c:pt idx="2245">
                <c:v>431.27712959877829</c:v>
              </c:pt>
              <c:pt idx="2246">
                <c:v>431.57056096510308</c:v>
              </c:pt>
              <c:pt idx="2247">
                <c:v>432.02027642870979</c:v>
              </c:pt>
              <c:pt idx="2248">
                <c:v>432.24353942482662</c:v>
              </c:pt>
              <c:pt idx="2249">
                <c:v>432.74428643040272</c:v>
              </c:pt>
              <c:pt idx="2250">
                <c:v>433.18443347989012</c:v>
              </c:pt>
              <c:pt idx="2251">
                <c:v>433.46829643209577</c:v>
              </c:pt>
              <c:pt idx="2252">
                <c:v>434.03921180788001</c:v>
              </c:pt>
              <c:pt idx="2253">
                <c:v>434.20506431928112</c:v>
              </c:pt>
              <c:pt idx="2254">
                <c:v>434.39962207304001</c:v>
              </c:pt>
              <c:pt idx="2255">
                <c:v>434.69624291073808</c:v>
              </c:pt>
              <c:pt idx="2256">
                <c:v>435.13638996022536</c:v>
              </c:pt>
              <c:pt idx="2257">
                <c:v>435.56058965284728</c:v>
              </c:pt>
              <c:pt idx="2258">
                <c:v>435.75833687797922</c:v>
              </c:pt>
              <c:pt idx="2259">
                <c:v>436.07409454391586</c:v>
              </c:pt>
              <c:pt idx="2260">
                <c:v>436.47596793692611</c:v>
              </c:pt>
              <c:pt idx="2261">
                <c:v>436.68009410480425</c:v>
              </c:pt>
              <c:pt idx="2262">
                <c:v>436.87784132993625</c:v>
              </c:pt>
              <c:pt idx="2263">
                <c:v>437.2541989519616</c:v>
              </c:pt>
              <c:pt idx="2264">
                <c:v>437.64331445947948</c:v>
              </c:pt>
              <c:pt idx="2265">
                <c:v>437.94312476855055</c:v>
              </c:pt>
              <c:pt idx="2266">
                <c:v>438.09621939445924</c:v>
              </c:pt>
              <c:pt idx="2267">
                <c:v>438.2652613772334</c:v>
              </c:pt>
              <c:pt idx="2268">
                <c:v>438.82979781027149</c:v>
              </c:pt>
              <c:pt idx="2269">
                <c:v>438.69584001260142</c:v>
              </c:pt>
              <c:pt idx="2270">
                <c:v>438.99883979304565</c:v>
              </c:pt>
              <c:pt idx="2271">
                <c:v>439.27951327387819</c:v>
              </c:pt>
              <c:pt idx="2272">
                <c:v>439.56656569745684</c:v>
              </c:pt>
              <c:pt idx="2273">
                <c:v>439.77069186533504</c:v>
              </c:pt>
              <c:pt idx="2274">
                <c:v>439.95249173360156</c:v>
              </c:pt>
              <c:pt idx="2275">
                <c:v>440.45323873917778</c:v>
              </c:pt>
              <c:pt idx="2276">
                <c:v>440.62228072195194</c:v>
              </c:pt>
              <c:pt idx="2277">
                <c:v>440.88062790317275</c:v>
              </c:pt>
              <c:pt idx="2278">
                <c:v>440.98588045848498</c:v>
              </c:pt>
              <c:pt idx="2279">
                <c:v>441.32396442403319</c:v>
              </c:pt>
              <c:pt idx="2280">
                <c:v>441.1613013840053</c:v>
              </c:pt>
              <c:pt idx="2281">
                <c:v>441.26974341069064</c:v>
              </c:pt>
              <c:pt idx="2282">
                <c:v>441.63653261859668</c:v>
              </c:pt>
              <c:pt idx="2283">
                <c:v>441.82790090098257</c:v>
              </c:pt>
              <c:pt idx="2284">
                <c:v>442.16279539515762</c:v>
              </c:pt>
              <c:pt idx="2285">
                <c:v>442.32226896381252</c:v>
              </c:pt>
              <c:pt idx="2286">
                <c:v>442.43390046187085</c:v>
              </c:pt>
              <c:pt idx="2287">
                <c:v>442.72095288544955</c:v>
              </c:pt>
              <c:pt idx="2288">
                <c:v>442.94102641019333</c:v>
              </c:pt>
              <c:pt idx="2289">
                <c:v>443.22488936239887</c:v>
              </c:pt>
              <c:pt idx="2290">
                <c:v>443.31100508947253</c:v>
              </c:pt>
              <c:pt idx="2291">
                <c:v>443.37160504556135</c:v>
              </c:pt>
              <c:pt idx="2292">
                <c:v>443.5757312134395</c:v>
              </c:pt>
              <c:pt idx="2293">
                <c:v>443.65865746914005</c:v>
              </c:pt>
              <c:pt idx="2294">
                <c:v>443.92657306448024</c:v>
              </c:pt>
              <c:pt idx="2295">
                <c:v>444.03820456253862</c:v>
              </c:pt>
              <c:pt idx="2296">
                <c:v>444.09242557588129</c:v>
              </c:pt>
              <c:pt idx="2297">
                <c:v>444.22319390217814</c:v>
              </c:pt>
              <c:pt idx="2298">
                <c:v>444.39861482769851</c:v>
              </c:pt>
              <c:pt idx="2299">
                <c:v>444.56765681047267</c:v>
              </c:pt>
              <c:pt idx="2300">
                <c:v>444.5485199822341</c:v>
              </c:pt>
              <c:pt idx="2301">
                <c:v>444.77178297835081</c:v>
              </c:pt>
              <c:pt idx="2302">
                <c:v>444.96634073210981</c:v>
              </c:pt>
              <c:pt idx="2303">
                <c:v>444.94082496112497</c:v>
              </c:pt>
              <c:pt idx="2304">
                <c:v>444.99823544584081</c:v>
              </c:pt>
              <c:pt idx="2305">
                <c:v>445.17684584273411</c:v>
              </c:pt>
              <c:pt idx="2306">
                <c:v>445.40967725297025</c:v>
              </c:pt>
              <c:pt idx="2307">
                <c:v>445.03331963094467</c:v>
              </c:pt>
              <c:pt idx="2308">
                <c:v>445.50536139416317</c:v>
              </c:pt>
              <c:pt idx="2309">
                <c:v>445.56277187887883</c:v>
              </c:pt>
              <c:pt idx="2310">
                <c:v>445.37778253923926</c:v>
              </c:pt>
              <c:pt idx="2311">
                <c:v>445.64250866320634</c:v>
              </c:pt>
              <c:pt idx="2312">
                <c:v>445.61699289222145</c:v>
              </c:pt>
              <c:pt idx="2313">
                <c:v>445.64569813457939</c:v>
              </c:pt>
              <c:pt idx="2314">
                <c:v>445.74776121851846</c:v>
              </c:pt>
              <c:pt idx="2315">
                <c:v>445.73819280439915</c:v>
              </c:pt>
              <c:pt idx="2316">
                <c:v>445.76370857538399</c:v>
              </c:pt>
              <c:pt idx="2317">
                <c:v>445.79879276048808</c:v>
              </c:pt>
              <c:pt idx="2318">
                <c:v>445.82749800284591</c:v>
              </c:pt>
              <c:pt idx="2319">
                <c:v>446.02524522797796</c:v>
              </c:pt>
              <c:pt idx="2320">
                <c:v>446.00610839973928</c:v>
              </c:pt>
              <c:pt idx="2321">
                <c:v>446.15601355427486</c:v>
              </c:pt>
              <c:pt idx="2322">
                <c:v>446.29635029469119</c:v>
              </c:pt>
              <c:pt idx="2323">
                <c:v>446.2198029817369</c:v>
              </c:pt>
              <c:pt idx="2324">
                <c:v>446.66313950259723</c:v>
              </c:pt>
              <c:pt idx="2325">
                <c:v>446.48452910570381</c:v>
              </c:pt>
              <c:pt idx="2326">
                <c:v>446.28040293782561</c:v>
              </c:pt>
              <c:pt idx="2327">
                <c:v>446.22299245310984</c:v>
              </c:pt>
              <c:pt idx="2328">
                <c:v>446.10817148367835</c:v>
              </c:pt>
              <c:pt idx="2329">
                <c:v>445.84982430245765</c:v>
              </c:pt>
              <c:pt idx="2330">
                <c:v>445.94550844365057</c:v>
              </c:pt>
              <c:pt idx="2331">
                <c:v>446.15920302564797</c:v>
              </c:pt>
              <c:pt idx="2332">
                <c:v>446.15920302564797</c:v>
              </c:pt>
              <c:pt idx="2333">
                <c:v>445.96783474326213</c:v>
              </c:pt>
              <c:pt idx="2334">
                <c:v>445.88171901618853</c:v>
              </c:pt>
              <c:pt idx="2335">
                <c:v>445.6520770773256</c:v>
              </c:pt>
              <c:pt idx="2336">
                <c:v>445.54044557926727</c:v>
              </c:pt>
              <c:pt idx="2337">
                <c:v>445.58828764986367</c:v>
              </c:pt>
              <c:pt idx="2338">
                <c:v>445.36821412511995</c:v>
              </c:pt>
              <c:pt idx="2339">
                <c:v>445.534066636521</c:v>
              </c:pt>
              <c:pt idx="2340">
                <c:v>445.52130875102858</c:v>
              </c:pt>
              <c:pt idx="2341">
                <c:v>445.46389826631287</c:v>
              </c:pt>
              <c:pt idx="2342">
                <c:v>445.35864571100069</c:v>
              </c:pt>
              <c:pt idx="2343">
                <c:v>445.04607751643721</c:v>
              </c:pt>
              <c:pt idx="2344">
                <c:v>445.11305641527218</c:v>
              </c:pt>
              <c:pt idx="2345">
                <c:v>444.73350932187373</c:v>
              </c:pt>
              <c:pt idx="2346">
                <c:v>444.64739359480006</c:v>
              </c:pt>
              <c:pt idx="2347">
                <c:v>444.48154108339912</c:v>
              </c:pt>
              <c:pt idx="2348">
                <c:v>444.29017280101317</c:v>
              </c:pt>
              <c:pt idx="2349">
                <c:v>444.26784650140161</c:v>
              </c:pt>
              <c:pt idx="2350">
                <c:v>444.07009927626956</c:v>
              </c:pt>
              <c:pt idx="2351">
                <c:v>444.0126887915539</c:v>
              </c:pt>
              <c:pt idx="2352">
                <c:v>443.88829940800304</c:v>
              </c:pt>
              <c:pt idx="2353">
                <c:v>443.7830468526908</c:v>
              </c:pt>
              <c:pt idx="2354">
                <c:v>443.63314169815533</c:v>
              </c:pt>
              <c:pt idx="2355">
                <c:v>443.51832072872384</c:v>
              </c:pt>
              <c:pt idx="2356">
                <c:v>443.31100508947253</c:v>
              </c:pt>
              <c:pt idx="2357">
                <c:v>442.96335270980495</c:v>
              </c:pt>
              <c:pt idx="2358">
                <c:v>442.56466878816781</c:v>
              </c:pt>
              <c:pt idx="2359">
                <c:v>442.55828984542165</c:v>
              </c:pt>
              <c:pt idx="2360">
                <c:v>442.42114257637854</c:v>
              </c:pt>
              <c:pt idx="2361">
                <c:v>442.11814279593432</c:v>
              </c:pt>
              <c:pt idx="2362">
                <c:v>441.78962724450543</c:v>
              </c:pt>
              <c:pt idx="2363">
                <c:v>441.80238512999762</c:v>
              </c:pt>
              <c:pt idx="2364">
                <c:v>441.6620483895814</c:v>
              </c:pt>
              <c:pt idx="2365">
                <c:v>441.05285935731996</c:v>
              </c:pt>
              <c:pt idx="2366">
                <c:v>440.96355415887319</c:v>
              </c:pt>
              <c:pt idx="2367">
                <c:v>440.69882803490623</c:v>
              </c:pt>
              <c:pt idx="2368">
                <c:v>440.74348063412958</c:v>
              </c:pt>
              <c:pt idx="2369">
                <c:v>440.57443865135542</c:v>
              </c:pt>
              <c:pt idx="2370">
                <c:v>440.11196530225646</c:v>
              </c:pt>
              <c:pt idx="2371">
                <c:v>440.08326005989852</c:v>
              </c:pt>
              <c:pt idx="2372">
                <c:v>439.56018675471068</c:v>
              </c:pt>
              <c:pt idx="2373">
                <c:v>439.21891331778937</c:v>
              </c:pt>
              <c:pt idx="2374">
                <c:v>439.02116609265732</c:v>
              </c:pt>
              <c:pt idx="2375">
                <c:v>438.60972428552782</c:v>
              </c:pt>
              <c:pt idx="2376">
                <c:v>438.31629291920285</c:v>
              </c:pt>
              <c:pt idx="2377">
                <c:v>437.72305124380688</c:v>
              </c:pt>
              <c:pt idx="2378">
                <c:v>437.52530401867483</c:v>
              </c:pt>
              <c:pt idx="2379">
                <c:v>437.37539886413936</c:v>
              </c:pt>
              <c:pt idx="2380">
                <c:v>436.84275714483215</c:v>
              </c:pt>
              <c:pt idx="2381">
                <c:v>436.52699947889556</c:v>
              </c:pt>
              <c:pt idx="2382">
                <c:v>436.33244172513668</c:v>
              </c:pt>
              <c:pt idx="2383">
                <c:v>436.10917872901996</c:v>
              </c:pt>
              <c:pt idx="2384">
                <c:v>435.55740018147418</c:v>
              </c:pt>
              <c:pt idx="2385">
                <c:v>435.33732665673051</c:v>
              </c:pt>
              <c:pt idx="2386">
                <c:v>434.91631643548163</c:v>
              </c:pt>
              <c:pt idx="2387">
                <c:v>434.40919048715926</c:v>
              </c:pt>
              <c:pt idx="2388">
                <c:v>433.97223290904503</c:v>
              </c:pt>
              <c:pt idx="2389">
                <c:v>433.51932797406539</c:v>
              </c:pt>
              <c:pt idx="2390">
                <c:v>433.35347546266428</c:v>
              </c:pt>
              <c:pt idx="2391">
                <c:v>432.62627598959813</c:v>
              </c:pt>
              <c:pt idx="2392">
                <c:v>432.06173955656004</c:v>
              </c:pt>
              <c:pt idx="2393">
                <c:v>431.89269757378588</c:v>
              </c:pt>
              <c:pt idx="2394">
                <c:v>431.28350854152444</c:v>
              </c:pt>
              <c:pt idx="2395">
                <c:v>431.15274021522742</c:v>
              </c:pt>
              <c:pt idx="2396">
                <c:v>430.64561426690506</c:v>
              </c:pt>
              <c:pt idx="2397">
                <c:v>430.42873021353444</c:v>
              </c:pt>
              <c:pt idx="2398">
                <c:v>429.6919623263492</c:v>
              </c:pt>
              <c:pt idx="2399">
                <c:v>429.0891522368338</c:v>
              </c:pt>
              <c:pt idx="2400">
                <c:v>428.81485769874752</c:v>
              </c:pt>
              <c:pt idx="2401">
                <c:v>428.16739501000887</c:v>
              </c:pt>
              <c:pt idx="2402">
                <c:v>427.92818465702658</c:v>
              </c:pt>
              <c:pt idx="2403">
                <c:v>427.19460624121439</c:v>
              </c:pt>
              <c:pt idx="2404">
                <c:v>426.84695386154675</c:v>
              </c:pt>
              <c:pt idx="2405">
                <c:v>426.12613333122687</c:v>
              </c:pt>
              <c:pt idx="2406">
                <c:v>425.78804936567866</c:v>
              </c:pt>
              <c:pt idx="2407">
                <c:v>425.15653403380543</c:v>
              </c:pt>
              <c:pt idx="2408">
                <c:v>424.37830301876977</c:v>
              </c:pt>
              <c:pt idx="2409">
                <c:v>423.97324015438659</c:v>
              </c:pt>
              <c:pt idx="2410">
                <c:v>423.08337764129254</c:v>
              </c:pt>
              <c:pt idx="2411">
                <c:v>422.69107266240167</c:v>
              </c:pt>
              <c:pt idx="2412">
                <c:v>422.10102045837868</c:v>
              </c:pt>
              <c:pt idx="2413">
                <c:v>421.75974702145731</c:v>
              </c:pt>
              <c:pt idx="2414">
                <c:v>421.01341072015271</c:v>
              </c:pt>
              <c:pt idx="2415">
                <c:v>420.19690604863996</c:v>
              </c:pt>
              <c:pt idx="2416">
                <c:v>419.53030653166269</c:v>
              </c:pt>
              <c:pt idx="2417">
                <c:v>418.65958084680727</c:v>
              </c:pt>
              <c:pt idx="2418">
                <c:v>418.2800337534087</c:v>
              </c:pt>
              <c:pt idx="2419">
                <c:v>417.46033961052285</c:v>
              </c:pt>
              <c:pt idx="2420">
                <c:v>416.64383493901011</c:v>
              </c:pt>
              <c:pt idx="2421">
                <c:v>416.3504035726852</c:v>
              </c:pt>
              <c:pt idx="2422">
                <c:v>415.40313057487532</c:v>
              </c:pt>
              <c:pt idx="2423">
                <c:v>415.03953083834239</c:v>
              </c:pt>
              <c:pt idx="2424">
                <c:v>414.1975103958448</c:v>
              </c:pt>
              <c:pt idx="2425">
                <c:v>413.89132114402747</c:v>
              </c:pt>
              <c:pt idx="2426">
                <c:v>412.90896396111367</c:v>
              </c:pt>
              <c:pt idx="2427">
                <c:v>412.15305924568969</c:v>
              </c:pt>
              <c:pt idx="2428">
                <c:v>411.69377536796384</c:v>
              </c:pt>
              <c:pt idx="2429">
                <c:v>410.7624497270196</c:v>
              </c:pt>
              <c:pt idx="2430">
                <c:v>410.31273426341289</c:v>
              </c:pt>
              <c:pt idx="2431">
                <c:v>409.81198725783668</c:v>
              </c:pt>
              <c:pt idx="2432">
                <c:v>409.68440840291271</c:v>
              </c:pt>
              <c:pt idx="2433">
                <c:v>409.04013518554723</c:v>
              </c:pt>
              <c:pt idx="2434">
                <c:v>408.39586196818169</c:v>
              </c:pt>
              <c:pt idx="2435">
                <c:v>407.04352610598869</c:v>
              </c:pt>
              <c:pt idx="2436">
                <c:v>405.93996901089719</c:v>
              </c:pt>
              <c:pt idx="2437">
                <c:v>405.16811693860774</c:v>
              </c:pt>
              <c:pt idx="2438">
                <c:v>404.01671777291983</c:v>
              </c:pt>
              <c:pt idx="2439">
                <c:v>403.47131816812021</c:v>
              </c:pt>
              <c:pt idx="2440">
                <c:v>402.44430838598305</c:v>
              </c:pt>
              <c:pt idx="2441">
                <c:v>402.0775191780769</c:v>
              </c:pt>
              <c:pt idx="2442">
                <c:v>400.61355181782551</c:v>
              </c:pt>
              <c:pt idx="2443">
                <c:v>399.54507890783805</c:v>
              </c:pt>
              <c:pt idx="2444">
                <c:v>399.16872128581252</c:v>
              </c:pt>
              <c:pt idx="2445">
                <c:v>398.2023114597643</c:v>
              </c:pt>
              <c:pt idx="2446">
                <c:v>397.5070067004292</c:v>
              </c:pt>
              <c:pt idx="2447">
                <c:v>396.60438630184279</c:v>
              </c:pt>
              <c:pt idx="2448">
                <c:v>395.53591339185533</c:v>
              </c:pt>
              <c:pt idx="2449">
                <c:v>394.90758753135526</c:v>
              </c:pt>
              <c:pt idx="2450">
                <c:v>394.0528092033652</c:v>
              </c:pt>
              <c:pt idx="2451">
                <c:v>393.52654642680426</c:v>
              </c:pt>
              <c:pt idx="2452">
                <c:v>392.42936827445908</c:v>
              </c:pt>
              <c:pt idx="2453">
                <c:v>391.90629496927113</c:v>
              </c:pt>
              <c:pt idx="2454">
                <c:v>390.58266434943596</c:v>
              </c:pt>
              <c:pt idx="2455">
                <c:v>390.00537003090545</c:v>
              </c:pt>
              <c:pt idx="2456">
                <c:v>388.87948663620233</c:v>
              </c:pt>
              <c:pt idx="2457">
                <c:v>387.75360324149909</c:v>
              </c:pt>
              <c:pt idx="2458">
                <c:v>387.1826878657148</c:v>
              </c:pt>
              <c:pt idx="2459">
                <c:v>386.11421495572739</c:v>
              </c:pt>
              <c:pt idx="2460">
                <c:v>385.75380469056739</c:v>
              </c:pt>
              <c:pt idx="2461">
                <c:v>384.60240552487954</c:v>
              </c:pt>
              <c:pt idx="2462">
                <c:v>383.84969028082855</c:v>
              </c:pt>
              <c:pt idx="2463">
                <c:v>382.75570159985642</c:v>
              </c:pt>
              <c:pt idx="2464">
                <c:v>381.52456564984101</c:v>
              </c:pt>
              <c:pt idx="2465">
                <c:v>380.95046080268355</c:v>
              </c:pt>
              <c:pt idx="2466">
                <c:v>379.82457740798048</c:v>
              </c:pt>
              <c:pt idx="2467">
                <c:v>379.28236727455396</c:v>
              </c:pt>
              <c:pt idx="2468">
                <c:v>378.11183128062737</c:v>
              </c:pt>
              <c:pt idx="2469">
                <c:v>377.56005273308165</c:v>
              </c:pt>
              <c:pt idx="2470">
                <c:v>376.43097986700536</c:v>
              </c:pt>
              <c:pt idx="2471">
                <c:v>375.30509647230224</c:v>
              </c:pt>
              <c:pt idx="2472">
                <c:v>374.91917043615746</c:v>
              </c:pt>
              <c:pt idx="2473">
                <c:v>373.70079237163452</c:v>
              </c:pt>
              <c:pt idx="2474">
                <c:v>373.06608756838824</c:v>
              </c:pt>
              <c:pt idx="2475">
                <c:v>371.91468840270028</c:v>
              </c:pt>
              <c:pt idx="2476">
                <c:v>371.3660993265276</c:v>
              </c:pt>
              <c:pt idx="2477">
                <c:v>370.26892117418237</c:v>
              </c:pt>
              <c:pt idx="2478">
                <c:v>369.20363773556801</c:v>
              </c:pt>
              <c:pt idx="2479">
                <c:v>368.75392227196141</c:v>
              </c:pt>
              <c:pt idx="2480">
                <c:v>367.59933363490029</c:v>
              </c:pt>
              <c:pt idx="2481">
                <c:v>366.92316570380382</c:v>
              </c:pt>
              <c:pt idx="2482">
                <c:v>365.79728230910064</c:v>
              </c:pt>
              <c:pt idx="2483">
                <c:v>365.15938803448125</c:v>
              </c:pt>
              <c:pt idx="2484">
                <c:v>364.00798886879329</c:v>
              </c:pt>
              <c:pt idx="2485">
                <c:v>362.88210547409017</c:v>
              </c:pt>
              <c:pt idx="2486">
                <c:v>362.21869542848594</c:v>
              </c:pt>
              <c:pt idx="2487">
                <c:v>361.03859102044015</c:v>
              </c:pt>
              <c:pt idx="2488">
                <c:v>360.64628604154927</c:v>
              </c:pt>
              <c:pt idx="2489">
                <c:v>359.49169740448821</c:v>
              </c:pt>
              <c:pt idx="2490">
                <c:v>358.8314768302572</c:v>
              </c:pt>
              <c:pt idx="2491">
                <c:v>357.76300392026974</c:v>
              </c:pt>
              <c:pt idx="2492">
                <c:v>356.61798369732799</c:v>
              </c:pt>
              <c:pt idx="2493">
                <c:v>356.19378400470617</c:v>
              </c:pt>
              <c:pt idx="2494">
                <c:v>355.09660585236077</c:v>
              </c:pt>
              <c:pt idx="2495">
                <c:v>354.57672201854598</c:v>
              </c:pt>
              <c:pt idx="2496">
                <c:v>353.59117536425907</c:v>
              </c:pt>
              <c:pt idx="2497">
                <c:v>352.99155474611695</c:v>
              </c:pt>
              <c:pt idx="2498">
                <c:v>351.91989236475632</c:v>
              </c:pt>
              <c:pt idx="2499">
                <c:v>351.05235615127407</c:v>
              </c:pt>
              <c:pt idx="2500">
                <c:v>350.44954606175878</c:v>
              </c:pt>
              <c:pt idx="2501">
                <c:v>349.37788368039821</c:v>
              </c:pt>
              <c:pt idx="2502">
                <c:v>348.82291566147933</c:v>
              </c:pt>
              <c:pt idx="2503">
                <c:v>347.75444275149198</c:v>
              </c:pt>
              <c:pt idx="2504">
                <c:v>347.2058536753193</c:v>
              </c:pt>
              <c:pt idx="2505">
                <c:v>345.93006512608054</c:v>
              </c:pt>
              <c:pt idx="2506">
                <c:v>344.83926591648151</c:v>
              </c:pt>
              <c:pt idx="2507">
                <c:v>344.37041362463623</c:v>
              </c:pt>
              <c:pt idx="2508">
                <c:v>343.2987512432756</c:v>
              </c:pt>
              <c:pt idx="2509">
                <c:v>342.76929899534161</c:v>
              </c:pt>
              <c:pt idx="2510">
                <c:v>341.7709944555624</c:v>
              </c:pt>
              <c:pt idx="2511">
                <c:v>341.30852110646327</c:v>
              </c:pt>
              <c:pt idx="2512">
                <c:v>340.44736383572712</c:v>
              </c:pt>
              <c:pt idx="2513">
                <c:v>339.40440669672455</c:v>
              </c:pt>
              <c:pt idx="2514">
                <c:v>338.81435449270157</c:v>
              </c:pt>
              <c:pt idx="2515">
                <c:v>337.75863946820658</c:v>
              </c:pt>
              <c:pt idx="2516">
                <c:v>337.31849241871919</c:v>
              </c:pt>
              <c:pt idx="2517">
                <c:v>336.30424052207434</c:v>
              </c:pt>
              <c:pt idx="2518">
                <c:v>335.76840933139414</c:v>
              </c:pt>
              <c:pt idx="2519">
                <c:v>334.65528382218332</c:v>
              </c:pt>
              <c:pt idx="2520">
                <c:v>333.73033712398518</c:v>
              </c:pt>
              <c:pt idx="2521">
                <c:v>333.22002170428976</c:v>
              </c:pt>
              <c:pt idx="2522">
                <c:v>332.23766452137602</c:v>
              </c:pt>
              <c:pt idx="2523">
                <c:v>331.66674914559155</c:v>
              </c:pt>
              <c:pt idx="2524">
                <c:v>330.61422359246967</c:v>
              </c:pt>
              <c:pt idx="2525">
                <c:v>330.19640284259395</c:v>
              </c:pt>
              <c:pt idx="2526">
                <c:v>329.2108561883071</c:v>
              </c:pt>
              <c:pt idx="2527">
                <c:v>328.20298323440846</c:v>
              </c:pt>
              <c:pt idx="2528">
                <c:v>327.8999834539643</c:v>
              </c:pt>
              <c:pt idx="2529">
                <c:v>326.87616314320024</c:v>
              </c:pt>
              <c:pt idx="2530">
                <c:v>326.44877397920521</c:v>
              </c:pt>
              <c:pt idx="2531">
                <c:v>325.46322732491831</c:v>
              </c:pt>
              <c:pt idx="2532">
                <c:v>324.81576463617967</c:v>
              </c:pt>
              <c:pt idx="2533">
                <c:v>323.91314423759326</c:v>
              </c:pt>
              <c:pt idx="2534">
                <c:v>322.882944984083</c:v>
              </c:pt>
              <c:pt idx="2535">
                <c:v>322.33435590791038</c:v>
              </c:pt>
              <c:pt idx="2536">
                <c:v>321.37751449598125</c:v>
              </c:pt>
              <c:pt idx="2537">
                <c:v>321.10640942926807</c:v>
              </c:pt>
              <c:pt idx="2538">
                <c:v>320.11448383223495</c:v>
              </c:pt>
              <c:pt idx="2539">
                <c:v>319.65201048313594</c:v>
              </c:pt>
              <c:pt idx="2540">
                <c:v>318.75353639733453</c:v>
              </c:pt>
              <c:pt idx="2541">
                <c:v>317.65890982208771</c:v>
              </c:pt>
              <c:pt idx="2542">
                <c:v>317.36675424431201</c:v>
              </c:pt>
              <c:pt idx="2543">
                <c:v>316.5043211850267</c:v>
              </c:pt>
              <c:pt idx="2544">
                <c:v>316.05332993287078</c:v>
              </c:pt>
              <c:pt idx="2545">
                <c:v>315.12519376329965</c:v>
              </c:pt>
              <c:pt idx="2546">
                <c:v>314.68536566094957</c:v>
              </c:pt>
              <c:pt idx="2547">
                <c:v>313.91447043007207</c:v>
              </c:pt>
              <c:pt idx="2548">
                <c:v>312.93594061280595</c:v>
              </c:pt>
              <c:pt idx="2549">
                <c:v>312.43487466009242</c:v>
              </c:pt>
              <c:pt idx="2550">
                <c:v>311.56383002809974</c:v>
              </c:pt>
              <c:pt idx="2551">
                <c:v>311.16801663069839</c:v>
              </c:pt>
              <c:pt idx="2552">
                <c:v>310.21149416590669</c:v>
              </c:pt>
              <c:pt idx="2553">
                <c:v>309.72509978150936</c:v>
              </c:pt>
              <c:pt idx="2554">
                <c:v>308.85150357241815</c:v>
              </c:pt>
              <c:pt idx="2555">
                <c:v>308.03563679517998</c:v>
              </c:pt>
              <c:pt idx="2556">
                <c:v>307.64141813346521</c:v>
              </c:pt>
              <c:pt idx="2557">
                <c:v>306.66384515761109</c:v>
              </c:pt>
              <c:pt idx="2558">
                <c:v>306.15863289211251</c:v>
              </c:pt>
              <c:pt idx="2559">
                <c:v>305.31629350247766</c:v>
              </c:pt>
              <c:pt idx="2560">
                <c:v>304.98203690257714</c:v>
              </c:pt>
              <c:pt idx="2561">
                <c:v>304.27971530622119</c:v>
              </c:pt>
              <c:pt idx="2562">
                <c:v>303.25142973553477</c:v>
              </c:pt>
              <c:pt idx="2563">
                <c:v>302.82882477859948</c:v>
              </c:pt>
              <c:pt idx="2564">
                <c:v>302.16987999291763</c:v>
              </c:pt>
              <c:pt idx="2565">
                <c:v>301.67487403581299</c:v>
              </c:pt>
              <c:pt idx="2566">
                <c:v>300.91705563756523</c:v>
              </c:pt>
              <c:pt idx="2567">
                <c:v>300.60544428441369</c:v>
              </c:pt>
              <c:pt idx="2568">
                <c:v>299.78798277148894</c:v>
              </c:pt>
              <c:pt idx="2569">
                <c:v>298.99986439519677</c:v>
              </c:pt>
              <c:pt idx="2570">
                <c:v>298.45446479039714</c:v>
              </c:pt>
              <c:pt idx="2571">
                <c:v>297.84718944095954</c:v>
              </c:pt>
              <c:pt idx="2572">
                <c:v>297.38439714472315</c:v>
              </c:pt>
              <c:pt idx="2573">
                <c:v>296.59532192701903</c:v>
              </c:pt>
              <c:pt idx="2574">
                <c:v>296.26967689982587</c:v>
              </c:pt>
              <c:pt idx="2575">
                <c:v>295.44902591552801</c:v>
              </c:pt>
              <c:pt idx="2576">
                <c:v>295.04523883969398</c:v>
              </c:pt>
              <c:pt idx="2577">
                <c:v>294.25839625195096</c:v>
              </c:pt>
              <c:pt idx="2578">
                <c:v>293.53725677449381</c:v>
              </c:pt>
              <c:pt idx="2579">
                <c:v>292.91626669815184</c:v>
              </c:pt>
              <c:pt idx="2580">
                <c:v>292.21745352030632</c:v>
              </c:pt>
              <c:pt idx="2581">
                <c:v>291.79484856337103</c:v>
              </c:pt>
              <c:pt idx="2582">
                <c:v>291.03447858802474</c:v>
              </c:pt>
              <c:pt idx="2583">
                <c:v>290.28431492107234</c:v>
              </c:pt>
              <c:pt idx="2584">
                <c:v>289.94336043128828</c:v>
              </c:pt>
              <c:pt idx="2585">
                <c:v>289.1986188656702</c:v>
              </c:pt>
              <c:pt idx="2586">
                <c:v>288.92272959189734</c:v>
              </c:pt>
              <c:pt idx="2587">
                <c:v>288.16172172227641</c:v>
              </c:pt>
              <c:pt idx="2588">
                <c:v>287.82108617962973</c:v>
              </c:pt>
              <c:pt idx="2589">
                <c:v>286.93632682073263</c:v>
              </c:pt>
              <c:pt idx="2590">
                <c:v>286.58963128247706</c:v>
              </c:pt>
              <c:pt idx="2591">
                <c:v>285.85764760235128</c:v>
              </c:pt>
              <c:pt idx="2592">
                <c:v>285.01020505851943</c:v>
              </c:pt>
              <c:pt idx="2593">
                <c:v>284.7132652736841</c:v>
              </c:pt>
              <c:pt idx="2594">
                <c:v>284.03263208266532</c:v>
              </c:pt>
              <c:pt idx="2595">
                <c:v>283.71113336825715</c:v>
              </c:pt>
              <c:pt idx="2596">
                <c:v>283.00721703621468</c:v>
              </c:pt>
              <c:pt idx="2597">
                <c:v>282.19390183607493</c:v>
              </c:pt>
              <c:pt idx="2598">
                <c:v>281.95724306019116</c:v>
              </c:pt>
              <c:pt idx="2599">
                <c:v>281.16497837111399</c:v>
              </c:pt>
              <c:pt idx="2600">
                <c:v>280.79914600461973</c:v>
              </c:pt>
              <c:pt idx="2601">
                <c:v>280.14785595023341</c:v>
              </c:pt>
              <c:pt idx="2602">
                <c:v>279.63945421336172</c:v>
              </c:pt>
              <c:pt idx="2603">
                <c:v>278.91161684602105</c:v>
              </c:pt>
              <c:pt idx="2604">
                <c:v>278.61595284973498</c:v>
              </c:pt>
              <c:pt idx="2605">
                <c:v>277.91235546482983</c:v>
              </c:pt>
              <c:pt idx="2606">
                <c:v>277.08468764351119</c:v>
              </c:pt>
              <c:pt idx="2607">
                <c:v>277.0652318681353</c:v>
              </c:pt>
              <c:pt idx="2608">
                <c:v>276.15176726688037</c:v>
              </c:pt>
              <c:pt idx="2609">
                <c:v>275.92882321790091</c:v>
              </c:pt>
              <c:pt idx="2610">
                <c:v>275.25361212821628</c:v>
              </c:pt>
              <c:pt idx="2611">
                <c:v>274.60391680951648</c:v>
              </c:pt>
              <c:pt idx="2612">
                <c:v>274.24031707298349</c:v>
              </c:pt>
              <c:pt idx="2613">
                <c:v>273.59413017279405</c:v>
              </c:pt>
              <c:pt idx="2614">
                <c:v>273.22797885916253</c:v>
              </c:pt>
              <c:pt idx="2615">
                <c:v>272.53969093684827</c:v>
              </c:pt>
              <c:pt idx="2616">
                <c:v>272.18438382588522</c:v>
              </c:pt>
              <c:pt idx="2617">
                <c:v>271.59465056899967</c:v>
              </c:pt>
              <c:pt idx="2618">
                <c:v>271.32545918511022</c:v>
              </c:pt>
              <c:pt idx="2619">
                <c:v>270.70446910876831</c:v>
              </c:pt>
              <c:pt idx="2620">
                <c:v>270.12175268890354</c:v>
              </c:pt>
              <c:pt idx="2621">
                <c:v>269.58209413257555</c:v>
              </c:pt>
              <c:pt idx="2622">
                <c:v>268.96397458046943</c:v>
              </c:pt>
              <c:pt idx="2623">
                <c:v>268.65459585727899</c:v>
              </c:pt>
              <c:pt idx="2624">
                <c:v>268.09898994408553</c:v>
              </c:pt>
              <c:pt idx="2625">
                <c:v>267.83809118576619</c:v>
              </c:pt>
              <c:pt idx="2626">
                <c:v>267.4062367618489</c:v>
              </c:pt>
              <c:pt idx="2627">
                <c:v>266.58909419606152</c:v>
              </c:pt>
              <c:pt idx="2628">
                <c:v>266.28003442000841</c:v>
              </c:pt>
              <c:pt idx="2629">
                <c:v>265.64724329958602</c:v>
              </c:pt>
              <c:pt idx="2630">
                <c:v>265.4603402771225</c:v>
              </c:pt>
              <c:pt idx="2631">
                <c:v>264.9171733022842</c:v>
              </c:pt>
              <c:pt idx="2632">
                <c:v>264.65691243823949</c:v>
              </c:pt>
              <c:pt idx="2633">
                <c:v>264.03783604472136</c:v>
              </c:pt>
              <c:pt idx="2634">
                <c:v>263.28703448349438</c:v>
              </c:pt>
              <c:pt idx="2635">
                <c:v>262.79585589203748</c:v>
              </c:pt>
              <c:pt idx="2636">
                <c:v>262.17933107561788</c:v>
              </c:pt>
              <c:pt idx="2637">
                <c:v>261.8699523524275</c:v>
              </c:pt>
              <c:pt idx="2638">
                <c:v>261.27766751844342</c:v>
              </c:pt>
              <c:pt idx="2639">
                <c:v>261.08183397613527</c:v>
              </c:pt>
              <c:pt idx="2640">
                <c:v>260.4318197102981</c:v>
              </c:pt>
              <c:pt idx="2641">
                <c:v>260.23311564375422</c:v>
              </c:pt>
              <c:pt idx="2642">
                <c:v>259.64083080977008</c:v>
              </c:pt>
              <c:pt idx="2643">
                <c:v>259.01569442064311</c:v>
              </c:pt>
              <c:pt idx="2644">
                <c:v>258.66836098811291</c:v>
              </c:pt>
              <c:pt idx="2645">
                <c:v>258.33538017676159</c:v>
              </c:pt>
              <c:pt idx="2646">
                <c:v>257.91341311410082</c:v>
              </c:pt>
              <c:pt idx="2647">
                <c:v>257.35174720529852</c:v>
              </c:pt>
              <c:pt idx="2648">
                <c:v>257.02642112524262</c:v>
              </c:pt>
              <c:pt idx="2649">
                <c:v>256.45678153800759</c:v>
              </c:pt>
              <c:pt idx="2650">
                <c:v>255.92477771297504</c:v>
              </c:pt>
              <c:pt idx="2651">
                <c:v>255.64155265504399</c:v>
              </c:pt>
              <c:pt idx="2652">
                <c:v>255.14973616931246</c:v>
              </c:pt>
              <c:pt idx="2653">
                <c:v>254.97527208520407</c:v>
              </c:pt>
              <c:pt idx="2654">
                <c:v>254.2375473566068</c:v>
              </c:pt>
              <c:pt idx="2655">
                <c:v>253.97601070401285</c:v>
              </c:pt>
              <c:pt idx="2656">
                <c:v>253.41402584807321</c:v>
              </c:pt>
              <c:pt idx="2657">
                <c:v>252.85554941064393</c:v>
              </c:pt>
              <c:pt idx="2658">
                <c:v>252.74710738395865</c:v>
              </c:pt>
              <c:pt idx="2659">
                <c:v>252.09932574808266</c:v>
              </c:pt>
              <c:pt idx="2660">
                <c:v>251.90827641283417</c:v>
              </c:pt>
              <c:pt idx="2661">
                <c:v>251.34597260975721</c:v>
              </c:pt>
              <c:pt idx="2662">
                <c:v>250.88764557344322</c:v>
              </c:pt>
              <c:pt idx="2663">
                <c:v>250.53425214530407</c:v>
              </c:pt>
              <c:pt idx="2664">
                <c:v>249.89253050503697</c:v>
              </c:pt>
              <c:pt idx="2665">
                <c:v>249.63769174232652</c:v>
              </c:pt>
              <c:pt idx="2666">
                <c:v>249.12482474553261</c:v>
              </c:pt>
              <c:pt idx="2667">
                <c:v>248.9797037980567</c:v>
              </c:pt>
              <c:pt idx="2668">
                <c:v>248.49458520220867</c:v>
              </c:pt>
              <c:pt idx="2669">
                <c:v>248.24708222365635</c:v>
              </c:pt>
              <c:pt idx="2670">
                <c:v>247.71061313870143</c:v>
              </c:pt>
              <c:pt idx="2671">
                <c:v>247.16266195680345</c:v>
              </c:pt>
              <c:pt idx="2672">
                <c:v>246.87114427330238</c:v>
              </c:pt>
              <c:pt idx="2673">
                <c:v>246.30947836450005</c:v>
              </c:pt>
              <c:pt idx="2674">
                <c:v>246.06325117449697</c:v>
              </c:pt>
              <c:pt idx="2675">
                <c:v>245.55548733189994</c:v>
              </c:pt>
              <c:pt idx="2676">
                <c:v>245.19188759536689</c:v>
              </c:pt>
              <c:pt idx="2677">
                <c:v>244.76130895999879</c:v>
              </c:pt>
              <c:pt idx="2678">
                <c:v>244.2532261702645</c:v>
              </c:pt>
              <c:pt idx="2679">
                <c:v>244.02677370277465</c:v>
              </c:pt>
              <c:pt idx="2680">
                <c:v>243.63000346396143</c:v>
              </c:pt>
              <c:pt idx="2681">
                <c:v>243.36176892148393</c:v>
              </c:pt>
              <c:pt idx="2682">
                <c:v>242.84156614053185</c:v>
              </c:pt>
              <c:pt idx="2683">
                <c:v>242.57588317515291</c:v>
              </c:pt>
              <c:pt idx="2684">
                <c:v>242.09650562777642</c:v>
              </c:pt>
              <c:pt idx="2685">
                <c:v>241.56226917278272</c:v>
              </c:pt>
              <c:pt idx="2686">
                <c:v>241.35016932647179</c:v>
              </c:pt>
              <c:pt idx="2687">
                <c:v>240.84974126803291</c:v>
              </c:pt>
              <c:pt idx="2688">
                <c:v>240.59681618814628</c:v>
              </c:pt>
              <c:pt idx="2689">
                <c:v>240.18218490964372</c:v>
              </c:pt>
              <c:pt idx="2690">
                <c:v>239.95828401925232</c:v>
              </c:pt>
              <c:pt idx="2691">
                <c:v>239.44924438810608</c:v>
              </c:pt>
              <c:pt idx="2692">
                <c:v>238.91724056307356</c:v>
              </c:pt>
              <c:pt idx="2693">
                <c:v>238.66208285322577</c:v>
              </c:pt>
              <c:pt idx="2694">
                <c:v>238.0522559266897</c:v>
              </c:pt>
              <c:pt idx="2695">
                <c:v>237.97443282518611</c:v>
              </c:pt>
              <c:pt idx="2696">
                <c:v>237.53747524707185</c:v>
              </c:pt>
              <c:pt idx="2697">
                <c:v>237.28072280153754</c:v>
              </c:pt>
              <c:pt idx="2698">
                <c:v>236.80357788412229</c:v>
              </c:pt>
              <c:pt idx="2699">
                <c:v>236.45720129300395</c:v>
              </c:pt>
              <c:pt idx="2700">
                <c:v>236.0530952700326</c:v>
              </c:pt>
              <c:pt idx="2701">
                <c:v>235.72713129570209</c:v>
              </c:pt>
              <c:pt idx="2702">
                <c:v>235.50195461676145</c:v>
              </c:pt>
              <c:pt idx="2703">
                <c:v>234.95368448772612</c:v>
              </c:pt>
              <c:pt idx="2704">
                <c:v>234.80728775170095</c:v>
              </c:pt>
              <c:pt idx="2705">
                <c:v>234.31929863161716</c:v>
              </c:pt>
              <c:pt idx="2706">
                <c:v>234.02778094811615</c:v>
              </c:pt>
              <c:pt idx="2707">
                <c:v>233.548722347877</c:v>
              </c:pt>
              <c:pt idx="2708">
                <c:v>233.38733509639826</c:v>
              </c:pt>
              <c:pt idx="2709">
                <c:v>232.6840566586304</c:v>
              </c:pt>
              <c:pt idx="2710">
                <c:v>232.51756625295477</c:v>
              </c:pt>
              <c:pt idx="2711">
                <c:v>232.29207062687684</c:v>
              </c:pt>
              <c:pt idx="2712">
                <c:v>231.83374359056282</c:v>
              </c:pt>
              <c:pt idx="2713">
                <c:v>231.43155125041531</c:v>
              </c:pt>
              <c:pt idx="2714">
                <c:v>230.88934111698885</c:v>
              </c:pt>
              <c:pt idx="2715">
                <c:v>230.75091805939644</c:v>
              </c:pt>
              <c:pt idx="2716">
                <c:v>230.32767520818649</c:v>
              </c:pt>
              <c:pt idx="2717">
                <c:v>229.9516365332984</c:v>
              </c:pt>
              <c:pt idx="2718">
                <c:v>229.67319568242704</c:v>
              </c:pt>
              <c:pt idx="2719">
                <c:v>229.2968380604016</c:v>
              </c:pt>
              <c:pt idx="2720">
                <c:v>229.09749609958303</c:v>
              </c:pt>
              <c:pt idx="2721">
                <c:v>228.67521008978505</c:v>
              </c:pt>
              <c:pt idx="2722">
                <c:v>228.44811972802054</c:v>
              </c:pt>
              <c:pt idx="2723">
                <c:v>228.0312558195568</c:v>
              </c:pt>
              <c:pt idx="2724">
                <c:v>227.70274026812785</c:v>
              </c:pt>
              <c:pt idx="2725">
                <c:v>227.25238691024657</c:v>
              </c:pt>
              <c:pt idx="2726">
                <c:v>226.90664821340283</c:v>
              </c:pt>
              <c:pt idx="2727">
                <c:v>226.77077673290893</c:v>
              </c:pt>
              <c:pt idx="2728">
                <c:v>226.2748139343924</c:v>
              </c:pt>
              <c:pt idx="2729">
                <c:v>225.98329625089133</c:v>
              </c:pt>
              <c:pt idx="2730">
                <c:v>225.5610102410933</c:v>
              </c:pt>
              <c:pt idx="2731">
                <c:v>225.37315037721791</c:v>
              </c:pt>
              <c:pt idx="2732">
                <c:v>224.94926963173333</c:v>
              </c:pt>
              <c:pt idx="2733">
                <c:v>224.56972253833484</c:v>
              </c:pt>
              <c:pt idx="2734">
                <c:v>224.44565210192138</c:v>
              </c:pt>
              <c:pt idx="2735">
                <c:v>224.02304714498604</c:v>
              </c:pt>
              <c:pt idx="2736">
                <c:v>223.7395031399177</c:v>
              </c:pt>
              <c:pt idx="2737">
                <c:v>223.45787281767326</c:v>
              </c:pt>
              <c:pt idx="2738">
                <c:v>223.13605515612778</c:v>
              </c:pt>
              <c:pt idx="2739">
                <c:v>222.82316801442698</c:v>
              </c:pt>
              <c:pt idx="2740">
                <c:v>222.59767238834905</c:v>
              </c:pt>
              <c:pt idx="2741">
                <c:v>222.03313595531091</c:v>
              </c:pt>
              <c:pt idx="2742">
                <c:v>221.6137204697487</c:v>
              </c:pt>
              <c:pt idx="2743">
                <c:v>221.40895640759589</c:v>
              </c:pt>
              <c:pt idx="2744">
                <c:v>221.01473774588109</c:v>
              </c:pt>
              <c:pt idx="2745">
                <c:v>220.97423145944279</c:v>
              </c:pt>
              <c:pt idx="2746">
                <c:v>220.51590442312875</c:v>
              </c:pt>
              <c:pt idx="2747">
                <c:v>220.23012778809928</c:v>
              </c:pt>
              <c:pt idx="2748">
                <c:v>219.84675332905306</c:v>
              </c:pt>
              <c:pt idx="2749">
                <c:v>219.64964399819567</c:v>
              </c:pt>
              <c:pt idx="2750">
                <c:v>219.35908315610658</c:v>
              </c:pt>
              <c:pt idx="2751">
                <c:v>219.19354959184284</c:v>
              </c:pt>
              <c:pt idx="2752">
                <c:v>218.81719196981743</c:v>
              </c:pt>
              <c:pt idx="2753">
                <c:v>218.3942680657448</c:v>
              </c:pt>
              <c:pt idx="2754">
                <c:v>218.15601455417445</c:v>
              </c:pt>
              <c:pt idx="2755">
                <c:v>217.72607381308097</c:v>
              </c:pt>
              <c:pt idx="2756">
                <c:v>217.35641408093906</c:v>
              </c:pt>
              <c:pt idx="2757">
                <c:v>217.0951963754824</c:v>
              </c:pt>
              <c:pt idx="2758">
                <c:v>216.9261543927083</c:v>
              </c:pt>
              <c:pt idx="2759">
                <c:v>216.55904623766483</c:v>
              </c:pt>
              <c:pt idx="2760">
                <c:v>216.14569074771151</c:v>
              </c:pt>
              <c:pt idx="2761">
                <c:v>215.84651833291502</c:v>
              </c:pt>
              <c:pt idx="2762">
                <c:v>215.4896164862655</c:v>
              </c:pt>
              <c:pt idx="2763">
                <c:v>215.29250715540812</c:v>
              </c:pt>
              <c:pt idx="2764">
                <c:v>214.99365368774892</c:v>
              </c:pt>
              <c:pt idx="2765">
                <c:v>214.65238025082758</c:v>
              </c:pt>
              <c:pt idx="2766">
                <c:v>214.45399513142098</c:v>
              </c:pt>
              <c:pt idx="2767">
                <c:v>214.25688580056357</c:v>
              </c:pt>
              <c:pt idx="2768">
                <c:v>213.82056611672391</c:v>
              </c:pt>
              <c:pt idx="2769">
                <c:v>213.5303242217721</c:v>
              </c:pt>
              <c:pt idx="2770">
                <c:v>213.30738017279265</c:v>
              </c:pt>
              <c:pt idx="2771">
                <c:v>212.8742499603261</c:v>
              </c:pt>
              <c:pt idx="2772">
                <c:v>212.70552692468931</c:v>
              </c:pt>
              <c:pt idx="2773">
                <c:v>212.34607350094126</c:v>
              </c:pt>
              <c:pt idx="2774">
                <c:v>212.18309151377605</c:v>
              </c:pt>
              <c:pt idx="2775">
                <c:v>211.69701607651606</c:v>
              </c:pt>
              <c:pt idx="2776">
                <c:v>211.55763617751174</c:v>
              </c:pt>
              <c:pt idx="2777">
                <c:v>211.16341751579697</c:v>
              </c:pt>
              <c:pt idx="2778">
                <c:v>210.6993494310114</c:v>
              </c:pt>
              <c:pt idx="2779">
                <c:v>210.64449052339418</c:v>
              </c:pt>
              <c:pt idx="2780">
                <c:v>210.4036854347253</c:v>
              </c:pt>
              <c:pt idx="2781">
                <c:v>210.2346434519512</c:v>
              </c:pt>
              <c:pt idx="2782">
                <c:v>209.78620377689379</c:v>
              </c:pt>
              <c:pt idx="2783">
                <c:v>209.51222818594476</c:v>
              </c:pt>
              <c:pt idx="2784">
                <c:v>209.1390600352924</c:v>
              </c:pt>
              <c:pt idx="2785">
                <c:v>209.03859168703991</c:v>
              </c:pt>
              <c:pt idx="2786">
                <c:v>208.67244037340836</c:v>
              </c:pt>
              <c:pt idx="2787">
                <c:v>208.25525751780734</c:v>
              </c:pt>
              <c:pt idx="2788">
                <c:v>208.23484490101944</c:v>
              </c:pt>
              <c:pt idx="2789">
                <c:v>207.7643978734877</c:v>
              </c:pt>
              <c:pt idx="2790">
                <c:v>207.56728854263031</c:v>
              </c:pt>
              <c:pt idx="2791">
                <c:v>207.1571225240501</c:v>
              </c:pt>
              <c:pt idx="2792">
                <c:v>206.99828684966988</c:v>
              </c:pt>
              <c:pt idx="2793">
                <c:v>206.64329868584417</c:v>
              </c:pt>
              <c:pt idx="2794">
                <c:v>206.39770939011572</c:v>
              </c:pt>
              <c:pt idx="2795">
                <c:v>206.05962542456746</c:v>
              </c:pt>
              <c:pt idx="2796">
                <c:v>205.93778761811518</c:v>
              </c:pt>
              <c:pt idx="2797">
                <c:v>205.67848359548236</c:v>
              </c:pt>
              <c:pt idx="2798">
                <c:v>205.3700617137039</c:v>
              </c:pt>
              <c:pt idx="2799">
                <c:v>205.20070078379246</c:v>
              </c:pt>
              <c:pt idx="2800">
                <c:v>204.90854520601681</c:v>
              </c:pt>
              <c:pt idx="2801">
                <c:v>204.6722053772703</c:v>
              </c:pt>
              <c:pt idx="2802">
                <c:v>204.26809935429898</c:v>
              </c:pt>
              <c:pt idx="2803">
                <c:v>204.13828786941394</c:v>
              </c:pt>
              <c:pt idx="2804">
                <c:v>203.82795230481162</c:v>
              </c:pt>
              <c:pt idx="2805">
                <c:v>203.5386672512717</c:v>
              </c:pt>
              <c:pt idx="2806">
                <c:v>203.2184443254128</c:v>
              </c:pt>
              <c:pt idx="2807">
                <c:v>202.94606347015034</c:v>
              </c:pt>
              <c:pt idx="2808">
                <c:v>202.7591604476869</c:v>
              </c:pt>
              <c:pt idx="2809">
                <c:v>202.42075753500129</c:v>
              </c:pt>
              <c:pt idx="2810">
                <c:v>202.22970819975282</c:v>
              </c:pt>
              <c:pt idx="2811">
                <c:v>201.87790950730025</c:v>
              </c:pt>
              <c:pt idx="2812">
                <c:v>201.71141910162456</c:v>
              </c:pt>
              <c:pt idx="2813">
                <c:v>201.35802567348546</c:v>
              </c:pt>
              <c:pt idx="2814">
                <c:v>201.01994170793716</c:v>
              </c:pt>
              <c:pt idx="2815">
                <c:v>200.83367657974833</c:v>
              </c:pt>
              <c:pt idx="2816">
                <c:v>200.5392883720115</c:v>
              </c:pt>
              <c:pt idx="2817">
                <c:v>200.42670003254116</c:v>
              </c:pt>
              <c:pt idx="2818">
                <c:v>200.11700236221347</c:v>
              </c:pt>
              <c:pt idx="2819">
                <c:v>199.90458356876522</c:v>
              </c:pt>
              <c:pt idx="2820">
                <c:v>199.52439858109207</c:v>
              </c:pt>
              <c:pt idx="2821">
                <c:v>199.47336703912251</c:v>
              </c:pt>
              <c:pt idx="2822">
                <c:v>199.05714102493337</c:v>
              </c:pt>
              <c:pt idx="2823">
                <c:v>198.74712440746836</c:v>
              </c:pt>
              <c:pt idx="2824">
                <c:v>198.69226549985115</c:v>
              </c:pt>
              <c:pt idx="2825">
                <c:v>198.36406889555946</c:v>
              </c:pt>
              <c:pt idx="2826">
                <c:v>198.01163230883222</c:v>
              </c:pt>
              <c:pt idx="2827">
                <c:v>197.70193463850455</c:v>
              </c:pt>
              <c:pt idx="2828">
                <c:v>197.65696309214388</c:v>
              </c:pt>
              <c:pt idx="2829">
                <c:v>197.34343805616848</c:v>
              </c:pt>
              <c:pt idx="2830">
                <c:v>197.08126350929993</c:v>
              </c:pt>
              <c:pt idx="2831">
                <c:v>196.93167730190169</c:v>
              </c:pt>
              <c:pt idx="2832">
                <c:v>196.59327438921608</c:v>
              </c:pt>
              <c:pt idx="2833">
                <c:v>196.38500190855288</c:v>
              </c:pt>
              <c:pt idx="2834">
                <c:v>196.22010623856377</c:v>
              </c:pt>
              <c:pt idx="2835">
                <c:v>195.88648753293782</c:v>
              </c:pt>
              <c:pt idx="2836">
                <c:v>195.64727717995558</c:v>
              </c:pt>
              <c:pt idx="2837">
                <c:v>195.5063025452647</c:v>
              </c:pt>
              <c:pt idx="2838">
                <c:v>195.15003859288981</c:v>
              </c:pt>
              <c:pt idx="2839">
                <c:v>194.72424416458136</c:v>
              </c:pt>
              <c:pt idx="2840">
                <c:v>194.5909242611859</c:v>
              </c:pt>
              <c:pt idx="2841">
                <c:v>194.28122659085824</c:v>
              </c:pt>
              <c:pt idx="2842">
                <c:v>194.14344142754044</c:v>
              </c:pt>
              <c:pt idx="2843">
                <c:v>193.7862206337536</c:v>
              </c:pt>
              <c:pt idx="2844">
                <c:v>193.8235374488188</c:v>
              </c:pt>
              <c:pt idx="2845">
                <c:v>193.47078191495433</c:v>
              </c:pt>
              <c:pt idx="2846">
                <c:v>193.3017399321802</c:v>
              </c:pt>
              <c:pt idx="2847">
                <c:v>192.96174228380806</c:v>
              </c:pt>
              <c:pt idx="2848">
                <c:v>192.74996138463445</c:v>
              </c:pt>
              <c:pt idx="2849">
                <c:v>192.52574154710572</c:v>
              </c:pt>
              <c:pt idx="2850">
                <c:v>192.21572492964074</c:v>
              </c:pt>
              <c:pt idx="2851">
                <c:v>192.18733863442017</c:v>
              </c:pt>
              <c:pt idx="2852">
                <c:v>191.69934951433632</c:v>
              </c:pt>
              <c:pt idx="2853">
                <c:v>191.69966846147366</c:v>
              </c:pt>
              <c:pt idx="2854">
                <c:v>191.38040237702666</c:v>
              </c:pt>
              <c:pt idx="2855">
                <c:v>191.21136039425258</c:v>
              </c:pt>
              <c:pt idx="2856">
                <c:v>190.93706585616621</c:v>
              </c:pt>
              <c:pt idx="2857">
                <c:v>190.52658089044866</c:v>
              </c:pt>
              <c:pt idx="2858">
                <c:v>190.38528730862046</c:v>
              </c:pt>
              <c:pt idx="2859">
                <c:v>190.01530862934126</c:v>
              </c:pt>
              <c:pt idx="2860">
                <c:v>189.87433399465036</c:v>
              </c:pt>
              <c:pt idx="2861">
                <c:v>189.71836884450593</c:v>
              </c:pt>
              <c:pt idx="2862">
                <c:v>189.61439207774296</c:v>
              </c:pt>
              <c:pt idx="2863">
                <c:v>189.15000504582008</c:v>
              </c:pt>
              <c:pt idx="2864">
                <c:v>189.00934935826649</c:v>
              </c:pt>
              <c:pt idx="2865">
                <c:v>188.79406004058248</c:v>
              </c:pt>
              <c:pt idx="2866">
                <c:v>188.59280439694007</c:v>
              </c:pt>
              <c:pt idx="2867">
                <c:v>188.41451294718397</c:v>
              </c:pt>
              <c:pt idx="2868">
                <c:v>188.10896158964124</c:v>
              </c:pt>
              <c:pt idx="2869">
                <c:v>187.93991960686711</c:v>
              </c:pt>
              <c:pt idx="2870">
                <c:v>187.67933979568514</c:v>
              </c:pt>
              <c:pt idx="2871">
                <c:v>187.49658308600664</c:v>
              </c:pt>
              <c:pt idx="2872">
                <c:v>187.17827384297163</c:v>
              </c:pt>
              <c:pt idx="2873">
                <c:v>186.97797504074114</c:v>
              </c:pt>
              <c:pt idx="2874">
                <c:v>186.69634471849668</c:v>
              </c:pt>
              <c:pt idx="2875">
                <c:v>186.52730273572254</c:v>
              </c:pt>
              <c:pt idx="2876">
                <c:v>186.32636603921748</c:v>
              </c:pt>
              <c:pt idx="2877">
                <c:v>186.05302834254309</c:v>
              </c:pt>
              <c:pt idx="2878">
                <c:v>185.88398635976893</c:v>
              </c:pt>
              <c:pt idx="2879">
                <c:v>185.59916656615138</c:v>
              </c:pt>
              <c:pt idx="2880">
                <c:v>185.48721612095568</c:v>
              </c:pt>
              <c:pt idx="2881">
                <c:v>185.28596047731327</c:v>
              </c:pt>
              <c:pt idx="2882">
                <c:v>184.90577548964009</c:v>
              </c:pt>
              <c:pt idx="2883">
                <c:v>184.73673350686596</c:v>
              </c:pt>
              <c:pt idx="2884">
                <c:v>184.50103157239414</c:v>
              </c:pt>
              <c:pt idx="2885">
                <c:v>184.35367799495711</c:v>
              </c:pt>
              <c:pt idx="2886">
                <c:v>184.11893290189713</c:v>
              </c:pt>
              <c:pt idx="2887">
                <c:v>183.9250130424129</c:v>
              </c:pt>
              <c:pt idx="2888">
                <c:v>183.64306377303112</c:v>
              </c:pt>
              <c:pt idx="2889">
                <c:v>183.60861748220168</c:v>
              </c:pt>
              <c:pt idx="2890">
                <c:v>183.22205355178235</c:v>
              </c:pt>
              <c:pt idx="2891">
                <c:v>183.02207369668915</c:v>
              </c:pt>
              <c:pt idx="2892">
                <c:v>182.88109906199824</c:v>
              </c:pt>
              <c:pt idx="2893">
                <c:v>182.45753726365101</c:v>
              </c:pt>
              <c:pt idx="2894">
                <c:v>182.43903832968704</c:v>
              </c:pt>
              <c:pt idx="2895">
                <c:v>182.14688275191142</c:v>
              </c:pt>
              <c:pt idx="2896">
                <c:v>182.0677838618586</c:v>
              </c:pt>
              <c:pt idx="2897">
                <c:v>181.8139019405601</c:v>
              </c:pt>
              <c:pt idx="2898">
                <c:v>181.65379047763065</c:v>
              </c:pt>
              <c:pt idx="2899">
                <c:v>181.33484334032093</c:v>
              </c:pt>
              <c:pt idx="2900">
                <c:v>181.34441175444019</c:v>
              </c:pt>
              <c:pt idx="2901">
                <c:v>181.02355093430671</c:v>
              </c:pt>
              <c:pt idx="2902">
                <c:v>180.76966901300815</c:v>
              </c:pt>
              <c:pt idx="2903">
                <c:v>180.54768180544065</c:v>
              </c:pt>
              <c:pt idx="2904">
                <c:v>180.31963460226422</c:v>
              </c:pt>
              <c:pt idx="2905">
                <c:v>180.16271261070787</c:v>
              </c:pt>
              <c:pt idx="2906">
                <c:v>179.88076334132609</c:v>
              </c:pt>
              <c:pt idx="2907">
                <c:v>179.80198339841061</c:v>
              </c:pt>
              <c:pt idx="2908">
                <c:v>179.5302404374228</c:v>
              </c:pt>
              <c:pt idx="2909">
                <c:v>179.28369430028241</c:v>
              </c:pt>
              <c:pt idx="2910">
                <c:v>179.1832259520298</c:v>
              </c:pt>
              <c:pt idx="2911">
                <c:v>178.92966297786862</c:v>
              </c:pt>
              <c:pt idx="2912">
                <c:v>178.79251570882548</c:v>
              </c:pt>
              <c:pt idx="2913">
                <c:v>178.51758327646453</c:v>
              </c:pt>
              <c:pt idx="2914">
                <c:v>178.32653394121601</c:v>
              </c:pt>
              <c:pt idx="2915">
                <c:v>178.07297096705483</c:v>
              </c:pt>
              <c:pt idx="2916">
                <c:v>177.97218367166496</c:v>
              </c:pt>
              <c:pt idx="2917">
                <c:v>177.68832071945937</c:v>
              </c:pt>
              <c:pt idx="2918">
                <c:v>177.38819146325093</c:v>
              </c:pt>
              <c:pt idx="2919">
                <c:v>177.18470318964734</c:v>
              </c:pt>
              <c:pt idx="2920">
                <c:v>176.93114021548615</c:v>
              </c:pt>
              <c:pt idx="2921">
                <c:v>176.93624336968313</c:v>
              </c:pt>
              <c:pt idx="2922">
                <c:v>176.66322462014602</c:v>
              </c:pt>
              <c:pt idx="2923">
                <c:v>176.51012999423742</c:v>
              </c:pt>
              <c:pt idx="2924">
                <c:v>176.26071333286126</c:v>
              </c:pt>
              <c:pt idx="2925">
                <c:v>176.11973869817035</c:v>
              </c:pt>
              <c:pt idx="2926">
                <c:v>175.86330519977335</c:v>
              </c:pt>
              <c:pt idx="2927">
                <c:v>175.59698434011977</c:v>
              </c:pt>
              <c:pt idx="2928">
                <c:v>175.47131916801976</c:v>
              </c:pt>
              <c:pt idx="2929">
                <c:v>175.21775619385858</c:v>
              </c:pt>
              <c:pt idx="2930">
                <c:v>175.22764355511518</c:v>
              </c:pt>
              <c:pt idx="2931">
                <c:v>174.8850943296446</c:v>
              </c:pt>
              <c:pt idx="2932">
                <c:v>174.8044007039052</c:v>
              </c:pt>
              <c:pt idx="2933">
                <c:v>174.46599779121965</c:v>
              </c:pt>
              <c:pt idx="2934">
                <c:v>174.35309050461203</c:v>
              </c:pt>
              <c:pt idx="2935">
                <c:v>174.04658230565744</c:v>
              </c:pt>
              <c:pt idx="2936">
                <c:v>173.7955709085947</c:v>
              </c:pt>
              <c:pt idx="2937">
                <c:v>173.62812366150706</c:v>
              </c:pt>
              <c:pt idx="2938">
                <c:v>173.37456068734588</c:v>
              </c:pt>
              <c:pt idx="2939">
                <c:v>173.32990808812258</c:v>
              </c:pt>
              <c:pt idx="2940">
                <c:v>173.16660715382</c:v>
              </c:pt>
              <c:pt idx="2941">
                <c:v>173.04221777026922</c:v>
              </c:pt>
              <c:pt idx="2942">
                <c:v>172.81512740850476</c:v>
              </c:pt>
              <c:pt idx="2943">
                <c:v>172.70222012189708</c:v>
              </c:pt>
              <c:pt idx="2944">
                <c:v>172.44897609487322</c:v>
              </c:pt>
              <c:pt idx="2945">
                <c:v>172.23910887852341</c:v>
              </c:pt>
              <c:pt idx="2946">
                <c:v>172.03753428774371</c:v>
              </c:pt>
              <c:pt idx="2947">
                <c:v>171.77440289946324</c:v>
              </c:pt>
              <c:pt idx="2948">
                <c:v>171.66149561285562</c:v>
              </c:pt>
              <c:pt idx="2949">
                <c:v>171.46789470050865</c:v>
              </c:pt>
              <c:pt idx="2950">
                <c:v>171.34127268699672</c:v>
              </c:pt>
              <c:pt idx="2951">
                <c:v>171.09951075691595</c:v>
              </c:pt>
              <c:pt idx="2952">
                <c:v>170.84562883561745</c:v>
              </c:pt>
              <c:pt idx="2953">
                <c:v>170.75472890148419</c:v>
              </c:pt>
              <c:pt idx="2954">
                <c:v>170.43450597562526</c:v>
              </c:pt>
              <c:pt idx="2955">
                <c:v>170.35317445561131</c:v>
              </c:pt>
              <c:pt idx="2956">
                <c:v>170.17934826577752</c:v>
              </c:pt>
              <c:pt idx="2957">
                <c:v>170.03837363108664</c:v>
              </c:pt>
              <c:pt idx="2958">
                <c:v>169.75961383307799</c:v>
              </c:pt>
              <c:pt idx="2959">
                <c:v>169.55293608810132</c:v>
              </c:pt>
              <c:pt idx="2960">
                <c:v>169.37847200399295</c:v>
              </c:pt>
              <c:pt idx="2961">
                <c:v>169.23654052789013</c:v>
              </c:pt>
              <c:pt idx="2962">
                <c:v>169.12395218841979</c:v>
              </c:pt>
              <c:pt idx="2963">
                <c:v>168.88569867684947</c:v>
              </c:pt>
              <c:pt idx="2964">
                <c:v>168.81553030664134</c:v>
              </c:pt>
              <c:pt idx="2965">
                <c:v>168.55750207255778</c:v>
              </c:pt>
              <c:pt idx="2966">
                <c:v>168.33200644647985</c:v>
              </c:pt>
              <c:pt idx="2967">
                <c:v>168.25322650356432</c:v>
              </c:pt>
              <c:pt idx="2968">
                <c:v>167.97255302273183</c:v>
              </c:pt>
              <c:pt idx="2969">
                <c:v>167.80542472278157</c:v>
              </c:pt>
              <c:pt idx="2970">
                <c:v>167.59491961215716</c:v>
              </c:pt>
              <c:pt idx="2971">
                <c:v>167.48201232554956</c:v>
              </c:pt>
              <c:pt idx="2972">
                <c:v>167.23259566417337</c:v>
              </c:pt>
              <c:pt idx="2973">
                <c:v>167.03484843904138</c:v>
              </c:pt>
              <c:pt idx="2974">
                <c:v>166.87282329328801</c:v>
              </c:pt>
              <c:pt idx="2975">
                <c:v>166.63871609450274</c:v>
              </c:pt>
              <c:pt idx="2976">
                <c:v>166.52580880789512</c:v>
              </c:pt>
              <c:pt idx="2977">
                <c:v>166.21898166180318</c:v>
              </c:pt>
              <c:pt idx="2978">
                <c:v>166.16189012422478</c:v>
              </c:pt>
              <c:pt idx="2979">
                <c:v>165.9016292601801</c:v>
              </c:pt>
              <c:pt idx="2980">
                <c:v>165.78904092070977</c:v>
              </c:pt>
              <c:pt idx="2981">
                <c:v>165.69303783237953</c:v>
              </c:pt>
              <c:pt idx="2982">
                <c:v>165.51091901697572</c:v>
              </c:pt>
              <c:pt idx="2983">
                <c:v>165.37823700785489</c:v>
              </c:pt>
              <c:pt idx="2984">
                <c:v>165.16932663291706</c:v>
              </c:pt>
              <c:pt idx="2985">
                <c:v>165.05641934630941</c:v>
              </c:pt>
              <c:pt idx="2986">
                <c:v>164.80030479504973</c:v>
              </c:pt>
              <c:pt idx="2987">
                <c:v>164.6861217198929</c:v>
              </c:pt>
              <c:pt idx="2988">
                <c:v>164.51101974150984</c:v>
              </c:pt>
              <c:pt idx="2989">
                <c:v>164.39811245490225</c:v>
              </c:pt>
              <c:pt idx="2990">
                <c:v>164.18377997863013</c:v>
              </c:pt>
              <c:pt idx="2991">
                <c:v>164.13306738379791</c:v>
              </c:pt>
              <c:pt idx="2992">
                <c:v>163.80423288523161</c:v>
              </c:pt>
              <c:pt idx="2993">
                <c:v>163.72736662514001</c:v>
              </c:pt>
              <c:pt idx="2994">
                <c:v>163.61445933853233</c:v>
              </c:pt>
              <c:pt idx="2995">
                <c:v>163.33059638632673</c:v>
              </c:pt>
              <c:pt idx="2996">
                <c:v>163.26489327604091</c:v>
              </c:pt>
              <c:pt idx="2997">
                <c:v>162.99857241638733</c:v>
              </c:pt>
              <c:pt idx="2998">
                <c:v>162.85983041165761</c:v>
              </c:pt>
              <c:pt idx="2999">
                <c:v>162.63401583844237</c:v>
              </c:pt>
              <c:pt idx="3000">
                <c:v>162.46624964421753</c:v>
              </c:pt>
              <c:pt idx="3001">
                <c:v>162.17632669640298</c:v>
              </c:pt>
              <c:pt idx="3002">
                <c:v>162.09499517638903</c:v>
              </c:pt>
              <c:pt idx="3003">
                <c:v>161.98208788978141</c:v>
              </c:pt>
              <c:pt idx="3004">
                <c:v>161.7801943518644</c:v>
              </c:pt>
              <c:pt idx="3005">
                <c:v>161.66728706525674</c:v>
              </c:pt>
              <c:pt idx="3006">
                <c:v>161.42520618803869</c:v>
              </c:pt>
              <c:pt idx="3007">
                <c:v>161.29443786174173</c:v>
              </c:pt>
              <c:pt idx="3008">
                <c:v>161.09700958374705</c:v>
              </c:pt>
              <c:pt idx="3009">
                <c:v>161.04151278185515</c:v>
              </c:pt>
              <c:pt idx="3010">
                <c:v>160.76115824815992</c:v>
              </c:pt>
              <c:pt idx="3011">
                <c:v>160.59913310240663</c:v>
              </c:pt>
              <c:pt idx="3012">
                <c:v>160.58541837550231</c:v>
              </c:pt>
              <c:pt idx="3013">
                <c:v>160.38799009750761</c:v>
              </c:pt>
              <c:pt idx="3014">
                <c:v>160.16058078860581</c:v>
              </c:pt>
              <c:pt idx="3015">
                <c:v>160.01258931689409</c:v>
              </c:pt>
              <c:pt idx="3016">
                <c:v>159.84386628125728</c:v>
              </c:pt>
              <c:pt idx="3017">
                <c:v>159.6464380032626</c:v>
              </c:pt>
              <c:pt idx="3018">
                <c:v>159.51375599414177</c:v>
              </c:pt>
              <c:pt idx="3019">
                <c:v>159.28666563237729</c:v>
              </c:pt>
              <c:pt idx="3020">
                <c:v>159.08796156583335</c:v>
              </c:pt>
              <c:pt idx="3021">
                <c:v>159.05638579923971</c:v>
              </c:pt>
              <c:pt idx="3022">
                <c:v>158.85863857410769</c:v>
              </c:pt>
              <c:pt idx="3023">
                <c:v>158.77252284703408</c:v>
              </c:pt>
              <c:pt idx="3024">
                <c:v>158.58274930033483</c:v>
              </c:pt>
              <c:pt idx="3025">
                <c:v>158.40254416775483</c:v>
              </c:pt>
              <c:pt idx="3026">
                <c:v>158.20990009681981</c:v>
              </c:pt>
              <c:pt idx="3027">
                <c:v>158.12537910543276</c:v>
              </c:pt>
              <c:pt idx="3028">
                <c:v>157.85554982726873</c:v>
              </c:pt>
              <c:pt idx="3029">
                <c:v>157.63802787962354</c:v>
              </c:pt>
              <c:pt idx="3030">
                <c:v>157.47217536822251</c:v>
              </c:pt>
              <c:pt idx="3031">
                <c:v>157.24636079500723</c:v>
              </c:pt>
              <c:pt idx="3032">
                <c:v>157.35065650890752</c:v>
              </c:pt>
              <c:pt idx="3033">
                <c:v>157.06264724391687</c:v>
              </c:pt>
              <c:pt idx="3034">
                <c:v>156.98960834947295</c:v>
              </c:pt>
              <c:pt idx="3035">
                <c:v>156.76475061766965</c:v>
              </c:pt>
              <c:pt idx="3036">
                <c:v>156.67991067914522</c:v>
              </c:pt>
              <c:pt idx="3037">
                <c:v>156.40657298247086</c:v>
              </c:pt>
              <c:pt idx="3038">
                <c:v>156.22094574855663</c:v>
              </c:pt>
              <c:pt idx="3039">
                <c:v>156.2104204930254</c:v>
              </c:pt>
              <c:pt idx="3040">
                <c:v>156.05573113143021</c:v>
              </c:pt>
              <c:pt idx="3041">
                <c:v>155.97121014004313</c:v>
              </c:pt>
              <c:pt idx="3042">
                <c:v>155.70616506893882</c:v>
              </c:pt>
              <c:pt idx="3043">
                <c:v>155.5970851479789</c:v>
              </c:pt>
              <c:pt idx="3044">
                <c:v>155.40412212990654</c:v>
              </c:pt>
              <c:pt idx="3045">
                <c:v>155.31928219138214</c:v>
              </c:pt>
              <c:pt idx="3046">
                <c:v>155.14705073723491</c:v>
              </c:pt>
              <c:pt idx="3047">
                <c:v>154.86956672777552</c:v>
              </c:pt>
              <c:pt idx="3048">
                <c:v>154.71615315472954</c:v>
              </c:pt>
              <c:pt idx="3049">
                <c:v>154.51872487673484</c:v>
              </c:pt>
              <c:pt idx="3050">
                <c:v>154.43994493381933</c:v>
              </c:pt>
              <c:pt idx="3051">
                <c:v>154.33756290274297</c:v>
              </c:pt>
              <c:pt idx="3052">
                <c:v>154.25144717566931</c:v>
              </c:pt>
              <c:pt idx="3053">
                <c:v>154.07283677877592</c:v>
              </c:pt>
              <c:pt idx="3054">
                <c:v>153.95195581373557</c:v>
              </c:pt>
              <c:pt idx="3055">
                <c:v>153.75420858860355</c:v>
              </c:pt>
              <c:pt idx="3056">
                <c:v>153.55103926213727</c:v>
              </c:pt>
              <c:pt idx="3057">
                <c:v>153.38422990932432</c:v>
              </c:pt>
              <c:pt idx="3058">
                <c:v>153.11759010253343</c:v>
              </c:pt>
              <c:pt idx="3059">
                <c:v>153.03306911114638</c:v>
              </c:pt>
              <c:pt idx="3060">
                <c:v>152.95684074532934</c:v>
              </c:pt>
              <c:pt idx="3061">
                <c:v>152.90038710202555</c:v>
              </c:pt>
              <c:pt idx="3062">
                <c:v>152.59611153303209</c:v>
              </c:pt>
              <c:pt idx="3063">
                <c:v>152.53519262980595</c:v>
              </c:pt>
              <c:pt idx="3064">
                <c:v>152.33744540467393</c:v>
              </c:pt>
              <c:pt idx="3065">
                <c:v>152.17414447037137</c:v>
              </c:pt>
              <c:pt idx="3066">
                <c:v>152.07654664635464</c:v>
              </c:pt>
              <c:pt idx="3067">
                <c:v>151.90973729354167</c:v>
              </c:pt>
              <c:pt idx="3068">
                <c:v>151.8248973550173</c:v>
              </c:pt>
              <c:pt idx="3069">
                <c:v>151.63002065412107</c:v>
              </c:pt>
              <c:pt idx="3070">
                <c:v>151.48458075950785</c:v>
              </c:pt>
              <c:pt idx="3071">
                <c:v>151.27981669735505</c:v>
              </c:pt>
              <c:pt idx="3072">
                <c:v>151.18285676761289</c:v>
              </c:pt>
              <c:pt idx="3073">
                <c:v>150.98542848961822</c:v>
              </c:pt>
              <c:pt idx="3074">
                <c:v>150.76120865208949</c:v>
              </c:pt>
              <c:pt idx="3075">
                <c:v>150.68529923340978</c:v>
              </c:pt>
              <c:pt idx="3076">
                <c:v>150.560909849859</c:v>
              </c:pt>
              <c:pt idx="3077">
                <c:v>150.47638885847195</c:v>
              </c:pt>
              <c:pt idx="3078">
                <c:v>150.23303219270466</c:v>
              </c:pt>
              <c:pt idx="3079">
                <c:v>150.13479647441329</c:v>
              </c:pt>
              <c:pt idx="3080">
                <c:v>149.87294087468203</c:v>
              </c:pt>
              <c:pt idx="3081">
                <c:v>149.88282823593863</c:v>
              </c:pt>
              <c:pt idx="3082">
                <c:v>149.7137862531645</c:v>
              </c:pt>
              <c:pt idx="3083">
                <c:v>149.47648958300613</c:v>
              </c:pt>
              <c:pt idx="3084">
                <c:v>149.35210019945532</c:v>
              </c:pt>
              <c:pt idx="3085">
                <c:v>149.2458908027312</c:v>
              </c:pt>
              <c:pt idx="3086">
                <c:v>149.22196976743297</c:v>
              </c:pt>
              <c:pt idx="3087">
                <c:v>149.02454148943829</c:v>
              </c:pt>
              <c:pt idx="3088">
                <c:v>148.9004710530248</c:v>
              </c:pt>
              <c:pt idx="3089">
                <c:v>148.80670059465578</c:v>
              </c:pt>
              <c:pt idx="3090">
                <c:v>148.57323129014509</c:v>
              </c:pt>
              <c:pt idx="3091">
                <c:v>148.3761219592877</c:v>
              </c:pt>
              <c:pt idx="3092">
                <c:v>148.28362728946789</c:v>
              </c:pt>
              <c:pt idx="3093">
                <c:v>148.14966949179782</c:v>
              </c:pt>
              <c:pt idx="3094">
                <c:v>147.99593697161455</c:v>
              </c:pt>
              <c:pt idx="3095">
                <c:v>147.8849433678308</c:v>
              </c:pt>
              <c:pt idx="3096">
                <c:v>147.71590138505664</c:v>
              </c:pt>
              <c:pt idx="3097">
                <c:v>147.62085513813838</c:v>
              </c:pt>
              <c:pt idx="3098">
                <c:v>147.36187006264288</c:v>
              </c:pt>
              <c:pt idx="3099">
                <c:v>147.35070691283707</c:v>
              </c:pt>
              <c:pt idx="3100">
                <c:v>147.15870073617663</c:v>
              </c:pt>
              <c:pt idx="3101">
                <c:v>146.96127245818192</c:v>
              </c:pt>
              <c:pt idx="3102">
                <c:v>146.93990299998219</c:v>
              </c:pt>
              <c:pt idx="3103">
                <c:v>146.76193049736341</c:v>
              </c:pt>
              <c:pt idx="3104">
                <c:v>146.63945479663647</c:v>
              </c:pt>
              <c:pt idx="3105">
                <c:v>146.4420265186418</c:v>
              </c:pt>
              <c:pt idx="3106">
                <c:v>146.39546023659457</c:v>
              </c:pt>
              <c:pt idx="3107">
                <c:v>146.18240354887172</c:v>
              </c:pt>
              <c:pt idx="3108">
                <c:v>146.04653206837779</c:v>
              </c:pt>
              <c:pt idx="3109">
                <c:v>145.94797740294911</c:v>
              </c:pt>
              <c:pt idx="3110">
                <c:v>145.77829752590034</c:v>
              </c:pt>
              <c:pt idx="3111">
                <c:v>145.70206916008334</c:v>
              </c:pt>
              <c:pt idx="3112">
                <c:v>145.46509143706223</c:v>
              </c:pt>
              <c:pt idx="3113">
                <c:v>145.40608621665996</c:v>
              </c:pt>
              <c:pt idx="3114">
                <c:v>145.21120951576373</c:v>
              </c:pt>
              <c:pt idx="3115">
                <c:v>145.12636957723936</c:v>
              </c:pt>
              <c:pt idx="3116">
                <c:v>145.02622017612413</c:v>
              </c:pt>
              <c:pt idx="3117">
                <c:v>144.82081821969669</c:v>
              </c:pt>
              <c:pt idx="3118">
                <c:v>144.66963727661187</c:v>
              </c:pt>
              <c:pt idx="3119">
                <c:v>144.50027634670045</c:v>
              </c:pt>
              <c:pt idx="3120">
                <c:v>144.37556801601235</c:v>
              </c:pt>
              <c:pt idx="3121">
                <c:v>144.24926494963773</c:v>
              </c:pt>
              <c:pt idx="3122">
                <c:v>144.19919024908012</c:v>
              </c:pt>
              <c:pt idx="3123">
                <c:v>143.98836619131839</c:v>
              </c:pt>
              <c:pt idx="3124">
                <c:v>143.90352625279405</c:v>
              </c:pt>
              <c:pt idx="3125">
                <c:v>143.72714848586179</c:v>
              </c:pt>
              <c:pt idx="3126">
                <c:v>143.6818579923638</c:v>
              </c:pt>
              <c:pt idx="3127">
                <c:v>143.52366021225819</c:v>
              </c:pt>
              <c:pt idx="3128">
                <c:v>143.35429928234677</c:v>
              </c:pt>
              <c:pt idx="3129">
                <c:v>143.27201092092088</c:v>
              </c:pt>
              <c:pt idx="3130">
                <c:v>143.1020120967348</c:v>
              </c:pt>
              <c:pt idx="3131">
                <c:v>143.05863528606068</c:v>
              </c:pt>
              <c:pt idx="3132">
                <c:v>142.82101966876496</c:v>
              </c:pt>
              <c:pt idx="3133">
                <c:v>142.76456602546116</c:v>
              </c:pt>
              <c:pt idx="3134">
                <c:v>142.4529546723096</c:v>
              </c:pt>
              <c:pt idx="3135">
                <c:v>142.43636942116953</c:v>
              </c:pt>
              <c:pt idx="3136">
                <c:v>142.22171799776007</c:v>
              </c:pt>
              <c:pt idx="3137">
                <c:v>142.08488967585424</c:v>
              </c:pt>
              <c:pt idx="3138">
                <c:v>142.00036868446716</c:v>
              </c:pt>
              <c:pt idx="3139">
                <c:v>141.82654249463337</c:v>
              </c:pt>
              <c:pt idx="3140">
                <c:v>141.79592356945165</c:v>
              </c:pt>
              <c:pt idx="3141">
                <c:v>141.65718156472192</c:v>
              </c:pt>
              <c:pt idx="3142">
                <c:v>141.57234162619758</c:v>
              </c:pt>
              <c:pt idx="3143">
                <c:v>141.45337434398104</c:v>
              </c:pt>
              <c:pt idx="3144">
                <c:v>141.10125670439115</c:v>
              </c:pt>
              <c:pt idx="3145">
                <c:v>141.17939875303205</c:v>
              </c:pt>
              <c:pt idx="3146">
                <c:v>140.95390312695412</c:v>
              </c:pt>
              <c:pt idx="3147">
                <c:v>140.89776843078761</c:v>
              </c:pt>
              <c:pt idx="3148">
                <c:v>140.58392444767486</c:v>
              </c:pt>
              <c:pt idx="3149">
                <c:v>140.51471291887864</c:v>
              </c:pt>
              <c:pt idx="3150">
                <c:v>140.42189930192154</c:v>
              </c:pt>
              <c:pt idx="3151">
                <c:v>140.33705936339717</c:v>
              </c:pt>
              <c:pt idx="3152">
                <c:v>140.23786680369386</c:v>
              </c:pt>
              <c:pt idx="3153">
                <c:v>140.11602899724156</c:v>
              </c:pt>
              <c:pt idx="3154">
                <c:v>140.02257748600982</c:v>
              </c:pt>
              <c:pt idx="3155">
                <c:v>139.8401397234687</c:v>
              </c:pt>
              <c:pt idx="3156">
                <c:v>139.7552997849443</c:v>
              </c:pt>
              <c:pt idx="3157">
                <c:v>139.54575151573187</c:v>
              </c:pt>
              <c:pt idx="3158">
                <c:v>139.46537683712981</c:v>
              </c:pt>
              <c:pt idx="3159">
                <c:v>139.36522743601458</c:v>
              </c:pt>
              <c:pt idx="3160">
                <c:v>139.23254542689375</c:v>
              </c:pt>
              <c:pt idx="3161">
                <c:v>139.09125184506559</c:v>
              </c:pt>
              <c:pt idx="3162">
                <c:v>138.92922669931227</c:v>
              </c:pt>
              <c:pt idx="3163">
                <c:v>138.84470570792516</c:v>
              </c:pt>
              <c:pt idx="3164">
                <c:v>138.66322478679595</c:v>
              </c:pt>
              <c:pt idx="3165">
                <c:v>138.60677114349215</c:v>
              </c:pt>
              <c:pt idx="3166">
                <c:v>138.4434702091896</c:v>
              </c:pt>
              <c:pt idx="3167">
                <c:v>138.37043131474567</c:v>
              </c:pt>
              <c:pt idx="3168">
                <c:v>138.21159564036546</c:v>
              </c:pt>
              <c:pt idx="3169">
                <c:v>138.12037675909491</c:v>
              </c:pt>
              <c:pt idx="3170">
                <c:v>137.95101582918343</c:v>
              </c:pt>
              <c:pt idx="3171">
                <c:v>137.8416169610862</c:v>
              </c:pt>
              <c:pt idx="3172">
                <c:v>137.72328757314435</c:v>
              </c:pt>
              <c:pt idx="3173">
                <c:v>137.61771607069483</c:v>
              </c:pt>
              <c:pt idx="3174">
                <c:v>137.49013721577097</c:v>
              </c:pt>
              <c:pt idx="3175">
                <c:v>137.32045733872221</c:v>
              </c:pt>
              <c:pt idx="3176">
                <c:v>137.16513008285239</c:v>
              </c:pt>
              <c:pt idx="3177">
                <c:v>137.11314169947093</c:v>
              </c:pt>
              <c:pt idx="3178">
                <c:v>137.05923963326555</c:v>
              </c:pt>
              <c:pt idx="3179">
                <c:v>136.88955975621684</c:v>
              </c:pt>
              <c:pt idx="3180">
                <c:v>136.68320095837745</c:v>
              </c:pt>
              <c:pt idx="3181">
                <c:v>136.6576851873927</c:v>
              </c:pt>
              <c:pt idx="3182">
                <c:v>136.46153269794723</c:v>
              </c:pt>
              <c:pt idx="3183">
                <c:v>136.38498538499292</c:v>
              </c:pt>
              <c:pt idx="3184">
                <c:v>136.2156244550815</c:v>
              </c:pt>
              <c:pt idx="3185">
                <c:v>136.10399295702308</c:v>
              </c:pt>
              <c:pt idx="3186">
                <c:v>135.94164886413245</c:v>
              </c:pt>
              <c:pt idx="3187">
                <c:v>135.88328153800478</c:v>
              </c:pt>
              <c:pt idx="3188">
                <c:v>135.82523315901443</c:v>
              </c:pt>
              <c:pt idx="3189">
                <c:v>135.65555328196567</c:v>
              </c:pt>
              <c:pt idx="3190">
                <c:v>135.52510390280602</c:v>
              </c:pt>
              <c:pt idx="3191">
                <c:v>135.40167136066717</c:v>
              </c:pt>
              <c:pt idx="3192">
                <c:v>135.36116507422881</c:v>
              </c:pt>
              <c:pt idx="3193">
                <c:v>135.19180414431739</c:v>
              </c:pt>
              <c:pt idx="3194">
                <c:v>135.06773370790393</c:v>
              </c:pt>
              <c:pt idx="3195">
                <c:v>134.85116860167065</c:v>
              </c:pt>
              <c:pt idx="3196">
                <c:v>134.80268863679959</c:v>
              </c:pt>
              <c:pt idx="3197">
                <c:v>134.71370238549019</c:v>
              </c:pt>
              <c:pt idx="3198">
                <c:v>134.572408803662</c:v>
              </c:pt>
              <c:pt idx="3199">
                <c:v>134.4671562483498</c:v>
              </c:pt>
              <c:pt idx="3200">
                <c:v>134.3842299926493</c:v>
              </c:pt>
              <c:pt idx="3201">
                <c:v>134.1667080450041</c:v>
              </c:pt>
              <c:pt idx="3202">
                <c:v>133.99862290364186</c:v>
              </c:pt>
              <c:pt idx="3203">
                <c:v>133.91410191225481</c:v>
              </c:pt>
              <c:pt idx="3204">
                <c:v>133.79672936572484</c:v>
              </c:pt>
              <c:pt idx="3205">
                <c:v>133.77631674893703</c:v>
              </c:pt>
              <c:pt idx="3206">
                <c:v>133.64809999973855</c:v>
              </c:pt>
              <c:pt idx="3207">
                <c:v>133.50680641791035</c:v>
              </c:pt>
              <c:pt idx="3208">
                <c:v>133.42898331640677</c:v>
              </c:pt>
              <c:pt idx="3209">
                <c:v>133.22581398994052</c:v>
              </c:pt>
              <c:pt idx="3210">
                <c:v>133.17829086648138</c:v>
              </c:pt>
              <c:pt idx="3211">
                <c:v>133.05740990144099</c:v>
              </c:pt>
              <c:pt idx="3212">
                <c:v>132.88773002439225</c:v>
              </c:pt>
              <c:pt idx="3213">
                <c:v>132.80863113433946</c:v>
              </c:pt>
              <c:pt idx="3214">
                <c:v>132.6721217595709</c:v>
              </c:pt>
              <c:pt idx="3215">
                <c:v>132.59812602371505</c:v>
              </c:pt>
              <c:pt idx="3216">
                <c:v>132.37869039324599</c:v>
              </c:pt>
              <c:pt idx="3217">
                <c:v>132.32223674994222</c:v>
              </c:pt>
              <c:pt idx="3218">
                <c:v>132.26131784671603</c:v>
              </c:pt>
              <c:pt idx="3219">
                <c:v>132.17265054254395</c:v>
              </c:pt>
              <c:pt idx="3220">
                <c:v>132.01062539679063</c:v>
              </c:pt>
              <c:pt idx="3221">
                <c:v>131.86933181496244</c:v>
              </c:pt>
              <c:pt idx="3222">
                <c:v>131.77492346231878</c:v>
              </c:pt>
              <c:pt idx="3223">
                <c:v>131.58227939138374</c:v>
              </c:pt>
              <c:pt idx="3224">
                <c:v>131.54719520627967</c:v>
              </c:pt>
              <c:pt idx="3225">
                <c:v>131.48850893301469</c:v>
              </c:pt>
              <c:pt idx="3226">
                <c:v>131.40366899449032</c:v>
              </c:pt>
              <c:pt idx="3227">
                <c:v>131.2483417386205</c:v>
              </c:pt>
              <c:pt idx="3228">
                <c:v>131.06526608180474</c:v>
              </c:pt>
              <c:pt idx="3229">
                <c:v>130.98202087896692</c:v>
              </c:pt>
              <c:pt idx="3230">
                <c:v>130.84104624427601</c:v>
              </c:pt>
              <c:pt idx="3231">
                <c:v>130.74089684316078</c:v>
              </c:pt>
              <c:pt idx="3232">
                <c:v>130.60980956972654</c:v>
              </c:pt>
              <c:pt idx="3233">
                <c:v>130.58652642870291</c:v>
              </c:pt>
              <c:pt idx="3234">
                <c:v>130.38750341502165</c:v>
              </c:pt>
              <c:pt idx="3235">
                <c:v>130.30266347649729</c:v>
              </c:pt>
              <c:pt idx="3236">
                <c:v>130.20761722957897</c:v>
              </c:pt>
              <c:pt idx="3237">
                <c:v>130.108743617013</c:v>
              </c:pt>
              <c:pt idx="3238">
                <c:v>129.89441114074089</c:v>
              </c:pt>
              <c:pt idx="3239">
                <c:v>129.80893330794191</c:v>
              </c:pt>
              <c:pt idx="3240">
                <c:v>129.72409336941752</c:v>
              </c:pt>
              <c:pt idx="3241">
                <c:v>129.69666391560887</c:v>
              </c:pt>
              <c:pt idx="3242">
                <c:v>129.60193661582792</c:v>
              </c:pt>
              <c:pt idx="3243">
                <c:v>129.41886095901216</c:v>
              </c:pt>
              <c:pt idx="3244">
                <c:v>129.33402102048777</c:v>
              </c:pt>
              <c:pt idx="3245">
                <c:v>129.14998852226009</c:v>
              </c:pt>
              <c:pt idx="3246">
                <c:v>129.08970751330855</c:v>
              </c:pt>
              <c:pt idx="3247">
                <c:v>129.00167810341108</c:v>
              </c:pt>
              <c:pt idx="3248">
                <c:v>128.84826453036516</c:v>
              </c:pt>
              <c:pt idx="3249">
                <c:v>128.79212983419862</c:v>
              </c:pt>
              <c:pt idx="3250">
                <c:v>128.63106152985725</c:v>
              </c:pt>
              <c:pt idx="3251">
                <c:v>128.58098682929963</c:v>
              </c:pt>
              <c:pt idx="3252">
                <c:v>128.52517108027044</c:v>
              </c:pt>
              <c:pt idx="3253">
                <c:v>128.33316490361</c:v>
              </c:pt>
              <c:pt idx="3254">
                <c:v>128.24864391222295</c:v>
              </c:pt>
              <c:pt idx="3255">
                <c:v>128.11341032600362</c:v>
              </c:pt>
              <c:pt idx="3256">
                <c:v>128.03335459453888</c:v>
              </c:pt>
              <c:pt idx="3257">
                <c:v>127.90705152816427</c:v>
              </c:pt>
              <c:pt idx="3258">
                <c:v>127.82253053677721</c:v>
              </c:pt>
              <c:pt idx="3259">
                <c:v>127.68697800342059</c:v>
              </c:pt>
              <c:pt idx="3260">
                <c:v>127.59288859791424</c:v>
              </c:pt>
              <c:pt idx="3261">
                <c:v>127.40821820541194</c:v>
              </c:pt>
              <c:pt idx="3262">
                <c:v>127.34347193653807</c:v>
              </c:pt>
              <c:pt idx="3263">
                <c:v>127.23056464993041</c:v>
              </c:pt>
              <c:pt idx="3264">
                <c:v>127.07428055264869</c:v>
              </c:pt>
              <c:pt idx="3265">
                <c:v>127.07491844692329</c:v>
              </c:pt>
              <c:pt idx="3266">
                <c:v>126.91831540250425</c:v>
              </c:pt>
              <c:pt idx="3267">
                <c:v>126.86186175920044</c:v>
              </c:pt>
              <c:pt idx="3268">
                <c:v>126.70398292623217</c:v>
              </c:pt>
              <c:pt idx="3269">
                <c:v>126.57225775852324</c:v>
              </c:pt>
              <c:pt idx="3270">
                <c:v>126.47721151160496</c:v>
              </c:pt>
              <c:pt idx="3271">
                <c:v>126.39587999159102</c:v>
              </c:pt>
              <c:pt idx="3272">
                <c:v>126.25458640976279</c:v>
              </c:pt>
              <c:pt idx="3273">
                <c:v>126.19398645367397</c:v>
              </c:pt>
              <c:pt idx="3274">
                <c:v>126.06385602165163</c:v>
              </c:pt>
              <c:pt idx="3275">
                <c:v>125.91745928562649</c:v>
              </c:pt>
              <c:pt idx="3276">
                <c:v>125.89098667322976</c:v>
              </c:pt>
              <c:pt idx="3277">
                <c:v>125.74969309140157</c:v>
              </c:pt>
              <c:pt idx="3278">
                <c:v>125.67346472558457</c:v>
              </c:pt>
              <c:pt idx="3279">
                <c:v>125.50091432430003</c:v>
              </c:pt>
              <c:pt idx="3280">
                <c:v>125.43202174264113</c:v>
              </c:pt>
              <c:pt idx="3281">
                <c:v>125.37524915220001</c:v>
              </c:pt>
              <c:pt idx="3282">
                <c:v>125.29615026214724</c:v>
              </c:pt>
              <c:pt idx="3283">
                <c:v>125.19982822667968</c:v>
              </c:pt>
              <c:pt idx="3284">
                <c:v>125.07384410744237</c:v>
              </c:pt>
              <c:pt idx="3285">
                <c:v>124.97720312483753</c:v>
              </c:pt>
              <c:pt idx="3286">
                <c:v>124.83590954300936</c:v>
              </c:pt>
              <c:pt idx="3287">
                <c:v>124.78232642394133</c:v>
              </c:pt>
              <c:pt idx="3288">
                <c:v>124.56895078908114</c:v>
              </c:pt>
              <c:pt idx="3289">
                <c:v>124.49080874044026</c:v>
              </c:pt>
              <c:pt idx="3290">
                <c:v>124.3763067181461</c:v>
              </c:pt>
              <c:pt idx="3291">
                <c:v>124.23501313631789</c:v>
              </c:pt>
              <c:pt idx="3292">
                <c:v>124.2503225989088</c:v>
              </c:pt>
              <c:pt idx="3293">
                <c:v>124.13964794226231</c:v>
              </c:pt>
              <c:pt idx="3294">
                <c:v>124.06852273064224</c:v>
              </c:pt>
              <c:pt idx="3295">
                <c:v>123.92722914881405</c:v>
              </c:pt>
              <c:pt idx="3296">
                <c:v>123.86535340417599</c:v>
              </c:pt>
              <c:pt idx="3297">
                <c:v>123.70747457120768</c:v>
              </c:pt>
              <c:pt idx="3298">
                <c:v>123.61115253574017</c:v>
              </c:pt>
              <c:pt idx="3299">
                <c:v>123.51961470733229</c:v>
              </c:pt>
              <c:pt idx="3300">
                <c:v>123.40638847358734</c:v>
              </c:pt>
              <c:pt idx="3301">
                <c:v>123.32346221788683</c:v>
              </c:pt>
              <c:pt idx="3302">
                <c:v>123.12762867557869</c:v>
              </c:pt>
              <c:pt idx="3303">
                <c:v>123.04629715556473</c:v>
              </c:pt>
              <c:pt idx="3304">
                <c:v>122.95539722143145</c:v>
              </c:pt>
              <c:pt idx="3305">
                <c:v>122.8705572829071</c:v>
              </c:pt>
              <c:pt idx="3306">
                <c:v>122.76785630469335</c:v>
              </c:pt>
              <c:pt idx="3307">
                <c:v>122.58924590779995</c:v>
              </c:pt>
              <c:pt idx="3308">
                <c:v>122.63007114137557</c:v>
              </c:pt>
              <c:pt idx="3309">
                <c:v>122.4887775595474</c:v>
              </c:pt>
              <c:pt idx="3310">
                <c:v>122.38799026415754</c:v>
              </c:pt>
              <c:pt idx="3311">
                <c:v>122.24573984091744</c:v>
              </c:pt>
              <c:pt idx="3312">
                <c:v>122.12422098160243</c:v>
              </c:pt>
              <c:pt idx="3313">
                <c:v>122.0339589417438</c:v>
              </c:pt>
              <c:pt idx="3314">
                <c:v>121.94911900321942</c:v>
              </c:pt>
              <c:pt idx="3315">
                <c:v>121.84131487080874</c:v>
              </c:pt>
              <c:pt idx="3316">
                <c:v>121.72394232427878</c:v>
              </c:pt>
              <c:pt idx="3317">
                <c:v>121.64675711704984</c:v>
              </c:pt>
              <c:pt idx="3318">
                <c:v>121.50546353522165</c:v>
              </c:pt>
              <c:pt idx="3319">
                <c:v>121.47675829286378</c:v>
              </c:pt>
              <c:pt idx="3320">
                <c:v>121.33227523966248</c:v>
              </c:pt>
              <c:pt idx="3321">
                <c:v>121.33227523966248</c:v>
              </c:pt>
              <c:pt idx="3322">
                <c:v>121.15908694410334</c:v>
              </c:pt>
              <c:pt idx="3323">
                <c:v>121.07424700557895</c:v>
              </c:pt>
              <c:pt idx="3324">
                <c:v>120.87426715048581</c:v>
              </c:pt>
              <c:pt idx="3325">
                <c:v>120.80346088600305</c:v>
              </c:pt>
              <c:pt idx="3326">
                <c:v>120.75402407972004</c:v>
              </c:pt>
              <c:pt idx="3327">
                <c:v>120.64590100017206</c:v>
              </c:pt>
              <c:pt idx="3328">
                <c:v>120.58912840973095</c:v>
              </c:pt>
              <c:pt idx="3329">
                <c:v>120.41402643134792</c:v>
              </c:pt>
              <c:pt idx="3330">
                <c:v>120.31419597736998</c:v>
              </c:pt>
              <c:pt idx="3331">
                <c:v>120.24785497280958</c:v>
              </c:pt>
              <c:pt idx="3332">
                <c:v>120.19140132950577</c:v>
              </c:pt>
              <c:pt idx="3333">
                <c:v>120.04022038642097</c:v>
              </c:pt>
              <c:pt idx="3334">
                <c:v>119.88266050058998</c:v>
              </c:pt>
              <c:pt idx="3335">
                <c:v>119.8673510379991</c:v>
              </c:pt>
              <c:pt idx="3336">
                <c:v>119.72095430197399</c:v>
              </c:pt>
              <c:pt idx="3337">
                <c:v>119.66450065867018</c:v>
              </c:pt>
              <c:pt idx="3338">
                <c:v>119.61315016956331</c:v>
              </c:pt>
              <c:pt idx="3339">
                <c:v>119.53947338084477</c:v>
              </c:pt>
              <c:pt idx="3340">
                <c:v>119.36469034959907</c:v>
              </c:pt>
              <c:pt idx="3341">
                <c:v>119.30791775915795</c:v>
              </c:pt>
              <c:pt idx="3342">
                <c:v>119.17268417293862</c:v>
              </c:pt>
              <c:pt idx="3343">
                <c:v>119.0297958554239</c:v>
              </c:pt>
              <c:pt idx="3344">
                <c:v>118.99279798749599</c:v>
              </c:pt>
              <c:pt idx="3345">
                <c:v>118.7692160442419</c:v>
              </c:pt>
              <c:pt idx="3346">
                <c:v>118.68437610571752</c:v>
              </c:pt>
              <c:pt idx="3347">
                <c:v>118.72233081505738</c:v>
              </c:pt>
              <c:pt idx="3348">
                <c:v>118.62568983245254</c:v>
              </c:pt>
              <c:pt idx="3349">
                <c:v>118.41327103900429</c:v>
              </c:pt>
              <c:pt idx="3350">
                <c:v>118.41071946190581</c:v>
              </c:pt>
              <c:pt idx="3351">
                <c:v>118.32619847051873</c:v>
              </c:pt>
              <c:pt idx="3352">
                <c:v>118.16895753182506</c:v>
              </c:pt>
              <c:pt idx="3353">
                <c:v>118.13833860664332</c:v>
              </c:pt>
              <c:pt idx="3354">
                <c:v>117.99321765916744</c:v>
              </c:pt>
              <c:pt idx="3355">
                <c:v>117.95909031547529</c:v>
              </c:pt>
              <c:pt idx="3356">
                <c:v>117.84586408173037</c:v>
              </c:pt>
              <c:pt idx="3357">
                <c:v>117.78749675560267</c:v>
              </c:pt>
              <c:pt idx="3358">
                <c:v>117.6656589491504</c:v>
              </c:pt>
              <c:pt idx="3359">
                <c:v>117.54350219556076</c:v>
              </c:pt>
              <c:pt idx="3360">
                <c:v>117.45866225703641</c:v>
              </c:pt>
              <c:pt idx="3361">
                <c:v>117.30620552540239</c:v>
              </c:pt>
              <c:pt idx="3362">
                <c:v>117.31098973246203</c:v>
              </c:pt>
              <c:pt idx="3363">
                <c:v>117.17448035769348</c:v>
              </c:pt>
              <c:pt idx="3364">
                <c:v>117.13620670121632</c:v>
              </c:pt>
              <c:pt idx="3365">
                <c:v>117.02329941460869</c:v>
              </c:pt>
              <c:pt idx="3366">
                <c:v>116.89891003105791</c:v>
              </c:pt>
              <c:pt idx="3367">
                <c:v>116.87148057724927</c:v>
              </c:pt>
              <c:pt idx="3368">
                <c:v>116.64151969124899</c:v>
              </c:pt>
              <c:pt idx="3369">
                <c:v>116.58474710080789</c:v>
              </c:pt>
              <c:pt idx="3370">
                <c:v>116.48587348824186</c:v>
              </c:pt>
              <c:pt idx="3371">
                <c:v>116.40007670830558</c:v>
              </c:pt>
              <c:pt idx="3372">
                <c:v>116.37902619724312</c:v>
              </c:pt>
              <c:pt idx="3373">
                <c:v>116.32799465527359</c:v>
              </c:pt>
              <c:pt idx="3374">
                <c:v>116.2428357696119</c:v>
              </c:pt>
              <c:pt idx="3375">
                <c:v>116.06135484848268</c:v>
              </c:pt>
              <c:pt idx="3376">
                <c:v>115.98353174697911</c:v>
              </c:pt>
              <c:pt idx="3377">
                <c:v>115.85786657487913</c:v>
              </c:pt>
              <c:pt idx="3378">
                <c:v>115.82469607259891</c:v>
              </c:pt>
              <c:pt idx="3379">
                <c:v>115.71115089171667</c:v>
              </c:pt>
              <c:pt idx="3380">
                <c:v>115.61227727915066</c:v>
              </c:pt>
              <c:pt idx="3381">
                <c:v>115.49618052116993</c:v>
              </c:pt>
              <c:pt idx="3382">
                <c:v>115.46843212022399</c:v>
              </c:pt>
              <c:pt idx="3383">
                <c:v>115.35552483361637</c:v>
              </c:pt>
              <c:pt idx="3384">
                <c:v>115.31852696568845</c:v>
              </c:pt>
              <c:pt idx="3385">
                <c:v>115.17946601382143</c:v>
              </c:pt>
              <c:pt idx="3386">
                <c:v>115.04391348046481</c:v>
              </c:pt>
              <c:pt idx="3387">
                <c:v>115.02158718085312</c:v>
              </c:pt>
              <c:pt idx="3388">
                <c:v>114.90836094710819</c:v>
              </c:pt>
              <c:pt idx="3389">
                <c:v>114.84393362537163</c:v>
              </c:pt>
              <c:pt idx="3390">
                <c:v>114.77918735649777</c:v>
              </c:pt>
              <c:pt idx="3391">
                <c:v>114.72560423742975</c:v>
              </c:pt>
              <c:pt idx="3392">
                <c:v>114.5562433075183</c:v>
              </c:pt>
              <c:pt idx="3393">
                <c:v>114.49978966421449</c:v>
              </c:pt>
              <c:pt idx="3394">
                <c:v>114.3093782232406</c:v>
              </c:pt>
              <c:pt idx="3395">
                <c:v>114.3119298003391</c:v>
              </c:pt>
              <c:pt idx="3396">
                <c:v>114.24558879577867</c:v>
              </c:pt>
              <c:pt idx="3397">
                <c:v>114.10397626681318</c:v>
              </c:pt>
              <c:pt idx="3398">
                <c:v>114.01467106836647</c:v>
              </c:pt>
              <c:pt idx="3399">
                <c:v>113.88836800199185</c:v>
              </c:pt>
              <c:pt idx="3400">
                <c:v>113.90144483462153</c:v>
              </c:pt>
              <c:pt idx="3401">
                <c:v>113.5812219087626</c:v>
              </c:pt>
              <c:pt idx="3402">
                <c:v>113.46831462215498</c:v>
              </c:pt>
              <c:pt idx="3403">
                <c:v>113.31617683765826</c:v>
              </c:pt>
              <c:pt idx="3404">
                <c:v>113.0600622863986</c:v>
              </c:pt>
              <c:pt idx="3405">
                <c:v>112.95576657249833</c:v>
              </c:pt>
              <c:pt idx="3406">
                <c:v>112.78608669544957</c:v>
              </c:pt>
              <c:pt idx="3407">
                <c:v>112.60428682718305</c:v>
              </c:pt>
              <c:pt idx="3408">
                <c:v>112.52072267720791</c:v>
              </c:pt>
              <c:pt idx="3409">
                <c:v>112.41419433334649</c:v>
              </c:pt>
              <c:pt idx="3410">
                <c:v>112.34689648737414</c:v>
              </c:pt>
              <c:pt idx="3411">
                <c:v>112.23367025362919</c:v>
              </c:pt>
              <c:pt idx="3412">
                <c:v>112.20847342978173</c:v>
              </c:pt>
              <c:pt idx="3413">
                <c:v>112.19539659715205</c:v>
              </c:pt>
              <c:pt idx="3414">
                <c:v>112.13926190098555</c:v>
              </c:pt>
              <c:pt idx="3415">
                <c:v>111.98361569797842</c:v>
              </c:pt>
              <c:pt idx="3416">
                <c:v>111.89877575945404</c:v>
              </c:pt>
              <c:pt idx="3417">
                <c:v>111.56420021241621</c:v>
              </c:pt>
              <c:pt idx="3418">
                <c:v>111.16711102646563</c:v>
              </c:pt>
              <c:pt idx="3419">
                <c:v>109.84666987800355</c:v>
              </c:pt>
              <c:pt idx="3420">
                <c:v>107.72535246775686</c:v>
              </c:pt>
              <c:pt idx="3421">
                <c:v>106.50633650895925</c:v>
              </c:pt>
              <c:pt idx="3422">
                <c:v>103.49388079706932</c:v>
              </c:pt>
              <c:pt idx="3423">
                <c:v>101.85417356416023</c:v>
              </c:pt>
              <c:pt idx="3424">
                <c:v>98.417837106785726</c:v>
              </c:pt>
              <c:pt idx="3425">
                <c:v>96.607174208278664</c:v>
              </c:pt>
              <c:pt idx="3426">
                <c:v>92.912490569683314</c:v>
              </c:pt>
              <c:pt idx="3427">
                <c:v>91.000402481511784</c:v>
              </c:pt>
              <c:pt idx="3428">
                <c:v>87.26106624369308</c:v>
              </c:pt>
              <c:pt idx="3429">
                <c:v>83.541185781250263</c:v>
              </c:pt>
              <c:pt idx="3430">
                <c:v>81.675663975125929</c:v>
              </c:pt>
              <c:pt idx="3431">
                <c:v>77.951318252760771</c:v>
              </c:pt>
              <c:pt idx="3432">
                <c:v>76.191686896223274</c:v>
              </c:pt>
              <c:pt idx="3433">
                <c:v>72.586946350349251</c:v>
              </c:pt>
              <c:pt idx="3434">
                <c:v>70.804988694200048</c:v>
              </c:pt>
              <c:pt idx="3435">
                <c:v>67.232142862057003</c:v>
              </c:pt>
              <c:pt idx="3436">
                <c:v>63.734568554319033</c:v>
              </c:pt>
              <c:pt idx="3437">
                <c:v>62.019908744142199</c:v>
              </c:pt>
              <c:pt idx="3438">
                <c:v>58.593459648024279</c:v>
              </c:pt>
              <c:pt idx="3439">
                <c:v>56.896341930399458</c:v>
              </c:pt>
              <c:pt idx="3440">
                <c:v>53.576740125280288</c:v>
              </c:pt>
              <c:pt idx="3441">
                <c:v>51.892380293147866</c:v>
              </c:pt>
              <c:pt idx="3442">
                <c:v>48.614560563016276</c:v>
              </c:pt>
              <c:pt idx="3443">
                <c:v>46.975172277244511</c:v>
              </c:pt>
              <c:pt idx="3444">
                <c:v>43.746151459121293</c:v>
              </c:pt>
              <c:pt idx="3445">
                <c:v>42.106444226212226</c:v>
              </c:pt>
              <c:pt idx="3446">
                <c:v>38.959073875240293</c:v>
              </c:pt>
              <c:pt idx="3447">
                <c:v>35.79479932599093</c:v>
              </c:pt>
              <c:pt idx="3448">
                <c:v>34.239613084468928</c:v>
              </c:pt>
              <c:pt idx="3449">
                <c:v>31.095145152446509</c:v>
              </c:pt>
              <c:pt idx="3450">
                <c:v>29.593446345851341</c:v>
              </c:pt>
              <c:pt idx="3451">
                <c:v>26.512799736004588</c:v>
              </c:pt>
              <c:pt idx="3452">
                <c:v>24.991995995884562</c:v>
              </c:pt>
              <c:pt idx="3453">
                <c:v>21.967069450925813</c:v>
              </c:pt>
              <c:pt idx="3454">
                <c:v>20.467635169005533</c:v>
              </c:pt>
              <c:pt idx="3455">
                <c:v>17.470807866843767</c:v>
              </c:pt>
              <c:pt idx="3456">
                <c:v>15.998420302167355</c:v>
              </c:pt>
              <c:pt idx="3457">
                <c:v>13.076673156128289</c:v>
              </c:pt>
              <c:pt idx="3458">
                <c:v>10.195878822519783</c:v>
              </c:pt>
              <c:pt idx="3459">
                <c:v>8.7590538636533974</c:v>
              </c:pt>
              <c:pt idx="3460">
                <c:v>5.9622383112985302</c:v>
              </c:pt>
              <c:pt idx="3461">
                <c:v>4.5796343657747931</c:v>
              </c:pt>
              <c:pt idx="3462">
                <c:v>1.837515057997164</c:v>
              </c:pt>
              <c:pt idx="3463">
                <c:v>0.59340752790740858</c:v>
              </c:pt>
              <c:pt idx="3464">
                <c:v>-2.0907431376641856</c:v>
              </c:pt>
              <c:pt idx="3465">
                <c:v>-4.7184720546456971</c:v>
              </c:pt>
              <c:pt idx="3466">
                <c:v>-6.0190427964533857</c:v>
              </c:pt>
              <c:pt idx="3467">
                <c:v>-8.5905859857264222</c:v>
              </c:pt>
              <c:pt idx="3468">
                <c:v>-9.8950159878955599</c:v>
              </c:pt>
              <c:pt idx="3469">
                <c:v>-12.434600674010168</c:v>
              </c:pt>
              <c:pt idx="3470">
                <c:v>-13.704393017067471</c:v>
              </c:pt>
              <c:pt idx="3471">
                <c:v>-16.247518016406218</c:v>
              </c:pt>
              <c:pt idx="3472">
                <c:v>-18.744555154403717</c:v>
              </c:pt>
              <c:pt idx="3473">
                <c:v>-19.978370260372483</c:v>
              </c:pt>
              <c:pt idx="3474">
                <c:v>-22.460576356485081</c:v>
              </c:pt>
              <c:pt idx="3475">
                <c:v>-23.693434621041927</c:v>
              </c:pt>
              <c:pt idx="3476">
                <c:v>-26.124991911749746</c:v>
              </c:pt>
              <c:pt idx="3477">
                <c:v>-27.291860013597212</c:v>
              </c:pt>
              <c:pt idx="3478">
                <c:v>-29.66575166187944</c:v>
              </c:pt>
              <c:pt idx="3479">
                <c:v>-32.050359933975272</c:v>
              </c:pt>
              <c:pt idx="3480">
                <c:v>-33.237481179041907</c:v>
              </c:pt>
              <c:pt idx="3481">
                <c:v>-35.514763739433043</c:v>
              </c:pt>
              <c:pt idx="3482">
                <c:v>-36.651810283942055</c:v>
              </c:pt>
              <c:pt idx="3483">
                <c:v>-38.935152839942056</c:v>
              </c:pt>
              <c:pt idx="3484">
                <c:v>-41.174480690993327</c:v>
              </c:pt>
              <c:pt idx="3485">
                <c:v>-42.276443050398278</c:v>
              </c:pt>
              <c:pt idx="3486">
                <c:v>-44.455170945360713</c:v>
              </c:pt>
              <c:pt idx="3487">
                <c:v>-45.5513922562941</c:v>
              </c:pt>
              <c:pt idx="3488">
                <c:v>-47.679088609286978</c:v>
              </c:pt>
              <c:pt idx="3489">
                <c:v>-48.783283598653099</c:v>
              </c:pt>
              <c:pt idx="3490">
                <c:v>-50.874938925129996</c:v>
              </c:pt>
              <c:pt idx="3491">
                <c:v>-52.930234277953566</c:v>
              </c:pt>
              <c:pt idx="3492">
                <c:v>-53.934598813341765</c:v>
              </c:pt>
              <c:pt idx="3493">
                <c:v>-55.985747853380325</c:v>
              </c:pt>
              <c:pt idx="3494">
                <c:v>-57.002870274260893</c:v>
              </c:pt>
              <c:pt idx="3495">
                <c:v>-58.973963582834728</c:v>
              </c:pt>
              <c:pt idx="3496">
                <c:v>-59.950579717276973</c:v>
              </c:pt>
              <c:pt idx="3497">
                <c:v>-61.862348858311208</c:v>
              </c:pt>
              <c:pt idx="3498">
                <c:v>-63.765825373775378</c:v>
              </c:pt>
              <c:pt idx="3499">
                <c:v>-64.698745750406204</c:v>
              </c:pt>
              <c:pt idx="3500">
                <c:v>-66.513236014560988</c:v>
              </c:pt>
              <c:pt idx="3501">
                <c:v>-67.440734289857545</c:v>
              </c:pt>
              <c:pt idx="3502">
                <c:v>-69.277550853623993</c:v>
              </c:pt>
              <c:pt idx="3503">
                <c:v>-71.03016537314069</c:v>
              </c:pt>
              <c:pt idx="3504">
                <c:v>-71.88558159540527</c:v>
              </c:pt>
              <c:pt idx="3505">
                <c:v>-73.550166705024481</c:v>
              </c:pt>
              <c:pt idx="3506">
                <c:v>-74.422487125566462</c:v>
              </c:pt>
              <c:pt idx="3507">
                <c:v>-76.050712261532382</c:v>
              </c:pt>
              <c:pt idx="3508">
                <c:v>-76.842020109197705</c:v>
              </c:pt>
              <c:pt idx="3509">
                <c:v>-78.408688447662854</c:v>
              </c:pt>
              <c:pt idx="3510">
                <c:v>-79.908377887292986</c:v>
              </c:pt>
              <c:pt idx="3511">
                <c:v>-80.665877338403476</c:v>
              </c:pt>
              <c:pt idx="3512">
                <c:v>-82.092527883589682</c:v>
              </c:pt>
              <c:pt idx="3513">
                <c:v>-82.798676845593306</c:v>
              </c:pt>
              <c:pt idx="3514">
                <c:v>-84.21671581807216</c:v>
              </c:pt>
              <c:pt idx="3515">
                <c:v>-85.51929592684489</c:v>
              </c:pt>
              <c:pt idx="3516">
                <c:v>-86.244581717087115</c:v>
              </c:pt>
              <c:pt idx="3517">
                <c:v>-87.530895521857062</c:v>
              </c:pt>
              <c:pt idx="3518">
                <c:v>-88.180909787694205</c:v>
              </c:pt>
              <c:pt idx="3519">
                <c:v>-89.401839429315672</c:v>
              </c:pt>
              <c:pt idx="3520">
                <c:v>-90.013898985812929</c:v>
              </c:pt>
              <c:pt idx="3521">
                <c:v>-91.157962367342748</c:v>
              </c:pt>
              <c:pt idx="3522">
                <c:v>-92.316378370051524</c:v>
              </c:pt>
              <c:pt idx="3523">
                <c:v>-92.882509538776205</c:v>
              </c:pt>
              <c:pt idx="3524">
                <c:v>-94.041882382896901</c:v>
              </c:pt>
              <c:pt idx="3525">
                <c:v>-94.550922014043167</c:v>
              </c:pt>
              <c:pt idx="3526">
                <c:v>-95.560389703628289</c:v>
              </c:pt>
              <c:pt idx="3527">
                <c:v>-96.096858788583177</c:v>
              </c:pt>
              <c:pt idx="3528">
                <c:v>-97.189571681006143</c:v>
              </c:pt>
              <c:pt idx="3529">
                <c:v>-98.070503674255477</c:v>
              </c:pt>
              <c:pt idx="3530">
                <c:v>-98.629936953096674</c:v>
              </c:pt>
              <c:pt idx="3531">
                <c:v>-99.534471034506936</c:v>
              </c:pt>
              <c:pt idx="3532">
                <c:v>-99.986419128074758</c:v>
              </c:pt>
              <c:pt idx="3533">
                <c:v>-100.854912182969</c:v>
              </c:pt>
              <c:pt idx="3534">
                <c:v>-101.727232603511</c:v>
              </c:pt>
              <c:pt idx="3535">
                <c:v>-102.1004007541633</c:v>
              </c:pt>
              <c:pt idx="3536">
                <c:v>-102.91977594991188</c:v>
              </c:pt>
              <c:pt idx="3537">
                <c:v>-103.23234414447538</c:v>
              </c:pt>
              <c:pt idx="3538">
                <c:v>-103.97676676295619</c:v>
              </c:pt>
              <c:pt idx="3539">
                <c:v>-104.6886567734314</c:v>
              </c:pt>
              <c:pt idx="3540">
                <c:v>-105.07107439106568</c:v>
              </c:pt>
              <c:pt idx="3541">
                <c:v>-105.74883705784876</c:v>
              </c:pt>
              <c:pt idx="3542">
                <c:v>-106.1318925697577</c:v>
              </c:pt>
              <c:pt idx="3543">
                <c:v>-106.75639106461006</c:v>
              </c:pt>
              <c:pt idx="3544">
                <c:v>-107.06258031642734</c:v>
              </c:pt>
              <c:pt idx="3545">
                <c:v>-107.68357039276927</c:v>
              </c:pt>
              <c:pt idx="3546">
                <c:v>-108.31636151319171</c:v>
              </c:pt>
              <c:pt idx="3547">
                <c:v>-108.70866649208259</c:v>
              </c:pt>
              <c:pt idx="3548">
                <c:v>-109.13765039176414</c:v>
              </c:pt>
              <c:pt idx="3549">
                <c:v>-109.48594066570629</c:v>
              </c:pt>
              <c:pt idx="3550">
                <c:v>-110.05079604588175</c:v>
              </c:pt>
              <c:pt idx="3551">
                <c:v>-110.56398198981302</c:v>
              </c:pt>
              <c:pt idx="3552">
                <c:v>-110.82807021950543</c:v>
              </c:pt>
              <c:pt idx="3553">
                <c:v>-111.37410771857959</c:v>
              </c:pt>
              <c:pt idx="3554">
                <c:v>-111.59035387767557</c:v>
              </c:pt>
              <c:pt idx="3555">
                <c:v>-112.09875561454722</c:v>
              </c:pt>
              <c:pt idx="3556">
                <c:v>-112.2075165883698</c:v>
              </c:pt>
              <c:pt idx="3557">
                <c:v>-112.78895721968537</c:v>
              </c:pt>
              <c:pt idx="3558">
                <c:v>-113.11651592970242</c:v>
              </c:pt>
              <c:pt idx="3559">
                <c:v>-113.34233050291766</c:v>
              </c:pt>
              <c:pt idx="3560">
                <c:v>-113.84371540276847</c:v>
              </c:pt>
              <c:pt idx="3561">
                <c:v>-113.92759849988092</c:v>
              </c:pt>
              <c:pt idx="3562">
                <c:v>-114.39964026309926</c:v>
              </c:pt>
              <c:pt idx="3563">
                <c:v>-114.58813802124928</c:v>
              </c:pt>
              <c:pt idx="3564">
                <c:v>-114.98363247151329</c:v>
              </c:pt>
              <c:pt idx="3565">
                <c:v>-115.30959644584378</c:v>
              </c:pt>
              <c:pt idx="3566">
                <c:v>-115.49330999693414</c:v>
              </c:pt>
              <c:pt idx="3567">
                <c:v>-115.88944234147277</c:v>
              </c:pt>
              <c:pt idx="3568">
                <c:v>-116.05912221852152</c:v>
              </c:pt>
              <c:pt idx="3569">
                <c:v>-116.3873188228132</c:v>
              </c:pt>
              <c:pt idx="3570">
                <c:v>-116.7107312200452</c:v>
              </c:pt>
              <c:pt idx="3571">
                <c:v>-116.84660270053912</c:v>
              </c:pt>
              <c:pt idx="3572">
                <c:v>-117.12759512850897</c:v>
              </c:pt>
              <c:pt idx="3573">
                <c:v>-117.26856976319985</c:v>
              </c:pt>
              <c:pt idx="3574">
                <c:v>-117.62770423981054</c:v>
              </c:pt>
              <c:pt idx="3575">
                <c:v>-117.76676519167756</c:v>
              </c:pt>
              <c:pt idx="3576">
                <c:v>-118.04520604254891</c:v>
              </c:pt>
              <c:pt idx="3577">
                <c:v>-118.28377850125655</c:v>
              </c:pt>
              <c:pt idx="3578">
                <c:v>-118.42475313594744</c:v>
              </c:pt>
              <c:pt idx="3579">
                <c:v>-118.74625185035559</c:v>
              </c:pt>
              <c:pt idx="3580">
                <c:v>-118.80844654213097</c:v>
              </c:pt>
              <c:pt idx="3581">
                <c:v>-119.03968321668049</c:v>
              </c:pt>
              <c:pt idx="3582">
                <c:v>-119.29388408511633</c:v>
              </c:pt>
              <c:pt idx="3583">
                <c:v>-119.39977453470314</c:v>
              </c:pt>
              <c:pt idx="3584">
                <c:v>-119.63005436784073</c:v>
              </c:pt>
              <c:pt idx="3585">
                <c:v>-119.74487533727219</c:v>
              </c:pt>
              <c:pt idx="3586">
                <c:v>-119.98918884445142</c:v>
              </c:pt>
              <c:pt idx="3587">
                <c:v>-120.10209613105904</c:v>
              </c:pt>
              <c:pt idx="3588">
                <c:v>-120.31866123729232</c:v>
              </c:pt>
              <c:pt idx="3589">
                <c:v>-120.55691474886267</c:v>
              </c:pt>
              <c:pt idx="3590">
                <c:v>-120.66184835703756</c:v>
              </c:pt>
              <c:pt idx="3591">
                <c:v>-120.82674402702665</c:v>
              </c:pt>
              <c:pt idx="3592">
                <c:v>-120.93997026077157</c:v>
              </c:pt>
              <c:pt idx="3593">
                <c:v>-121.13739853876628</c:v>
              </c:pt>
              <c:pt idx="3594">
                <c:v>-121.40850360547951</c:v>
              </c:pt>
              <c:pt idx="3595">
                <c:v>-121.47548250431454</c:v>
              </c:pt>
              <c:pt idx="3596">
                <c:v>-121.64516238136331</c:v>
              </c:pt>
              <c:pt idx="3597">
                <c:v>-121.77912017903336</c:v>
              </c:pt>
              <c:pt idx="3598">
                <c:v>-121.96634214863413</c:v>
              </c:pt>
              <c:pt idx="3599">
                <c:v>-122.0212010562514</c:v>
              </c:pt>
              <c:pt idx="3600">
                <c:v>-122.27699666037378</c:v>
              </c:pt>
              <c:pt idx="3601">
                <c:v>-122.47442493836847</c:v>
              </c:pt>
              <c:pt idx="3602">
                <c:v>-122.56883329101211</c:v>
              </c:pt>
              <c:pt idx="3603">
                <c:v>-122.646975339653</c:v>
              </c:pt>
              <c:pt idx="3604">
                <c:v>-122.78699313293195</c:v>
              </c:pt>
              <c:pt idx="3605">
                <c:v>-122.98474035806396</c:v>
              </c:pt>
              <c:pt idx="3606">
                <c:v>-123.29092960988125</c:v>
              </c:pt>
              <c:pt idx="3607">
                <c:v>-123.32856537208379</c:v>
              </c:pt>
              <c:pt idx="3608">
                <c:v>-123.35727061444166</c:v>
              </c:pt>
              <c:pt idx="3609">
                <c:v>-123.52120944301883</c:v>
              </c:pt>
              <c:pt idx="3610">
                <c:v>-123.6908893200676</c:v>
              </c:pt>
              <c:pt idx="3611">
                <c:v>-123.71863772101354</c:v>
              </c:pt>
              <c:pt idx="3612">
                <c:v>-123.91542810473362</c:v>
              </c:pt>
              <c:pt idx="3613">
                <c:v>-124.17122370885596</c:v>
              </c:pt>
              <c:pt idx="3614">
                <c:v>-124.24362470902526</c:v>
              </c:pt>
              <c:pt idx="3615">
                <c:v>-124.41330458607402</c:v>
              </c:pt>
              <c:pt idx="3616">
                <c:v>-124.4458371940796</c:v>
              </c:pt>
              <c:pt idx="3617">
                <c:v>-124.62221496101188</c:v>
              </c:pt>
              <c:pt idx="3618">
                <c:v>-124.64390336634891</c:v>
              </c:pt>
              <c:pt idx="3619">
                <c:v>-124.81326429626037</c:v>
              </c:pt>
              <c:pt idx="3620">
                <c:v>-125.03588939810251</c:v>
              </c:pt>
              <c:pt idx="3621">
                <c:v>-125.0454578122218</c:v>
              </c:pt>
              <c:pt idx="3622">
                <c:v>-125.28052185241903</c:v>
              </c:pt>
              <c:pt idx="3623">
                <c:v>-125.36472389666879</c:v>
              </c:pt>
              <c:pt idx="3624">
                <c:v>-125.50601747849697</c:v>
              </c:pt>
              <c:pt idx="3625">
                <c:v>-125.70631628072746</c:v>
              </c:pt>
              <c:pt idx="3626">
                <c:v>-125.76914886677748</c:v>
              </c:pt>
              <c:pt idx="3627">
                <c:v>-125.94712136939627</c:v>
              </c:pt>
              <c:pt idx="3628">
                <c:v>-126.07597601286938</c:v>
              </c:pt>
              <c:pt idx="3629">
                <c:v>-126.24533694278082</c:v>
              </c:pt>
              <c:pt idx="3630">
                <c:v>-126.33846950687524</c:v>
              </c:pt>
              <c:pt idx="3631">
                <c:v>-126.47434098736917</c:v>
              </c:pt>
              <c:pt idx="3632">
                <c:v>-126.60287668370499</c:v>
              </c:pt>
              <c:pt idx="3633">
                <c:v>-126.68771662222936</c:v>
              </c:pt>
              <c:pt idx="3634">
                <c:v>-126.91672066681771</c:v>
              </c:pt>
              <c:pt idx="3635">
                <c:v>-126.94415012062635</c:v>
              </c:pt>
              <c:pt idx="3636">
                <c:v>-127.11287315626315</c:v>
              </c:pt>
              <c:pt idx="3637">
                <c:v>-127.18208468505937</c:v>
              </c:pt>
              <c:pt idx="3638">
                <c:v>-127.32305931975023</c:v>
              </c:pt>
              <c:pt idx="3639">
                <c:v>-127.45542238173375</c:v>
              </c:pt>
              <c:pt idx="3640">
                <c:v>-127.55429599429975</c:v>
              </c:pt>
              <c:pt idx="3641">
                <c:v>-127.65699697251348</c:v>
              </c:pt>
              <c:pt idx="3642">
                <c:v>-127.64998013549265</c:v>
              </c:pt>
              <c:pt idx="3643">
                <c:v>-127.81902211826679</c:v>
              </c:pt>
              <c:pt idx="3644">
                <c:v>-128.07322298670263</c:v>
              </c:pt>
              <c:pt idx="3645">
                <c:v>-128.18166501338791</c:v>
              </c:pt>
              <c:pt idx="3646">
                <c:v>-128.28117652022851</c:v>
              </c:pt>
              <c:pt idx="3647">
                <c:v>-128.33731121639502</c:v>
              </c:pt>
              <c:pt idx="3648">
                <c:v>-128.58481419494734</c:v>
              </c:pt>
              <c:pt idx="3649">
                <c:v>-128.61702785581562</c:v>
              </c:pt>
              <c:pt idx="3650">
                <c:v>-128.73152987810977</c:v>
              </c:pt>
              <c:pt idx="3651">
                <c:v>-128.88462450401846</c:v>
              </c:pt>
              <c:pt idx="3652">
                <c:v>-128.94107814732226</c:v>
              </c:pt>
              <c:pt idx="3653">
                <c:v>-129.09672435032937</c:v>
              </c:pt>
              <c:pt idx="3654">
                <c:v>-129.18762428446263</c:v>
              </c:pt>
              <c:pt idx="3655">
                <c:v>-129.41152517485401</c:v>
              </c:pt>
              <c:pt idx="3656">
                <c:v>-129.55696506946728</c:v>
              </c:pt>
              <c:pt idx="3657">
                <c:v>-129.64180500799162</c:v>
              </c:pt>
              <c:pt idx="3658">
                <c:v>-129.80159752378378</c:v>
              </c:pt>
              <c:pt idx="3659">
                <c:v>-129.8165880392373</c:v>
              </c:pt>
              <c:pt idx="3660">
                <c:v>-130.04559208382568</c:v>
              </c:pt>
              <c:pt idx="3661">
                <c:v>-130.10172677999216</c:v>
              </c:pt>
              <c:pt idx="3662">
                <c:v>-130.16774883741527</c:v>
              </c:pt>
              <c:pt idx="3663">
                <c:v>-130.4251391772242</c:v>
              </c:pt>
              <c:pt idx="3664">
                <c:v>-130.48765281613689</c:v>
              </c:pt>
              <c:pt idx="3665">
                <c:v>-130.63755797067247</c:v>
              </c:pt>
              <c:pt idx="3666">
                <c:v>-130.72207896205953</c:v>
              </c:pt>
              <c:pt idx="3667">
                <c:v>-130.87772516506666</c:v>
              </c:pt>
              <c:pt idx="3668">
                <c:v>-131.09588500698644</c:v>
              </c:pt>
              <c:pt idx="3669">
                <c:v>-131.07005028886437</c:v>
              </c:pt>
              <c:pt idx="3670">
                <c:v>-131.18806072966896</c:v>
              </c:pt>
              <c:pt idx="3671">
                <c:v>-131.27258172105601</c:v>
              </c:pt>
              <c:pt idx="3672">
                <c:v>-131.44130475669283</c:v>
              </c:pt>
              <c:pt idx="3673">
                <c:v>-131.6234235720967</c:v>
              </c:pt>
              <c:pt idx="3674">
                <c:v>-131.76088978827715</c:v>
              </c:pt>
              <c:pt idx="3675">
                <c:v>-131.90218337010535</c:v>
              </c:pt>
              <c:pt idx="3676">
                <c:v>-131.96756753325383</c:v>
              </c:pt>
              <c:pt idx="3677">
                <c:v>-132.12257584198633</c:v>
              </c:pt>
              <c:pt idx="3678">
                <c:v>-132.27407573220842</c:v>
              </c:pt>
              <c:pt idx="3679">
                <c:v>-132.37199250336249</c:v>
              </c:pt>
              <c:pt idx="3680">
                <c:v>-132.51296713805337</c:v>
              </c:pt>
              <c:pt idx="3681">
                <c:v>-132.59812602371505</c:v>
              </c:pt>
              <c:pt idx="3682">
                <c:v>-132.79778693167091</c:v>
              </c:pt>
              <c:pt idx="3683">
                <c:v>-132.88390265874455</c:v>
              </c:pt>
              <c:pt idx="3684">
                <c:v>-133.05326358865597</c:v>
              </c:pt>
              <c:pt idx="3685">
                <c:v>-133.0877098794854</c:v>
              </c:pt>
              <c:pt idx="3686">
                <c:v>-133.21305610444813</c:v>
              </c:pt>
              <c:pt idx="3687">
                <c:v>-133.47746328127786</c:v>
              </c:pt>
              <c:pt idx="3688">
                <c:v>-133.39198544847883</c:v>
              </c:pt>
              <c:pt idx="3689">
                <c:v>-133.56134637839031</c:v>
              </c:pt>
              <c:pt idx="3690">
                <c:v>-133.73899993387181</c:v>
              </c:pt>
              <c:pt idx="3691">
                <c:v>-133.92526506206065</c:v>
              </c:pt>
              <c:pt idx="3692">
                <c:v>-133.97342607979442</c:v>
              </c:pt>
              <c:pt idx="3693">
                <c:v>-134.05794707118147</c:v>
              </c:pt>
              <c:pt idx="3694">
                <c:v>-134.27642586023862</c:v>
              </c:pt>
              <c:pt idx="3695">
                <c:v>-134.32681950793355</c:v>
              </c:pt>
              <c:pt idx="3696">
                <c:v>-134.5067056933762</c:v>
              </c:pt>
              <c:pt idx="3697">
                <c:v>-134.52360989165359</c:v>
              </c:pt>
              <c:pt idx="3698">
                <c:v>-134.7210381696483</c:v>
              </c:pt>
              <c:pt idx="3699">
                <c:v>-134.96024852263056</c:v>
              </c:pt>
              <c:pt idx="3700">
                <c:v>-135.02595163291636</c:v>
              </c:pt>
              <c:pt idx="3701">
                <c:v>-135.12163577410925</c:v>
              </c:pt>
              <c:pt idx="3702">
                <c:v>-135.20615676549633</c:v>
              </c:pt>
              <c:pt idx="3703">
                <c:v>-135.38572400380167</c:v>
              </c:pt>
              <c:pt idx="3704">
                <c:v>-135.53339652837604</c:v>
              </c:pt>
              <c:pt idx="3705">
                <c:v>-135.60133226862303</c:v>
              </c:pt>
              <c:pt idx="3706">
                <c:v>-135.75474584166898</c:v>
              </c:pt>
              <c:pt idx="3707">
                <c:v>-135.83926683305603</c:v>
              </c:pt>
              <c:pt idx="3708">
                <c:v>-135.82013000481749</c:v>
              </c:pt>
              <c:pt idx="3709">
                <c:v>-135.93367518569971</c:v>
              </c:pt>
              <c:pt idx="3710">
                <c:v>-136.21881392645457</c:v>
              </c:pt>
              <c:pt idx="3711">
                <c:v>-136.39997590044646</c:v>
              </c:pt>
              <c:pt idx="3712">
                <c:v>-136.48481583897083</c:v>
              </c:pt>
              <c:pt idx="3713">
                <c:v>-136.67714096276859</c:v>
              </c:pt>
              <c:pt idx="3714">
                <c:v>-136.81237454898789</c:v>
              </c:pt>
              <c:pt idx="3715">
                <c:v>-136.86085451385895</c:v>
              </c:pt>
              <c:pt idx="3716">
                <c:v>-137.02925860235848</c:v>
              </c:pt>
              <c:pt idx="3717">
                <c:v>-137.11409854088282</c:v>
              </c:pt>
              <c:pt idx="3718">
                <c:v>-137.0732733073072</c:v>
              </c:pt>
              <c:pt idx="3719">
                <c:v>-137.31152681887752</c:v>
              </c:pt>
              <c:pt idx="3720">
                <c:v>-137.47578459459206</c:v>
              </c:pt>
              <c:pt idx="3721">
                <c:v>-137.5606245331164</c:v>
              </c:pt>
              <c:pt idx="3722">
                <c:v>-137.71021074051464</c:v>
              </c:pt>
              <c:pt idx="3723">
                <c:v>-137.98354843718903</c:v>
              </c:pt>
              <c:pt idx="3724">
                <c:v>-137.95484319483117</c:v>
              </c:pt>
              <c:pt idx="3725">
                <c:v>-138.10251571940555</c:v>
              </c:pt>
              <c:pt idx="3726">
                <c:v>-138.15896936270937</c:v>
              </c:pt>
              <c:pt idx="3727">
                <c:v>-138.37744815176649</c:v>
              </c:pt>
              <c:pt idx="3728">
                <c:v>-138.47568387005788</c:v>
              </c:pt>
              <c:pt idx="3729">
                <c:v>-138.61219324482641</c:v>
              </c:pt>
              <c:pt idx="3730">
                <c:v>-138.82748256251045</c:v>
              </c:pt>
              <c:pt idx="3731">
                <c:v>-138.91232250103482</c:v>
              </c:pt>
              <c:pt idx="3732">
                <c:v>-139.09826868208637</c:v>
              </c:pt>
              <c:pt idx="3733">
                <c:v>-139.00449822371732</c:v>
              </c:pt>
              <c:pt idx="3734">
                <c:v>-139.22712332555949</c:v>
              </c:pt>
              <c:pt idx="3735">
                <c:v>-139.39616530833362</c:v>
              </c:pt>
              <c:pt idx="3736">
                <c:v>-139.4430505375181</c:v>
              </c:pt>
              <c:pt idx="3737">
                <c:v>-139.64111670978744</c:v>
              </c:pt>
              <c:pt idx="3738">
                <c:v>-139.66439985081104</c:v>
              </c:pt>
              <c:pt idx="3739">
                <c:v>-139.91509230073649</c:v>
              </c:pt>
              <c:pt idx="3740">
                <c:v>-140.08413428351059</c:v>
              </c:pt>
              <c:pt idx="3741">
                <c:v>-140.14218266250097</c:v>
              </c:pt>
              <c:pt idx="3742">
                <c:v>-140.24552153498931</c:v>
              </c:pt>
              <c:pt idx="3743">
                <c:v>-140.38649616968019</c:v>
              </c:pt>
              <c:pt idx="3744">
                <c:v>-140.61039706007156</c:v>
              </c:pt>
              <c:pt idx="3745">
                <c:v>-140.69491805145864</c:v>
              </c:pt>
              <c:pt idx="3746">
                <c:v>-140.8416337346211</c:v>
              </c:pt>
              <c:pt idx="3747">
                <c:v>-140.98260836931198</c:v>
              </c:pt>
              <c:pt idx="3748">
                <c:v>-140.98994415347011</c:v>
              </c:pt>
              <c:pt idx="3749">
                <c:v>-141.15898613624424</c:v>
              </c:pt>
              <c:pt idx="3750">
                <c:v>-141.33632074458842</c:v>
              </c:pt>
              <c:pt idx="3751">
                <c:v>-141.44412487699907</c:v>
              </c:pt>
              <c:pt idx="3752">
                <c:v>-141.57042794337372</c:v>
              </c:pt>
              <c:pt idx="3753">
                <c:v>-141.72416046355698</c:v>
              </c:pt>
              <c:pt idx="3754">
                <c:v>-141.8928834991938</c:v>
              </c:pt>
              <c:pt idx="3755">
                <c:v>-142.01727288274461</c:v>
              </c:pt>
              <c:pt idx="3756">
                <c:v>-142.16143698880856</c:v>
              </c:pt>
              <c:pt idx="3757">
                <c:v>-142.32633265879767</c:v>
              </c:pt>
              <c:pt idx="3758">
                <c:v>-142.4953746415718</c:v>
              </c:pt>
              <c:pt idx="3759">
                <c:v>-142.63507348771344</c:v>
              </c:pt>
              <c:pt idx="3760">
                <c:v>-142.7160860605901</c:v>
              </c:pt>
              <c:pt idx="3761">
                <c:v>-142.74160183157485</c:v>
              </c:pt>
              <c:pt idx="3762">
                <c:v>-142.92531538266525</c:v>
              </c:pt>
              <c:pt idx="3763">
                <c:v>-143.09403841830206</c:v>
              </c:pt>
              <c:pt idx="3764">
                <c:v>-143.33803297834396</c:v>
              </c:pt>
              <c:pt idx="3765">
                <c:v>-143.44647500502924</c:v>
              </c:pt>
              <c:pt idx="3766">
                <c:v>-143.62827487329579</c:v>
              </c:pt>
              <c:pt idx="3767">
                <c:v>-143.68951272365925</c:v>
              </c:pt>
              <c:pt idx="3768">
                <c:v>-143.88662205451664</c:v>
              </c:pt>
              <c:pt idx="3769">
                <c:v>-144.06523245141005</c:v>
              </c:pt>
              <c:pt idx="3770">
                <c:v>-144.04769035885801</c:v>
              </c:pt>
              <c:pt idx="3771">
                <c:v>-144.30858911717735</c:v>
              </c:pt>
              <c:pt idx="3772">
                <c:v>-144.39279116142708</c:v>
              </c:pt>
              <c:pt idx="3773">
                <c:v>-144.65592254970755</c:v>
              </c:pt>
              <c:pt idx="3774">
                <c:v>-144.7650024706675</c:v>
              </c:pt>
              <c:pt idx="3775">
                <c:v>-144.96753390285915</c:v>
              </c:pt>
              <c:pt idx="3776">
                <c:v>-145.20833899152794</c:v>
              </c:pt>
              <c:pt idx="3777">
                <c:v>-145.29317893005233</c:v>
              </c:pt>
              <c:pt idx="3778">
                <c:v>-145.47115143267112</c:v>
              </c:pt>
              <c:pt idx="3779">
                <c:v>-145.58310187786682</c:v>
              </c:pt>
              <c:pt idx="3780">
                <c:v>-145.71865441122341</c:v>
              </c:pt>
              <c:pt idx="3781">
                <c:v>-145.77510805452724</c:v>
              </c:pt>
              <c:pt idx="3782">
                <c:v>-146.04716996265239</c:v>
              </c:pt>
              <c:pt idx="3783">
                <c:v>-146.21684983970115</c:v>
              </c:pt>
              <c:pt idx="3784">
                <c:v>-146.24396034637249</c:v>
              </c:pt>
              <c:pt idx="3785">
                <c:v>-146.40662338640044</c:v>
              </c:pt>
              <c:pt idx="3786">
                <c:v>-146.49114437778749</c:v>
              </c:pt>
              <c:pt idx="3787">
                <c:v>-146.72461368229816</c:v>
              </c:pt>
              <c:pt idx="3788">
                <c:v>-146.90609460342736</c:v>
              </c:pt>
              <c:pt idx="3789">
                <c:v>-147.02729451560506</c:v>
              </c:pt>
              <c:pt idx="3790">
                <c:v>-147.15933863045126</c:v>
              </c:pt>
              <c:pt idx="3791">
                <c:v>-147.27192696992159</c:v>
              </c:pt>
              <c:pt idx="3792">
                <c:v>-147.32997534891194</c:v>
              </c:pt>
              <c:pt idx="3793">
                <c:v>-147.5462215080079</c:v>
              </c:pt>
              <c:pt idx="3794">
                <c:v>-147.69580771540618</c:v>
              </c:pt>
              <c:pt idx="3795">
                <c:v>-147.86484969818028</c:v>
              </c:pt>
              <c:pt idx="3796">
                <c:v>-147.9771190905133</c:v>
              </c:pt>
              <c:pt idx="3797">
                <c:v>-148.15445369885748</c:v>
              </c:pt>
              <c:pt idx="3798">
                <c:v>-148.3694240694042</c:v>
              </c:pt>
              <c:pt idx="3799">
                <c:v>-148.52538921954863</c:v>
              </c:pt>
              <c:pt idx="3800">
                <c:v>-148.72281749754333</c:v>
              </c:pt>
              <c:pt idx="3801">
                <c:v>-148.69538804373468</c:v>
              </c:pt>
              <c:pt idx="3802">
                <c:v>-148.93236576675579</c:v>
              </c:pt>
              <c:pt idx="3803">
                <c:v>-149.07206461289744</c:v>
              </c:pt>
              <c:pt idx="3804">
                <c:v>-149.17189506687535</c:v>
              </c:pt>
              <c:pt idx="3805">
                <c:v>-149.28480235348297</c:v>
              </c:pt>
              <c:pt idx="3806">
                <c:v>-149.52465060073985</c:v>
              </c:pt>
              <c:pt idx="3807">
                <c:v>-149.74504307262086</c:v>
              </c:pt>
              <c:pt idx="3808">
                <c:v>-149.88059560597745</c:v>
              </c:pt>
              <c:pt idx="3809">
                <c:v>-150.0499565358889</c:v>
              </c:pt>
              <c:pt idx="3810">
                <c:v>-150.11151333338967</c:v>
              </c:pt>
              <c:pt idx="3811">
                <c:v>-150.32488896824984</c:v>
              </c:pt>
              <c:pt idx="3812">
                <c:v>-150.39410049704603</c:v>
              </c:pt>
              <c:pt idx="3813">
                <c:v>-150.61385507465243</c:v>
              </c:pt>
              <c:pt idx="3814">
                <c:v>-150.81128335264714</c:v>
              </c:pt>
              <c:pt idx="3815">
                <c:v>-150.90760538811463</c:v>
              </c:pt>
              <c:pt idx="3816">
                <c:v>-151.01094426060297</c:v>
              </c:pt>
              <c:pt idx="3817">
                <c:v>-151.13341996132991</c:v>
              </c:pt>
              <c:pt idx="3818">
                <c:v>-151.23165567962127</c:v>
              </c:pt>
              <c:pt idx="3819">
                <c:v>-151.42876501047866</c:v>
              </c:pt>
              <c:pt idx="3820">
                <c:v>-151.51360494900302</c:v>
              </c:pt>
              <c:pt idx="3821">
                <c:v>-151.72953216096167</c:v>
              </c:pt>
              <c:pt idx="3822">
                <c:v>-151.82266472505611</c:v>
              </c:pt>
              <c:pt idx="3823">
                <c:v>-152.0197740559135</c:v>
              </c:pt>
              <c:pt idx="3824">
                <c:v>-152.15819711350591</c:v>
              </c:pt>
              <c:pt idx="3825">
                <c:v>-152.32723909628004</c:v>
              </c:pt>
              <c:pt idx="3826">
                <c:v>-152.50010844470188</c:v>
              </c:pt>
              <c:pt idx="3827">
                <c:v>-152.60599889428872</c:v>
              </c:pt>
              <c:pt idx="3828">
                <c:v>-152.80342717228339</c:v>
              </c:pt>
              <c:pt idx="3829">
                <c:v>-152.94025549418924</c:v>
              </c:pt>
              <c:pt idx="3830">
                <c:v>-153.14980376340171</c:v>
              </c:pt>
              <c:pt idx="3831">
                <c:v>-153.35616256124106</c:v>
              </c:pt>
              <c:pt idx="3832">
                <c:v>-153.41580567591799</c:v>
              </c:pt>
              <c:pt idx="3833">
                <c:v>-153.61323395391267</c:v>
              </c:pt>
              <c:pt idx="3834">
                <c:v>-153.84160010422639</c:v>
              </c:pt>
              <c:pt idx="3835">
                <c:v>-153.91304426298376</c:v>
              </c:pt>
              <c:pt idx="3836">
                <c:v>-154.10760201674265</c:v>
              </c:pt>
              <c:pt idx="3837">
                <c:v>-154.19180406099244</c:v>
              </c:pt>
              <c:pt idx="3838">
                <c:v>-154.41506705710921</c:v>
              </c:pt>
              <c:pt idx="3839">
                <c:v>-154.49416594716197</c:v>
              </c:pt>
              <c:pt idx="3840">
                <c:v>-154.64630373165872</c:v>
              </c:pt>
              <c:pt idx="3841">
                <c:v>-154.80992361309859</c:v>
              </c:pt>
              <c:pt idx="3842">
                <c:v>-155.00703294395598</c:v>
              </c:pt>
              <c:pt idx="3843">
                <c:v>-155.26984538509916</c:v>
              </c:pt>
              <c:pt idx="3844">
                <c:v>-155.34671164519079</c:v>
              </c:pt>
              <c:pt idx="3845">
                <c:v>-155.45228314764029</c:v>
              </c:pt>
              <c:pt idx="3846">
                <c:v>-155.56519043424791</c:v>
              </c:pt>
              <c:pt idx="3847">
                <c:v>-155.82959761107762</c:v>
              </c:pt>
              <c:pt idx="3848">
                <c:v>-155.84395023225659</c:v>
              </c:pt>
              <c:pt idx="3849">
                <c:v>-156.24773730809062</c:v>
              </c:pt>
              <c:pt idx="3850">
                <c:v>-156.33098251092846</c:v>
              </c:pt>
              <c:pt idx="3851">
                <c:v>-156.41550350231554</c:v>
              </c:pt>
              <c:pt idx="3852">
                <c:v>-156.64131807553079</c:v>
              </c:pt>
              <c:pt idx="3853">
                <c:v>-156.77400008465159</c:v>
              </c:pt>
              <c:pt idx="3854">
                <c:v>-156.88371789988614</c:v>
              </c:pt>
              <c:pt idx="3855">
                <c:v>-157.04223462712906</c:v>
              </c:pt>
              <c:pt idx="3856">
                <c:v>-157.23966290512377</c:v>
              </c:pt>
              <c:pt idx="3857">
                <c:v>-157.46483958406438</c:v>
              </c:pt>
              <c:pt idx="3858">
                <c:v>-157.47887325810601</c:v>
              </c:pt>
              <c:pt idx="3859">
                <c:v>-157.71967834677483</c:v>
              </c:pt>
              <c:pt idx="3860">
                <c:v>-157.95442343983473</c:v>
              </c:pt>
              <c:pt idx="3861">
                <c:v>-158.15185171782943</c:v>
              </c:pt>
              <c:pt idx="3862">
                <c:v>-158.26029374451474</c:v>
              </c:pt>
              <c:pt idx="3863">
                <c:v>-158.3916999650863</c:v>
              </c:pt>
              <c:pt idx="3864">
                <c:v>-158.5859387717079</c:v>
              </c:pt>
              <c:pt idx="3865">
                <c:v>-158.69852711117824</c:v>
              </c:pt>
              <c:pt idx="3866">
                <c:v>-158.91094590462646</c:v>
              </c:pt>
              <c:pt idx="3867">
                <c:v>-159.07966894026333</c:v>
              </c:pt>
              <c:pt idx="3868">
                <c:v>-159.26019301998059</c:v>
              </c:pt>
              <c:pt idx="3869">
                <c:v>-159.4183908000862</c:v>
              </c:pt>
              <c:pt idx="3870">
                <c:v>-159.53129808669382</c:v>
              </c:pt>
              <c:pt idx="3871">
                <c:v>-159.70608111793953</c:v>
              </c:pt>
              <c:pt idx="3872">
                <c:v>-159.81292840893823</c:v>
              </c:pt>
              <c:pt idx="3873">
                <c:v>-159.99058196441976</c:v>
              </c:pt>
              <c:pt idx="3874">
                <c:v>-160.18801024241446</c:v>
              </c:pt>
              <c:pt idx="3875">
                <c:v>-160.414143762767</c:v>
              </c:pt>
              <c:pt idx="3876">
                <c:v>-160.62656255621525</c:v>
              </c:pt>
              <c:pt idx="3877">
                <c:v>-160.83866240252618</c:v>
              </c:pt>
              <c:pt idx="3878">
                <c:v>-160.9509317948592</c:v>
              </c:pt>
              <c:pt idx="3879">
                <c:v>-161.17642742093716</c:v>
              </c:pt>
              <c:pt idx="3880">
                <c:v>-161.29603259742825</c:v>
              </c:pt>
              <c:pt idx="3881">
                <c:v>-161.53301032044936</c:v>
              </c:pt>
              <c:pt idx="3882">
                <c:v>-161.54863873017757</c:v>
              </c:pt>
              <c:pt idx="3883">
                <c:v>-161.74606700817225</c:v>
              </c:pt>
              <c:pt idx="3884">
                <c:v>-161.86184481901566</c:v>
              </c:pt>
              <c:pt idx="3885">
                <c:v>-162.11636463458879</c:v>
              </c:pt>
              <c:pt idx="3886">
                <c:v>-162.25414979790656</c:v>
              </c:pt>
              <c:pt idx="3887">
                <c:v>-162.42255388640604</c:v>
              </c:pt>
              <c:pt idx="3888">
                <c:v>-162.61998216440074</c:v>
              </c:pt>
              <c:pt idx="3889">
                <c:v>-162.72969997963528</c:v>
              </c:pt>
              <c:pt idx="3890">
                <c:v>-162.83750411204596</c:v>
              </c:pt>
              <c:pt idx="3891">
                <c:v>-163.05789658392692</c:v>
              </c:pt>
              <c:pt idx="3892">
                <c:v>-163.31177850522545</c:v>
              </c:pt>
              <c:pt idx="3893">
                <c:v>-163.50920678322015</c:v>
              </c:pt>
              <c:pt idx="3894">
                <c:v>-163.56374674370008</c:v>
              </c:pt>
              <c:pt idx="3895">
                <c:v>-163.76946764726483</c:v>
              </c:pt>
              <c:pt idx="3896">
                <c:v>-163.90757175771995</c:v>
              </c:pt>
              <c:pt idx="3897">
                <c:v>-164.13306738379791</c:v>
              </c:pt>
              <c:pt idx="3898">
                <c:v>-164.29923884233622</c:v>
              </c:pt>
              <c:pt idx="3899">
                <c:v>-164.4925208075459</c:v>
              </c:pt>
              <c:pt idx="3900">
                <c:v>-164.72375748209541</c:v>
              </c:pt>
              <c:pt idx="3901">
                <c:v>-164.81306268054215</c:v>
              </c:pt>
              <c:pt idx="3902">
                <c:v>-165.0385583066201</c:v>
              </c:pt>
              <c:pt idx="3903">
                <c:v>-165.18272241268406</c:v>
              </c:pt>
              <c:pt idx="3904">
                <c:v>-165.38780542197418</c:v>
              </c:pt>
              <c:pt idx="3905">
                <c:v>-165.59512106122548</c:v>
              </c:pt>
              <c:pt idx="3906">
                <c:v>-165.7380093787402</c:v>
              </c:pt>
              <c:pt idx="3907">
                <c:v>-165.99189130003873</c:v>
              </c:pt>
              <c:pt idx="3908">
                <c:v>-166.05695651604989</c:v>
              </c:pt>
              <c:pt idx="3909">
                <c:v>-166.24130796141489</c:v>
              </c:pt>
              <c:pt idx="3910">
                <c:v>-166.49391409416415</c:v>
              </c:pt>
              <c:pt idx="3911">
                <c:v>-166.57843508555121</c:v>
              </c:pt>
              <c:pt idx="3912">
                <c:v>-166.86389277344338</c:v>
              </c:pt>
              <c:pt idx="3913">
                <c:v>-167.00327267244771</c:v>
              </c:pt>
              <c:pt idx="3914">
                <c:v>-167.12383469035075</c:v>
              </c:pt>
              <c:pt idx="3915">
                <c:v>-167.35060610497794</c:v>
              </c:pt>
              <c:pt idx="3916">
                <c:v>-167.60448802627644</c:v>
              </c:pt>
              <c:pt idx="3917">
                <c:v>-167.78405526458181</c:v>
              </c:pt>
              <c:pt idx="3918">
                <c:v>-167.86793836169426</c:v>
              </c:pt>
              <c:pt idx="3919">
                <c:v>-168.08864978071256</c:v>
              </c:pt>
              <c:pt idx="3920">
                <c:v>-168.29245700145344</c:v>
              </c:pt>
              <c:pt idx="3921">
                <c:v>-168.51795262753137</c:v>
              </c:pt>
              <c:pt idx="3922">
                <c:v>-168.50487579490169</c:v>
              </c:pt>
              <c:pt idx="3923">
                <c:v>-168.72654405533191</c:v>
              </c:pt>
              <c:pt idx="3924">
                <c:v>-169.04262066840582</c:v>
              </c:pt>
              <c:pt idx="3925">
                <c:v>-169.15552795501347</c:v>
              </c:pt>
              <c:pt idx="3926">
                <c:v>-169.50509401750489</c:v>
              </c:pt>
              <c:pt idx="3927">
                <c:v>-169.62214761689754</c:v>
              </c:pt>
              <c:pt idx="3928">
                <c:v>-169.82499799622647</c:v>
              </c:pt>
              <c:pt idx="3929">
                <c:v>-169.96278315954427</c:v>
              </c:pt>
              <c:pt idx="3930">
                <c:v>-170.04730415093132</c:v>
              </c:pt>
              <c:pt idx="3931">
                <c:v>-170.3732681252618</c:v>
              </c:pt>
              <c:pt idx="3932">
                <c:v>-170.47277963210243</c:v>
              </c:pt>
              <c:pt idx="3933">
                <c:v>-170.7789688839197</c:v>
              </c:pt>
              <c:pt idx="3934">
                <c:v>-171.00478345713498</c:v>
              </c:pt>
              <c:pt idx="3935">
                <c:v>-170.91005615735401</c:v>
              </c:pt>
              <c:pt idx="3936">
                <c:v>-171.31543796887462</c:v>
              </c:pt>
              <c:pt idx="3937">
                <c:v>-171.32149796448351</c:v>
              </c:pt>
              <c:pt idx="3938">
                <c:v>-171.64746193881399</c:v>
              </c:pt>
              <c:pt idx="3939">
                <c:v>-171.78843657350484</c:v>
              </c:pt>
              <c:pt idx="3940">
                <c:v>-171.94918593070895</c:v>
              </c:pt>
              <c:pt idx="3941">
                <c:v>-172.28184779492295</c:v>
              </c:pt>
              <c:pt idx="3942">
                <c:v>-172.31182882583005</c:v>
              </c:pt>
              <c:pt idx="3943">
                <c:v>-172.63205175168898</c:v>
              </c:pt>
              <c:pt idx="3944">
                <c:v>-172.74495903829663</c:v>
              </c:pt>
              <c:pt idx="3945">
                <c:v>-173.05306197293777</c:v>
              </c:pt>
              <c:pt idx="3946">
                <c:v>-173.17585662080197</c:v>
              </c:pt>
              <c:pt idx="3947">
                <c:v>-173.34968281063578</c:v>
              </c:pt>
              <c:pt idx="3948">
                <c:v>-173.60356473193426</c:v>
              </c:pt>
              <c:pt idx="3949">
                <c:v>-173.66288889947387</c:v>
              </c:pt>
              <c:pt idx="3950">
                <c:v>-173.8902982083757</c:v>
              </c:pt>
              <c:pt idx="3951">
                <c:v>-174.0998464775881</c:v>
              </c:pt>
              <c:pt idx="3952">
                <c:v>-174.33076420500032</c:v>
              </c:pt>
              <c:pt idx="3953">
                <c:v>-174.58432717916151</c:v>
              </c:pt>
              <c:pt idx="3954">
                <c:v>-174.56359561523644</c:v>
              </c:pt>
              <c:pt idx="3955">
                <c:v>-174.88286169968342</c:v>
              </c:pt>
              <c:pt idx="3956">
                <c:v>-175.08571207901235</c:v>
              </c:pt>
              <c:pt idx="3957">
                <c:v>-175.2426340705687</c:v>
              </c:pt>
              <c:pt idx="3958">
                <c:v>-175.46812969664666</c:v>
              </c:pt>
              <c:pt idx="3959">
                <c:v>-175.67225586452489</c:v>
              </c:pt>
              <c:pt idx="3960">
                <c:v>-176.00970193579849</c:v>
              </c:pt>
              <c:pt idx="3961">
                <c:v>-175.99471142034497</c:v>
              </c:pt>
              <c:pt idx="3962">
                <c:v>-176.27634174258941</c:v>
              </c:pt>
              <c:pt idx="3963">
                <c:v>-176.4575037165813</c:v>
              </c:pt>
              <c:pt idx="3964">
                <c:v>-176.80069083632651</c:v>
              </c:pt>
              <c:pt idx="3965">
                <c:v>-176.82875818440976</c:v>
              </c:pt>
              <c:pt idx="3966">
                <c:v>-177.10688008814378</c:v>
              </c:pt>
              <c:pt idx="3967">
                <c:v>-177.36076200944231</c:v>
              </c:pt>
              <c:pt idx="3968">
                <c:v>-177.42550827831619</c:v>
              </c:pt>
              <c:pt idx="3969">
                <c:v>-177.67939019961469</c:v>
              </c:pt>
              <c:pt idx="3970">
                <c:v>-177.98589839856928</c:v>
              </c:pt>
              <c:pt idx="3971">
                <c:v>-178.09848673803958</c:v>
              </c:pt>
              <c:pt idx="3972">
                <c:v>-178.31696552709676</c:v>
              </c:pt>
              <c:pt idx="3973">
                <c:v>-178.42062334672238</c:v>
              </c:pt>
              <c:pt idx="3974">
                <c:v>-178.74913889815136</c:v>
              </c:pt>
              <c:pt idx="3975">
                <c:v>-178.80654938286708</c:v>
              </c:pt>
              <c:pt idx="3976">
                <c:v>-179.08817970511154</c:v>
              </c:pt>
              <c:pt idx="3977">
                <c:v>-179.37714581151414</c:v>
              </c:pt>
              <c:pt idx="3978">
                <c:v>-179.5219478118527</c:v>
              </c:pt>
              <c:pt idx="3979">
                <c:v>-179.77901920452433</c:v>
              </c:pt>
              <c:pt idx="3980">
                <c:v>-179.96050012565351</c:v>
              </c:pt>
              <c:pt idx="3981">
                <c:v>-180.21406309981469</c:v>
              </c:pt>
              <c:pt idx="3982">
                <c:v>-180.48484921939064</c:v>
              </c:pt>
              <c:pt idx="3983">
                <c:v>-180.60541123729368</c:v>
              </c:pt>
              <c:pt idx="3984">
                <c:v>-180.75723007465311</c:v>
              </c:pt>
              <c:pt idx="3985">
                <c:v>-180.89788576220667</c:v>
              </c:pt>
              <c:pt idx="3986">
                <c:v>-181.30390546800189</c:v>
              </c:pt>
              <c:pt idx="3987">
                <c:v>-181.4652927194806</c:v>
              </c:pt>
              <c:pt idx="3988">
                <c:v>-181.64135153927552</c:v>
              </c:pt>
              <c:pt idx="3989">
                <c:v>-181.91851660159767</c:v>
              </c:pt>
              <c:pt idx="3990">
                <c:v>-182.05949123628855</c:v>
              </c:pt>
              <c:pt idx="3991">
                <c:v>-182.27605634252183</c:v>
              </c:pt>
              <c:pt idx="3992">
                <c:v>-182.42915096843046</c:v>
              </c:pt>
              <c:pt idx="3993">
                <c:v>-182.65368975309647</c:v>
              </c:pt>
              <c:pt idx="3994">
                <c:v>-182.92479481980973</c:v>
              </c:pt>
              <c:pt idx="3995">
                <c:v>-183.06545050736329</c:v>
              </c:pt>
              <c:pt idx="3996">
                <c:v>-183.31135875022906</c:v>
              </c:pt>
              <c:pt idx="3997">
                <c:v>-183.53844911199357</c:v>
              </c:pt>
              <c:pt idx="3998">
                <c:v>-183.83762152679003</c:v>
              </c:pt>
              <c:pt idx="3999">
                <c:v>-184.09118450095121</c:v>
              </c:pt>
              <c:pt idx="4000">
                <c:v>-184.15210340417732</c:v>
              </c:pt>
              <c:pt idx="4001">
                <c:v>-184.52144418918198</c:v>
              </c:pt>
              <c:pt idx="4002">
                <c:v>-184.67549565650253</c:v>
              </c:pt>
              <c:pt idx="4003">
                <c:v>-184.83273659519625</c:v>
              </c:pt>
              <c:pt idx="4004">
                <c:v>-184.9737112298871</c:v>
              </c:pt>
              <c:pt idx="4005">
                <c:v>-185.3357162307336</c:v>
              </c:pt>
              <c:pt idx="4006">
                <c:v>-185.70441912146359</c:v>
              </c:pt>
              <c:pt idx="4007">
                <c:v>-185.76374328900314</c:v>
              </c:pt>
              <c:pt idx="4008">
                <c:v>-186.0440978226984</c:v>
              </c:pt>
              <c:pt idx="4009">
                <c:v>-186.18475351025197</c:v>
              </c:pt>
              <c:pt idx="4010">
                <c:v>-186.44884173994438</c:v>
              </c:pt>
              <c:pt idx="4011">
                <c:v>-186.78501202266881</c:v>
              </c:pt>
              <c:pt idx="4012">
                <c:v>-186.97606135791727</c:v>
              </c:pt>
              <c:pt idx="4013">
                <c:v>-187.25801062729903</c:v>
              </c:pt>
              <c:pt idx="4014">
                <c:v>-187.30170638511049</c:v>
              </c:pt>
              <c:pt idx="4015">
                <c:v>-187.67040927584046</c:v>
              </c:pt>
              <c:pt idx="4016">
                <c:v>-187.67965874282245</c:v>
              </c:pt>
              <c:pt idx="4017">
                <c:v>-188.04549110931666</c:v>
              </c:pt>
              <c:pt idx="4018">
                <c:v>-188.3271214315611</c:v>
              </c:pt>
              <c:pt idx="4019">
                <c:v>-188.4562950221715</c:v>
              </c:pt>
              <c:pt idx="4020">
                <c:v>-188.62501805780835</c:v>
              </c:pt>
              <c:pt idx="4021">
                <c:v>-188.91302732279897</c:v>
              </c:pt>
              <c:pt idx="4022">
                <c:v>-189.19465764504341</c:v>
              </c:pt>
              <c:pt idx="4023">
                <c:v>-189.45587535050007</c:v>
              </c:pt>
              <c:pt idx="4024">
                <c:v>-189.64341626723814</c:v>
              </c:pt>
              <c:pt idx="4025">
                <c:v>-189.79300247463638</c:v>
              </c:pt>
              <c:pt idx="4026">
                <c:v>-190.08675278809864</c:v>
              </c:pt>
              <c:pt idx="4027">
                <c:v>-190.36838311034305</c:v>
              </c:pt>
              <c:pt idx="4028">
                <c:v>-190.45673146737781</c:v>
              </c:pt>
              <c:pt idx="4029">
                <c:v>-190.74410283809385</c:v>
              </c:pt>
              <c:pt idx="4030">
                <c:v>-191.15012254388907</c:v>
              </c:pt>
              <c:pt idx="4031">
                <c:v>-191.27961508163679</c:v>
              </c:pt>
              <c:pt idx="4032">
                <c:v>-191.58963169910183</c:v>
              </c:pt>
              <c:pt idx="4033">
                <c:v>-191.7334768580285</c:v>
              </c:pt>
              <c:pt idx="4034">
                <c:v>-192.00936613180136</c:v>
              </c:pt>
              <c:pt idx="4035">
                <c:v>-192.15002181935495</c:v>
              </c:pt>
              <c:pt idx="4036">
                <c:v>-192.29099645404582</c:v>
              </c:pt>
              <c:pt idx="4037">
                <c:v>-192.70594667968572</c:v>
              </c:pt>
              <c:pt idx="4038">
                <c:v>-192.7110498338827</c:v>
              </c:pt>
              <c:pt idx="4039">
                <c:v>-192.98980963189132</c:v>
              </c:pt>
              <c:pt idx="4040">
                <c:v>-193.33172096308732</c:v>
              </c:pt>
              <c:pt idx="4041">
                <c:v>-193.50076294586142</c:v>
              </c:pt>
              <c:pt idx="4042">
                <c:v>-193.92879000413103</c:v>
              </c:pt>
              <c:pt idx="4043">
                <c:v>-193.98364891174828</c:v>
              </c:pt>
              <c:pt idx="4044">
                <c:v>-194.34086970553514</c:v>
              </c:pt>
              <c:pt idx="4045">
                <c:v>-194.48184434022605</c:v>
              </c:pt>
              <c:pt idx="4046">
                <c:v>-194.82120409432352</c:v>
              </c:pt>
              <c:pt idx="4047">
                <c:v>-195.0151239538078</c:v>
              </c:pt>
              <c:pt idx="4048">
                <c:v>-195.241895368435</c:v>
              </c:pt>
              <c:pt idx="4049">
                <c:v>-195.56785934276547</c:v>
              </c:pt>
              <c:pt idx="4050">
                <c:v>-195.70883397745635</c:v>
              </c:pt>
              <c:pt idx="4051">
                <c:v>-196.03384111037491</c:v>
              </c:pt>
              <c:pt idx="4052">
                <c:v>-196.3495987763115</c:v>
              </c:pt>
              <c:pt idx="4053">
                <c:v>-196.59869649055037</c:v>
              </c:pt>
              <c:pt idx="4054">
                <c:v>-196.81079633686127</c:v>
              </c:pt>
              <c:pt idx="4055">
                <c:v>-196.95145202441486</c:v>
              </c:pt>
              <c:pt idx="4056">
                <c:v>-197.33642121914767</c:v>
              </c:pt>
              <c:pt idx="4057">
                <c:v>-197.59923366029085</c:v>
              </c:pt>
              <c:pt idx="4058">
                <c:v>-197.78645562989161</c:v>
              </c:pt>
              <c:pt idx="4059">
                <c:v>-198.05915543229142</c:v>
              </c:pt>
              <c:pt idx="4060">
                <c:v>-198.22819741506549</c:v>
              </c:pt>
              <c:pt idx="4061">
                <c:v>-198.53661929684401</c:v>
              </c:pt>
              <c:pt idx="4062">
                <c:v>-198.63995816933232</c:v>
              </c:pt>
              <c:pt idx="4063">
                <c:v>-199.0539515535603</c:v>
              </c:pt>
              <c:pt idx="4064">
                <c:v>-199.36396817102528</c:v>
              </c:pt>
              <c:pt idx="4065">
                <c:v>-199.52184700399363</c:v>
              </c:pt>
              <c:pt idx="4066">
                <c:v>-199.78561628654873</c:v>
              </c:pt>
              <c:pt idx="4067">
                <c:v>-199.91447093002182</c:v>
              </c:pt>
              <c:pt idx="4068">
                <c:v>-200.28668223926223</c:v>
              </c:pt>
              <c:pt idx="4069">
                <c:v>-200.6247662048105</c:v>
              </c:pt>
              <c:pt idx="4070">
                <c:v>-200.65921249563991</c:v>
              </c:pt>
              <c:pt idx="4071">
                <c:v>-201.00590803389557</c:v>
              </c:pt>
              <c:pt idx="4072">
                <c:v>-201.29870150594584</c:v>
              </c:pt>
              <c:pt idx="4073">
                <c:v>-201.63646652435682</c:v>
              </c:pt>
              <c:pt idx="4074">
                <c:v>-201.91777789946394</c:v>
              </c:pt>
              <c:pt idx="4075">
                <c:v>-202.03164202748351</c:v>
              </c:pt>
              <c:pt idx="4076">
                <c:v>-202.38280282566146</c:v>
              </c:pt>
              <c:pt idx="4077">
                <c:v>-202.59298898914855</c:v>
              </c:pt>
              <c:pt idx="4078">
                <c:v>-202.93107295469676</c:v>
              </c:pt>
              <c:pt idx="4079">
                <c:v>-202.99358659360951</c:v>
              </c:pt>
              <c:pt idx="4080">
                <c:v>-203.46499046255323</c:v>
              </c:pt>
              <c:pt idx="4081">
                <c:v>-203.63052402681691</c:v>
              </c:pt>
              <c:pt idx="4082">
                <c:v>-203.87483753399616</c:v>
              </c:pt>
              <c:pt idx="4083">
                <c:v>-204.21292149954436</c:v>
              </c:pt>
              <c:pt idx="4084">
                <c:v>-204.44575290978048</c:v>
              </c:pt>
              <c:pt idx="4085">
                <c:v>-204.6913422055089</c:v>
              </c:pt>
              <c:pt idx="4086">
                <c:v>-205.03452932525414</c:v>
              </c:pt>
              <c:pt idx="4087">
                <c:v>-205.2316386561115</c:v>
              </c:pt>
              <c:pt idx="4088">
                <c:v>-205.58248050715213</c:v>
              </c:pt>
              <c:pt idx="4089">
                <c:v>-205.75311722561284</c:v>
              </c:pt>
              <c:pt idx="4090">
                <c:v>-205.98148337592659</c:v>
              </c:pt>
              <c:pt idx="4091">
                <c:v>-206.3020252489228</c:v>
              </c:pt>
              <c:pt idx="4092">
                <c:v>-206.63979026733381</c:v>
              </c:pt>
              <c:pt idx="4093">
                <c:v>-206.98265843994164</c:v>
              </c:pt>
              <c:pt idx="4094">
                <c:v>-207.05952470003331</c:v>
              </c:pt>
              <c:pt idx="4095">
                <c:v>-207.51976541917119</c:v>
              </c:pt>
              <c:pt idx="4096">
                <c:v>-207.74047683818949</c:v>
              </c:pt>
              <c:pt idx="4097">
                <c:v>-208.1069470989583</c:v>
              </c:pt>
              <c:pt idx="4098">
                <c:v>-208.27503224032054</c:v>
              </c:pt>
              <c:pt idx="4099">
                <c:v>-208.61120252304491</c:v>
              </c:pt>
              <c:pt idx="4100">
                <c:v>-208.86412760293149</c:v>
              </c:pt>
              <c:pt idx="4101">
                <c:v>-209.03285063856828</c:v>
              </c:pt>
              <c:pt idx="4102">
                <c:v>-209.30618833524269</c:v>
              </c:pt>
              <c:pt idx="4103">
                <c:v>-209.54061448116531</c:v>
              </c:pt>
              <c:pt idx="4104">
                <c:v>-209.98969205049733</c:v>
              </c:pt>
              <c:pt idx="4105">
                <c:v>-210.28376131109687</c:v>
              </c:pt>
              <c:pt idx="4106">
                <c:v>-210.45248434673368</c:v>
              </c:pt>
              <c:pt idx="4107">
                <c:v>-210.81098092906976</c:v>
              </c:pt>
              <c:pt idx="4108">
                <c:v>-211.05880285475939</c:v>
              </c:pt>
              <c:pt idx="4109">
                <c:v>-211.43675521247135</c:v>
              </c:pt>
              <c:pt idx="4110">
                <c:v>-211.63386454332877</c:v>
              </c:pt>
              <c:pt idx="4111">
                <c:v>-211.93814011232217</c:v>
              </c:pt>
              <c:pt idx="4112">
                <c:v>-212.23571779143211</c:v>
              </c:pt>
              <c:pt idx="4113">
                <c:v>-212.41975028965985</c:v>
              </c:pt>
              <c:pt idx="4114">
                <c:v>-212.88062890307231</c:v>
              </c:pt>
              <c:pt idx="4115">
                <c:v>-213.07773823392969</c:v>
              </c:pt>
              <c:pt idx="4116">
                <c:v>-213.42379587791075</c:v>
              </c:pt>
              <c:pt idx="4117">
                <c:v>-213.783568248796</c:v>
              </c:pt>
              <c:pt idx="4118">
                <c:v>-213.90221658387523</c:v>
              </c:pt>
              <c:pt idx="4119">
                <c:v>-214.41444568639454</c:v>
              </c:pt>
              <c:pt idx="4120">
                <c:v>-214.5834876691687</c:v>
              </c:pt>
              <c:pt idx="4121">
                <c:v>-214.87723798263087</c:v>
              </c:pt>
              <c:pt idx="4122">
                <c:v>-215.03065155567688</c:v>
              </c:pt>
              <c:pt idx="4123">
                <c:v>-215.51832172862339</c:v>
              </c:pt>
              <c:pt idx="4124">
                <c:v>-215.88447304225485</c:v>
              </c:pt>
              <c:pt idx="4125">
                <c:v>-215.99514769890132</c:v>
              </c:pt>
              <c:pt idx="4126">
                <c:v>-216.37405689802523</c:v>
              </c:pt>
              <c:pt idx="4127">
                <c:v>-216.76636187691616</c:v>
              </c:pt>
              <c:pt idx="4128">
                <c:v>-216.99727960432836</c:v>
              </c:pt>
              <c:pt idx="4129">
                <c:v>-217.3914982660431</c:v>
              </c:pt>
              <c:pt idx="4130">
                <c:v>-217.63007072475079</c:v>
              </c:pt>
              <c:pt idx="4131">
                <c:v>-217.97995573437947</c:v>
              </c:pt>
              <c:pt idx="4132">
                <c:v>-218.14963561142824</c:v>
              </c:pt>
              <c:pt idx="4133">
                <c:v>-218.6130658019392</c:v>
              </c:pt>
              <c:pt idx="4134">
                <c:v>-219.00760341079129</c:v>
              </c:pt>
              <c:pt idx="4135">
                <c:v>-219.07171178539053</c:v>
              </c:pt>
              <c:pt idx="4136">
                <c:v>-219.47039570702762</c:v>
              </c:pt>
              <c:pt idx="4137">
                <c:v>-219.67228924494464</c:v>
              </c:pt>
              <c:pt idx="4138">
                <c:v>-220.06650790665941</c:v>
              </c:pt>
              <c:pt idx="4139">
                <c:v>-220.31815719799678</c:v>
              </c:pt>
              <c:pt idx="4140">
                <c:v>-220.61573487710669</c:v>
              </c:pt>
              <c:pt idx="4141">
                <c:v>-221.00612617317373</c:v>
              </c:pt>
              <c:pt idx="4142">
                <c:v>-221.29700596240016</c:v>
              </c:pt>
              <c:pt idx="4143">
                <c:v>-221.69090567697762</c:v>
              </c:pt>
              <c:pt idx="4144">
                <c:v>-221.80700243495838</c:v>
              </c:pt>
              <c:pt idx="4145">
                <c:v>-222.33645468289245</c:v>
              </c:pt>
              <c:pt idx="4146">
                <c:v>-222.7447070186488</c:v>
              </c:pt>
              <c:pt idx="4147">
                <c:v>-222.92363636267956</c:v>
              </c:pt>
              <c:pt idx="4148">
                <c:v>-223.3462413196149</c:v>
              </c:pt>
              <c:pt idx="4149">
                <c:v>-223.50730962395627</c:v>
              </c:pt>
              <c:pt idx="4150">
                <c:v>-223.90025249712181</c:v>
              </c:pt>
              <c:pt idx="4151">
                <c:v>-224.24312066972968</c:v>
              </c:pt>
              <c:pt idx="4152">
                <c:v>-224.44023000058709</c:v>
              </c:pt>
              <c:pt idx="4153">
                <c:v>-224.85039601916731</c:v>
              </c:pt>
              <c:pt idx="4154">
                <c:v>-225.12532845152828</c:v>
              </c:pt>
              <c:pt idx="4155">
                <c:v>-225.53358078728471</c:v>
              </c:pt>
              <c:pt idx="4156">
                <c:v>-225.84168372192582</c:v>
              </c:pt>
              <c:pt idx="4157">
                <c:v>-226.06686040086646</c:v>
              </c:pt>
              <c:pt idx="4158">
                <c:v>-226.57653792628736</c:v>
              </c:pt>
              <c:pt idx="4159">
                <c:v>-226.7407957020018</c:v>
              </c:pt>
              <c:pt idx="4160">
                <c:v>-227.04347653530871</c:v>
              </c:pt>
              <c:pt idx="4161">
                <c:v>-227.24058586616607</c:v>
              </c:pt>
              <c:pt idx="4162">
                <c:v>-227.77928758108212</c:v>
              </c:pt>
              <c:pt idx="4163">
                <c:v>-228.16138625157916</c:v>
              </c:pt>
              <c:pt idx="4164">
                <c:v>-228.46566182057259</c:v>
              </c:pt>
              <c:pt idx="4165">
                <c:v>-228.88220678189901</c:v>
              </c:pt>
              <c:pt idx="4166">
                <c:v>-229.07931611275637</c:v>
              </c:pt>
              <c:pt idx="4167">
                <c:v>-229.49394739125896</c:v>
              </c:pt>
              <c:pt idx="4168">
                <c:v>-229.98672071840244</c:v>
              </c:pt>
              <c:pt idx="4169">
                <c:v>-230.02627016342885</c:v>
              </c:pt>
              <c:pt idx="4170">
                <c:v>-230.44696143754032</c:v>
              </c:pt>
              <c:pt idx="4171">
                <c:v>-230.67309495789286</c:v>
              </c:pt>
              <c:pt idx="4172">
                <c:v>-231.20286615296428</c:v>
              </c:pt>
              <c:pt idx="4173">
                <c:v>-231.598041656091</c:v>
              </c:pt>
              <c:pt idx="4174">
                <c:v>-231.90454985504559</c:v>
              </c:pt>
              <c:pt idx="4175">
                <c:v>-232.34948111159258</c:v>
              </c:pt>
              <c:pt idx="4176">
                <c:v>-232.54690938958723</c:v>
              </c:pt>
              <c:pt idx="4177">
                <c:v>-232.88658809082204</c:v>
              </c:pt>
              <c:pt idx="4178">
                <c:v>-233.1685373602038</c:v>
              </c:pt>
              <c:pt idx="4179">
                <c:v>-233.51363816277291</c:v>
              </c:pt>
              <c:pt idx="4180">
                <c:v>-233.96399152065416</c:v>
              </c:pt>
              <c:pt idx="4181">
                <c:v>-234.25200078564484</c:v>
              </c:pt>
              <c:pt idx="4182">
                <c:v>-234.57892160138724</c:v>
              </c:pt>
              <c:pt idx="4183">
                <c:v>-235.12751067755988</c:v>
              </c:pt>
              <c:pt idx="4184">
                <c:v>-235.57850192971577</c:v>
              </c:pt>
              <c:pt idx="4185">
                <c:v>-235.69587447624576</c:v>
              </c:pt>
              <c:pt idx="4186">
                <c:v>-236.05915526564149</c:v>
              </c:pt>
              <c:pt idx="4187">
                <c:v>-236.44444340751159</c:v>
              </c:pt>
              <c:pt idx="4188">
                <c:v>-236.80038841274916</c:v>
              </c:pt>
              <c:pt idx="4189">
                <c:v>-237.25137966490507</c:v>
              </c:pt>
              <c:pt idx="4190">
                <c:v>-237.51546789459746</c:v>
              </c:pt>
              <c:pt idx="4191">
                <c:v>-237.81400241511935</c:v>
              </c:pt>
              <c:pt idx="4192">
                <c:v>-238.34313571591611</c:v>
              </c:pt>
              <c:pt idx="4193">
                <c:v>-238.66909969024661</c:v>
              </c:pt>
              <c:pt idx="4194">
                <c:v>-239.12040988953981</c:v>
              </c:pt>
              <c:pt idx="4195">
                <c:v>-239.47954436615049</c:v>
              </c:pt>
              <c:pt idx="4196">
                <c:v>-239.55258326059442</c:v>
              </c:pt>
              <c:pt idx="4197">
                <c:v>-240.21407962337474</c:v>
              </c:pt>
              <c:pt idx="4198">
                <c:v>-240.44085103800188</c:v>
              </c:pt>
              <c:pt idx="4199">
                <c:v>-240.78786552339483</c:v>
              </c:pt>
              <c:pt idx="4200">
                <c:v>-241.42544085087687</c:v>
              </c:pt>
              <c:pt idx="4201">
                <c:v>-241.55110602297691</c:v>
              </c:pt>
              <c:pt idx="4202">
                <c:v>-242.01007095356547</c:v>
              </c:pt>
              <c:pt idx="4203">
                <c:v>-242.2626770863148</c:v>
              </c:pt>
              <c:pt idx="4204">
                <c:v>-242.71334939133334</c:v>
              </c:pt>
              <c:pt idx="4205">
                <c:v>-243.25747320758367</c:v>
              </c:pt>
              <c:pt idx="4206">
                <c:v>-243.33625315049915</c:v>
              </c:pt>
              <c:pt idx="4207">
                <c:v>-243.96170848676348</c:v>
              </c:pt>
              <c:pt idx="4208">
                <c:v>-244.21463356665004</c:v>
              </c:pt>
              <c:pt idx="4209">
                <c:v>-244.62607537377951</c:v>
              </c:pt>
              <c:pt idx="4210">
                <c:v>-244.88250887217654</c:v>
              </c:pt>
              <c:pt idx="4211">
                <c:v>-245.35168011115908</c:v>
              </c:pt>
              <c:pt idx="4212">
                <c:v>-245.82850608143704</c:v>
              </c:pt>
              <c:pt idx="4213">
                <c:v>-246.15829742141523</c:v>
              </c:pt>
              <c:pt idx="4214">
                <c:v>-246.72410964300261</c:v>
              </c:pt>
              <c:pt idx="4215">
                <c:v>-246.7866232819153</c:v>
              </c:pt>
              <c:pt idx="4216">
                <c:v>-247.21656402300877</c:v>
              </c:pt>
              <c:pt idx="4217">
                <c:v>-247.6959415703852</c:v>
              </c:pt>
              <c:pt idx="4218">
                <c:v>-248.07580761092106</c:v>
              </c:pt>
              <c:pt idx="4219">
                <c:v>-248.5940967090493</c:v>
              </c:pt>
              <c:pt idx="4220">
                <c:v>-248.87987334407876</c:v>
              </c:pt>
              <c:pt idx="4221">
                <c:v>-249.41347190479786</c:v>
              </c:pt>
              <c:pt idx="4222">
                <c:v>-249.83065476039891</c:v>
              </c:pt>
              <c:pt idx="4223">
                <c:v>-250.03892724106211</c:v>
              </c:pt>
              <c:pt idx="4224">
                <c:v>-250.56168159911269</c:v>
              </c:pt>
              <c:pt idx="4225">
                <c:v>-250.9431423753351</c:v>
              </c:pt>
              <c:pt idx="4226">
                <c:v>-251.45090621793207</c:v>
              </c:pt>
              <c:pt idx="4227">
                <c:v>-251.97334162884536</c:v>
              </c:pt>
              <c:pt idx="4228">
                <c:v>-252.11559205208545</c:v>
              </c:pt>
              <c:pt idx="4229">
                <c:v>-252.69224847634138</c:v>
              </c:pt>
              <c:pt idx="4230">
                <c:v>-252.81504312420563</c:v>
              </c:pt>
              <c:pt idx="4231">
                <c:v>-253.3511932620232</c:v>
              </c:pt>
              <c:pt idx="4232">
                <c:v>-253.90903180517785</c:v>
              </c:pt>
              <c:pt idx="4233">
                <c:v>-254.36257463443218</c:v>
              </c:pt>
              <c:pt idx="4234">
                <c:v>-254.84099534039669</c:v>
              </c:pt>
              <c:pt idx="4235">
                <c:v>-255.08435200616401</c:v>
              </c:pt>
              <c:pt idx="4236">
                <c:v>-255.6182695140204</c:v>
              </c:pt>
              <c:pt idx="4237">
                <c:v>-256.10530179269227</c:v>
              </c:pt>
              <c:pt idx="4238">
                <c:v>-256.42169735290349</c:v>
              </c:pt>
              <c:pt idx="4239">
                <c:v>-256.80443391767506</c:v>
              </c:pt>
              <c:pt idx="4240">
                <c:v>-257.05959162752282</c:v>
              </c:pt>
              <c:pt idx="4241">
                <c:v>-257.53896917489931</c:v>
              </c:pt>
              <c:pt idx="4242">
                <c:v>-258.13348663884454</c:v>
              </c:pt>
              <c:pt idx="4243">
                <c:v>-258.41671169677551</c:v>
              </c:pt>
              <c:pt idx="4244">
                <c:v>-258.98316181263749</c:v>
              </c:pt>
              <c:pt idx="4245">
                <c:v>-259.26415424060741</c:v>
              </c:pt>
              <c:pt idx="4246">
                <c:v>-259.82805277937092</c:v>
              </c:pt>
              <c:pt idx="4247">
                <c:v>-260.2774492958402</c:v>
              </c:pt>
              <c:pt idx="4248">
                <c:v>-260.75810263176589</c:v>
              </c:pt>
              <c:pt idx="4249">
                <c:v>-261.29202013962231</c:v>
              </c:pt>
              <c:pt idx="4250">
                <c:v>-261.40620321477917</c:v>
              </c:pt>
              <c:pt idx="4251">
                <c:v>-261.96531754648305</c:v>
              </c:pt>
              <c:pt idx="4252">
                <c:v>-262.5362329222674</c:v>
              </c:pt>
              <c:pt idx="4253">
                <c:v>-262.87782530632603</c:v>
              </c:pt>
              <c:pt idx="4254">
                <c:v>-263.44236173936423</c:v>
              </c:pt>
              <c:pt idx="4255">
                <c:v>-263.94310874494039</c:v>
              </c:pt>
              <c:pt idx="4256">
                <c:v>-264.22091170153715</c:v>
              </c:pt>
              <c:pt idx="4257">
                <c:v>-264.87060702023695</c:v>
              </c:pt>
              <c:pt idx="4258">
                <c:v>-264.98191957115802</c:v>
              </c:pt>
              <c:pt idx="4259">
                <c:v>-265.54358547996037</c:v>
              </c:pt>
              <c:pt idx="4260">
                <c:v>-265.76046953333093</c:v>
              </c:pt>
              <c:pt idx="4261">
                <c:v>-266.58175841190337</c:v>
              </c:pt>
              <c:pt idx="4262">
                <c:v>-267.07293700336032</c:v>
              </c:pt>
              <c:pt idx="4263">
                <c:v>-267.35616206129129</c:v>
              </c:pt>
              <c:pt idx="4264">
                <c:v>-268.02084789544466</c:v>
              </c:pt>
              <c:pt idx="4265">
                <c:v>-268.23996457877644</c:v>
              </c:pt>
              <c:pt idx="4266">
                <c:v>-268.76144314827775</c:v>
              </c:pt>
              <c:pt idx="4267">
                <c:v>-269.54541521178493</c:v>
              </c:pt>
              <c:pt idx="4268">
                <c:v>-269.82640763975479</c:v>
              </c:pt>
              <c:pt idx="4269">
                <c:v>-270.3096125527789</c:v>
              </c:pt>
              <c:pt idx="4270">
                <c:v>-270.71945962422188</c:v>
              </c:pt>
              <c:pt idx="4271">
                <c:v>-271.27028133035571</c:v>
              </c:pt>
              <c:pt idx="4272">
                <c:v>-271.98950712498902</c:v>
              </c:pt>
              <c:pt idx="4273">
                <c:v>-272.29888584817945</c:v>
              </c:pt>
              <c:pt idx="4274">
                <c:v>-272.85066439572518</c:v>
              </c:pt>
              <c:pt idx="4275">
                <c:v>-273.11634736110415</c:v>
              </c:pt>
              <c:pt idx="4276">
                <c:v>-273.65345434033367</c:v>
              </c:pt>
              <c:pt idx="4277">
                <c:v>-274.24350654435659</c:v>
              </c:pt>
              <c:pt idx="4278">
                <c:v>-274.72894408734186</c:v>
              </c:pt>
              <c:pt idx="4279">
                <c:v>-275.11614591203585</c:v>
              </c:pt>
              <c:pt idx="4280">
                <c:v>-275.46922039303769</c:v>
              </c:pt>
              <c:pt idx="4281">
                <c:v>-276.15687042107731</c:v>
              </c:pt>
              <c:pt idx="4282">
                <c:v>-276.77562786745807</c:v>
              </c:pt>
              <c:pt idx="4283">
                <c:v>-277.05693924256525</c:v>
              </c:pt>
              <c:pt idx="4284">
                <c:v>-277.5490746754341</c:v>
              </c:pt>
              <c:pt idx="4285">
                <c:v>-277.98539435927376</c:v>
              </c:pt>
              <c:pt idx="4286">
                <c:v>-278.60383285851719</c:v>
              </c:pt>
              <c:pt idx="4287">
                <c:v>-279.33390285581908</c:v>
              </c:pt>
              <c:pt idx="4288">
                <c:v>-279.83879617418029</c:v>
              </c:pt>
              <c:pt idx="4289">
                <c:v>-280.42055575263316</c:v>
              </c:pt>
              <c:pt idx="4290">
                <c:v>-280.72355553307733</c:v>
              </c:pt>
              <c:pt idx="4291">
                <c:v>-281.37325085177719</c:v>
              </c:pt>
              <c:pt idx="4292">
                <c:v>-282.05452193707066</c:v>
              </c:pt>
              <c:pt idx="4293">
                <c:v>-282.18433342195567</c:v>
              </c:pt>
              <c:pt idx="4294">
                <c:v>-283.00083809346847</c:v>
              </c:pt>
              <c:pt idx="4295">
                <c:v>-283.42663252177692</c:v>
              </c:pt>
              <c:pt idx="4296">
                <c:v>-284.07377626337825</c:v>
              </c:pt>
              <c:pt idx="4297">
                <c:v>-284.73399683760931</c:v>
              </c:pt>
              <c:pt idx="4298">
                <c:v>-285.00478295718523</c:v>
              </c:pt>
              <c:pt idx="4299">
                <c:v>-285.73421506021248</c:v>
              </c:pt>
              <c:pt idx="4300">
                <c:v>-285.99256224143329</c:v>
              </c:pt>
              <c:pt idx="4301">
                <c:v>-286.67032490821634</c:v>
              </c:pt>
              <c:pt idx="4302">
                <c:v>-287.33214021813393</c:v>
              </c:pt>
              <c:pt idx="4303">
                <c:v>-287.6641641880733</c:v>
              </c:pt>
              <c:pt idx="4304">
                <c:v>-288.19999537875356</c:v>
              </c:pt>
              <c:pt idx="4305">
                <c:v>-288.53744145002725</c:v>
              </c:pt>
              <c:pt idx="4306">
                <c:v>-289.30387142098238</c:v>
              </c:pt>
              <c:pt idx="4307">
                <c:v>-290.10060136998197</c:v>
              </c:pt>
              <c:pt idx="4308">
                <c:v>-290.17523500011248</c:v>
              </c:pt>
              <c:pt idx="4309">
                <c:v>-290.878194490743</c:v>
              </c:pt>
              <c:pt idx="4310">
                <c:v>-291.55308663329026</c:v>
              </c:pt>
              <c:pt idx="4311">
                <c:v>-292.20629037050048</c:v>
              </c:pt>
              <c:pt idx="4312">
                <c:v>-292.80240257013224</c:v>
              </c:pt>
              <c:pt idx="4313">
                <c:v>-293.25754013507321</c:v>
              </c:pt>
              <c:pt idx="4314">
                <c:v>-293.98920486806162</c:v>
              </c:pt>
              <c:pt idx="4315">
                <c:v>-294.30847095250863</c:v>
              </c:pt>
              <c:pt idx="4316">
                <c:v>-295.13486298527795</c:v>
              </c:pt>
              <c:pt idx="4317">
                <c:v>-295.89842243199735</c:v>
              </c:pt>
              <c:pt idx="4318">
                <c:v>-296.10127281132628</c:v>
              </c:pt>
              <c:pt idx="4319">
                <c:v>-296.83293754431475</c:v>
              </c:pt>
              <c:pt idx="4320">
                <c:v>-297.1646425671168</c:v>
              </c:pt>
              <c:pt idx="4321">
                <c:v>-298.11446714202503</c:v>
              </c:pt>
              <c:pt idx="4322">
                <c:v>-298.68219304643628</c:v>
              </c:pt>
              <c:pt idx="4323">
                <c:v>-299.08438538658379</c:v>
              </c:pt>
              <c:pt idx="4324">
                <c:v>-299.84411746765545</c:v>
              </c:pt>
              <c:pt idx="4325">
                <c:v>-300.41822231481285</c:v>
              </c:pt>
              <c:pt idx="4326">
                <c:v>-300.89632407364007</c:v>
              </c:pt>
              <c:pt idx="4327">
                <c:v>-301.675830877225</c:v>
              </c:pt>
              <c:pt idx="4328">
                <c:v>-302.0697305918024</c:v>
              </c:pt>
              <c:pt idx="4329">
                <c:v>-303.23165501302157</c:v>
              </c:pt>
              <c:pt idx="4330">
                <c:v>-303.44343591219518</c:v>
              </c:pt>
              <c:pt idx="4331">
                <c:v>-303.94386397063408</c:v>
              </c:pt>
              <c:pt idx="4332">
                <c:v>-304.81203807839108</c:v>
              </c:pt>
              <c:pt idx="4333">
                <c:v>-305.20593779296848</c:v>
              </c:pt>
              <c:pt idx="4334">
                <c:v>-306.02180457020665</c:v>
              </c:pt>
              <c:pt idx="4335">
                <c:v>-306.54647261108113</c:v>
              </c:pt>
              <c:pt idx="4336">
                <c:v>-307.12568061243553</c:v>
              </c:pt>
              <c:pt idx="4337">
                <c:v>-307.94186633681096</c:v>
              </c:pt>
              <c:pt idx="4338">
                <c:v>-308.45409543933033</c:v>
              </c:pt>
              <c:pt idx="4339">
                <c:v>-309.29866745892627</c:v>
              </c:pt>
              <c:pt idx="4340">
                <c:v>-309.43868525220529</c:v>
              </c:pt>
              <c:pt idx="4341">
                <c:v>-310.61815176597645</c:v>
              </c:pt>
              <c:pt idx="4342">
                <c:v>-311.43465643748925</c:v>
              </c:pt>
              <c:pt idx="4343">
                <c:v>-311.7890067070403</c:v>
              </c:pt>
              <c:pt idx="4344">
                <c:v>-312.58509876176527</c:v>
              </c:pt>
              <c:pt idx="4345">
                <c:v>-313.04151211525544</c:v>
              </c:pt>
              <c:pt idx="4346">
                <c:v>-313.92627147415249</c:v>
              </c:pt>
              <c:pt idx="4347">
                <c:v>-314.74086246284145</c:v>
              </c:pt>
              <c:pt idx="4348">
                <c:v>-315.22725684723872</c:v>
              </c:pt>
              <c:pt idx="4349">
                <c:v>-315.91618266382761</c:v>
              </c:pt>
              <c:pt idx="4350">
                <c:v>-316.526328537501</c:v>
              </c:pt>
              <c:pt idx="4351">
                <c:v>-317.39960579945495</c:v>
              </c:pt>
              <c:pt idx="4352">
                <c:v>-317.79637603826819</c:v>
              </c:pt>
              <c:pt idx="4353">
                <c:v>-318.71175432234696</c:v>
              </c:pt>
              <c:pt idx="4354">
                <c:v>-319.60735788391253</c:v>
              </c:pt>
              <c:pt idx="4355">
                <c:v>-320.08258911850396</c:v>
              </c:pt>
              <c:pt idx="4356">
                <c:v>-320.95650427473254</c:v>
              </c:pt>
              <c:pt idx="4357">
                <c:v>-321.61672484896354</c:v>
              </c:pt>
              <c:pt idx="4358">
                <c:v>-322.02816665609299</c:v>
              </c:pt>
              <c:pt idx="4359">
                <c:v>-323.06474485234952</c:v>
              </c:pt>
              <c:pt idx="4360">
                <c:v>-323.52402873007543</c:v>
              </c:pt>
              <c:pt idx="4361">
                <c:v>-324.42345965728873</c:v>
              </c:pt>
              <c:pt idx="4362">
                <c:v>-324.80619622206035</c:v>
              </c:pt>
              <c:pt idx="4363">
                <c:v>-325.81725864733204</c:v>
              </c:pt>
              <c:pt idx="4364">
                <c:v>-326.71987904591845</c:v>
              </c:pt>
              <c:pt idx="4365">
                <c:v>-327.19829975188298</c:v>
              </c:pt>
              <c:pt idx="4366">
                <c:v>-328.12005697870791</c:v>
              </c:pt>
              <c:pt idx="4367">
                <c:v>-328.60804609879176</c:v>
              </c:pt>
              <c:pt idx="4368">
                <c:v>-329.55531909660152</c:v>
              </c:pt>
              <c:pt idx="4369">
                <c:v>-330.51534997990365</c:v>
              </c:pt>
              <c:pt idx="4370">
                <c:v>-330.96187597213725</c:v>
              </c:pt>
              <c:pt idx="4371">
                <c:v>-332.0686225386018</c:v>
              </c:pt>
              <c:pt idx="4372">
                <c:v>-332.52790641632777</c:v>
              </c:pt>
              <c:pt idx="4373">
                <c:v>-333.51026359924157</c:v>
              </c:pt>
              <c:pt idx="4374">
                <c:v>-334.46710501117059</c:v>
              </c:pt>
              <c:pt idx="4375">
                <c:v>-334.95828360262755</c:v>
              </c:pt>
              <c:pt idx="4376">
                <c:v>-335.95020919966061</c:v>
              </c:pt>
              <c:pt idx="4377">
                <c:v>-336.62318765938403</c:v>
              </c:pt>
              <c:pt idx="4378">
                <c:v>-337.47477651600093</c:v>
              </c:pt>
              <c:pt idx="4379">
                <c:v>-338.48583894127262</c:v>
              </c:pt>
              <c:pt idx="4380">
                <c:v>-339.04080696019139</c:v>
              </c:pt>
              <c:pt idx="4381">
                <c:v>-340.13160616979053</c:v>
              </c:pt>
              <c:pt idx="4382">
                <c:v>-340.56218480515867</c:v>
              </c:pt>
              <c:pt idx="4383">
                <c:v>-341.59876300141514</c:v>
              </c:pt>
              <c:pt idx="4384">
                <c:v>-342.66723591140254</c:v>
              </c:pt>
              <c:pt idx="4385">
                <c:v>-343.03083564793553</c:v>
              </c:pt>
              <c:pt idx="4386">
                <c:v>-344.15990851401182</c:v>
              </c:pt>
              <c:pt idx="4387">
                <c:v>-344.52031877917176</c:v>
              </c:pt>
              <c:pt idx="4388">
                <c:v>-345.61430746014395</c:v>
              </c:pt>
              <c:pt idx="4389">
                <c:v>-346.89647495212898</c:v>
              </c:pt>
              <c:pt idx="4390">
                <c:v>-347.33343253024316</c:v>
              </c:pt>
              <c:pt idx="4391">
                <c:v>-348.65068420733212</c:v>
              </c:pt>
              <c:pt idx="4392">
                <c:v>-349.1673785697738</c:v>
              </c:pt>
              <c:pt idx="4393">
                <c:v>-350.2645567221191</c:v>
              </c:pt>
              <c:pt idx="4394">
                <c:v>-351.14804029246687</c:v>
              </c:pt>
              <c:pt idx="4395">
                <c:v>-351.93583972162185</c:v>
              </c:pt>
              <c:pt idx="4396">
                <c:v>-353.04577575945962</c:v>
              </c:pt>
              <c:pt idx="4397">
                <c:v>-353.45083862384286</c:v>
              </c:pt>
              <c:pt idx="4398">
                <c:v>-354.51931153383032</c:v>
              </c:pt>
              <c:pt idx="4399">
                <c:v>-355.60054232931009</c:v>
              </c:pt>
              <c:pt idx="4400">
                <c:v>-356.24481554667562</c:v>
              </c:pt>
              <c:pt idx="4401">
                <c:v>-357.34518317039414</c:v>
              </c:pt>
              <c:pt idx="4402">
                <c:v>-357.93523537441695</c:v>
              </c:pt>
              <c:pt idx="4403">
                <c:v>-359.21740286640193</c:v>
              </c:pt>
              <c:pt idx="4404">
                <c:v>-359.91908656848318</c:v>
              </c:pt>
              <c:pt idx="4405">
                <c:v>-360.68137022665331</c:v>
              </c:pt>
              <c:pt idx="4406">
                <c:v>-361.84871674920674</c:v>
              </c:pt>
              <c:pt idx="4407">
                <c:v>-362.41006371087178</c:v>
              </c:pt>
              <c:pt idx="4408">
                <c:v>-363.50086292047092</c:v>
              </c:pt>
              <c:pt idx="4409">
                <c:v>-364.5852831873238</c:v>
              </c:pt>
              <c:pt idx="4410">
                <c:v>-365.07008283603454</c:v>
              </c:pt>
              <c:pt idx="4411">
                <c:v>-366.2565661868266</c:v>
              </c:pt>
              <c:pt idx="4412">
                <c:v>-366.82110261986469</c:v>
              </c:pt>
              <c:pt idx="4413">
                <c:v>-368.06499645537247</c:v>
              </c:pt>
              <c:pt idx="4414">
                <c:v>-369.17493249321018</c:v>
              </c:pt>
              <c:pt idx="4415">
                <c:v>-369.79687941096404</c:v>
              </c:pt>
              <c:pt idx="4416">
                <c:v>-370.95146804802505</c:v>
              </c:pt>
              <c:pt idx="4417">
                <c:v>-371.2353310002307</c:v>
              </c:pt>
              <c:pt idx="4418">
                <c:v>-372.46008800749985</c:v>
              </c:pt>
              <c:pt idx="4419">
                <c:v>-373.59235034494918</c:v>
              </c:pt>
              <c:pt idx="4420">
                <c:v>-374.00698162345185</c:v>
              </c:pt>
              <c:pt idx="4421">
                <c:v>-375.10097030442404</c:v>
              </c:pt>
              <c:pt idx="4422">
                <c:v>-375.77713823552057</c:v>
              </c:pt>
              <c:pt idx="4423">
                <c:v>-376.85199008825418</c:v>
              </c:pt>
              <c:pt idx="4424">
                <c:v>-378.03847343904619</c:v>
              </c:pt>
              <c:pt idx="4425">
                <c:v>-378.43396788931017</c:v>
              </c:pt>
              <c:pt idx="4426">
                <c:v>-379.53114604165557</c:v>
              </c:pt>
              <c:pt idx="4427">
                <c:v>-380.14033507391696</c:v>
              </c:pt>
              <c:pt idx="4428">
                <c:v>-381.39060785217094</c:v>
              </c:pt>
              <c:pt idx="4429">
                <c:v>-381.83394437303139</c:v>
              </c:pt>
              <c:pt idx="4430">
                <c:v>-382.93112252537674</c:v>
              </c:pt>
              <c:pt idx="4431">
                <c:v>-383.9645112502601</c:v>
              </c:pt>
              <c:pt idx="4432">
                <c:v>-384.289837330316</c:v>
              </c:pt>
              <c:pt idx="4433">
                <c:v>-385.16375248654452</c:v>
              </c:pt>
              <c:pt idx="4434">
                <c:v>-385.86224671725267</c:v>
              </c:pt>
              <c:pt idx="4435">
                <c:v>-386.90201438488219</c:v>
              </c:pt>
              <c:pt idx="4436">
                <c:v>-388.06617143606258</c:v>
              </c:pt>
              <c:pt idx="4437">
                <c:v>-388.64665522596619</c:v>
              </c:pt>
              <c:pt idx="4438">
                <c:v>-389.70874919320744</c:v>
              </c:pt>
              <c:pt idx="4439">
                <c:v>-390.24458038388775</c:v>
              </c:pt>
              <c:pt idx="4440">
                <c:v>-391.31624276524826</c:v>
              </c:pt>
              <c:pt idx="4441">
                <c:v>-392.34644201875852</c:v>
              </c:pt>
              <c:pt idx="4442">
                <c:v>-392.78977853961896</c:v>
              </c:pt>
              <c:pt idx="4443">
                <c:v>-393.81678832175618</c:v>
              </c:pt>
              <c:pt idx="4444">
                <c:v>-394.32391427007855</c:v>
              </c:pt>
              <c:pt idx="4445">
                <c:v>-395.22653466866495</c:v>
              </c:pt>
              <c:pt idx="4446">
                <c:v>-395.99519726958124</c:v>
              </c:pt>
              <c:pt idx="4447">
                <c:v>-396.4895653324113</c:v>
              </c:pt>
              <c:pt idx="4448">
                <c:v>-397.41770150198244</c:v>
              </c:pt>
              <c:pt idx="4449">
                <c:v>-397.81957489499268</c:v>
              </c:pt>
              <c:pt idx="4450">
                <c:v>-398.93588987557655</c:v>
              </c:pt>
              <c:pt idx="4451">
                <c:v>-399.73325771885078</c:v>
              </c:pt>
              <c:pt idx="4452">
                <c:v>-400.13194164048781</c:v>
              </c:pt>
              <c:pt idx="4453">
                <c:v>-401.03137256770117</c:v>
              </c:pt>
              <c:pt idx="4454">
                <c:v>-401.52574063053112</c:v>
              </c:pt>
              <c:pt idx="4455">
                <c:v>-402.38051895852112</c:v>
              </c:pt>
              <c:pt idx="4456">
                <c:v>-403.41709715477754</c:v>
              </c:pt>
              <c:pt idx="4457">
                <c:v>-403.98163358781574</c:v>
              </c:pt>
              <c:pt idx="4458">
                <c:v>-404.82365403031321</c:v>
              </c:pt>
              <c:pt idx="4459">
                <c:v>-404.80132773070159</c:v>
              </c:pt>
              <c:pt idx="4460">
                <c:v>-405.93996901089719</c:v>
              </c:pt>
              <c:pt idx="4461">
                <c:v>-406.8553472949759</c:v>
              </c:pt>
              <c:pt idx="4462">
                <c:v>-407.27635751622472</c:v>
              </c:pt>
              <c:pt idx="4463">
                <c:v>-407.8377044778897</c:v>
              </c:pt>
              <c:pt idx="4464">
                <c:v>-408.15346214382629</c:v>
              </c:pt>
              <c:pt idx="4465">
                <c:v>-409.34951390873761</c:v>
              </c:pt>
              <c:pt idx="4466">
                <c:v>-410.10222915278848</c:v>
              </c:pt>
              <c:pt idx="4467">
                <c:v>-410.4945341316793</c:v>
              </c:pt>
              <c:pt idx="4468">
                <c:v>-411.2631967325957</c:v>
              </c:pt>
              <c:pt idx="4469">
                <c:v>-411.58533334127856</c:v>
              </c:pt>
              <c:pt idx="4470">
                <c:v>-412.34442752807553</c:v>
              </c:pt>
              <c:pt idx="4471">
                <c:v>-413.0461112301569</c:v>
              </c:pt>
              <c:pt idx="4472">
                <c:v>-413.44160568042088</c:v>
              </c:pt>
              <c:pt idx="4473">
                <c:v>-414.53240489002002</c:v>
              </c:pt>
              <c:pt idx="4474">
                <c:v>-414.55473118963158</c:v>
              </c:pt>
              <c:pt idx="4475">
                <c:v>-415.27236224857836</c:v>
              </c:pt>
              <c:pt idx="4476">
                <c:v>-415.97404595065973</c:v>
              </c:pt>
              <c:pt idx="4477">
                <c:v>-416.18774053265719</c:v>
              </c:pt>
              <c:pt idx="4478">
                <c:v>-417.07122410300497</c:v>
              </c:pt>
              <c:pt idx="4479">
                <c:v>-417.51137115249236</c:v>
              </c:pt>
              <c:pt idx="4480">
                <c:v>-418.06633917141124</c:v>
              </c:pt>
              <c:pt idx="4481">
                <c:v>-418.71380186014983</c:v>
              </c:pt>
              <c:pt idx="4482">
                <c:v>-418.9147385566551</c:v>
              </c:pt>
              <c:pt idx="4483">
                <c:v>-419.66107485795965</c:v>
              </c:pt>
              <c:pt idx="4484">
                <c:v>-420.00553776625406</c:v>
              </c:pt>
              <c:pt idx="4485">
                <c:v>-420.49671635771102</c:v>
              </c:pt>
              <c:pt idx="4486">
                <c:v>-421.11228433271862</c:v>
              </c:pt>
              <c:pt idx="4487">
                <c:v>-421.64811552339904</c:v>
              </c:pt>
              <c:pt idx="4488">
                <c:v>-422.41677812431527</c:v>
              </c:pt>
              <c:pt idx="4489">
                <c:v>-422.79313574634074</c:v>
              </c:pt>
              <c:pt idx="4490">
                <c:v>-423.41189319272144</c:v>
              </c:pt>
              <c:pt idx="4491">
                <c:v>-423.67342984531541</c:v>
              </c:pt>
              <c:pt idx="4492">
                <c:v>-424.21882945011504</c:v>
              </c:pt>
              <c:pt idx="4493">
                <c:v>-424.49312398820138</c:v>
              </c:pt>
              <c:pt idx="4494">
                <c:v>-424.8407763678689</c:v>
              </c:pt>
              <c:pt idx="4495">
                <c:v>-425.40531280090704</c:v>
              </c:pt>
              <c:pt idx="4496">
                <c:v>-426.26328060027004</c:v>
              </c:pt>
              <c:pt idx="4497">
                <c:v>-426.36853315558227</c:v>
              </c:pt>
              <c:pt idx="4498">
                <c:v>-427.04789055805179</c:v>
              </c:pt>
              <c:pt idx="4499">
                <c:v>-427.29985879652656</c:v>
              </c:pt>
              <c:pt idx="4500">
                <c:v>-427.79103738798341</c:v>
              </c:pt>
              <c:pt idx="4501">
                <c:v>-427.89310047192248</c:v>
              </c:pt>
              <c:pt idx="4502">
                <c:v>-428.39384747749881</c:v>
              </c:pt>
              <c:pt idx="4503">
                <c:v>-428.84994188385156</c:v>
              </c:pt>
              <c:pt idx="4504">
                <c:v>-429.1019101223261</c:v>
              </c:pt>
              <c:pt idx="4505">
                <c:v>-429.43999408787454</c:v>
              </c:pt>
              <c:pt idx="4506">
                <c:v>-429.64093078437958</c:v>
              </c:pt>
              <c:pt idx="4507">
                <c:v>-430.44148809902686</c:v>
              </c:pt>
              <c:pt idx="4508">
                <c:v>-430.82741413517158</c:v>
              </c:pt>
              <c:pt idx="4509">
                <c:v>-431.05386660266146</c:v>
              </c:pt>
              <c:pt idx="4510">
                <c:v>-431.52590836587984</c:v>
              </c:pt>
              <c:pt idx="4511">
                <c:v>-431.89588704515899</c:v>
              </c:pt>
              <c:pt idx="4512">
                <c:v>-432.15104475500681</c:v>
              </c:pt>
              <c:pt idx="4513">
                <c:v>-432.57205497625552</c:v>
              </c:pt>
              <c:pt idx="4514">
                <c:v>-432.7666127300144</c:v>
              </c:pt>
              <c:pt idx="4515">
                <c:v>-433.20357030812869</c:v>
              </c:pt>
              <c:pt idx="4516">
                <c:v>-433.39812806188758</c:v>
              </c:pt>
              <c:pt idx="4517">
                <c:v>-433.71388572782428</c:v>
              </c:pt>
              <c:pt idx="4518">
                <c:v>-434.13489594907304</c:v>
              </c:pt>
              <c:pt idx="4519">
                <c:v>-434.597369298172</c:v>
              </c:pt>
              <c:pt idx="4520">
                <c:v>-435.16509520258319</c:v>
              </c:pt>
              <c:pt idx="4521">
                <c:v>-435.04389529040566</c:v>
              </c:pt>
              <c:pt idx="4522">
                <c:v>-435.65308432266698</c:v>
              </c:pt>
              <c:pt idx="4523">
                <c:v>-436.01987353057319</c:v>
              </c:pt>
              <c:pt idx="4524">
                <c:v>-436.29097859728643</c:v>
              </c:pt>
              <c:pt idx="4525">
                <c:v>-436.28141018316711</c:v>
              </c:pt>
              <c:pt idx="4526">
                <c:v>-436.51424159340326</c:v>
              </c:pt>
              <c:pt idx="4527">
                <c:v>-436.88103080130941</c:v>
              </c:pt>
              <c:pt idx="4528">
                <c:v>-437.43280934885513</c:v>
              </c:pt>
              <c:pt idx="4529">
                <c:v>-437.47427247670538</c:v>
              </c:pt>
              <c:pt idx="4530">
                <c:v>-438.2269877207562</c:v>
              </c:pt>
              <c:pt idx="4531">
                <c:v>-438.10578780857855</c:v>
              </c:pt>
              <c:pt idx="4532">
                <c:v>-438.44387177412676</c:v>
              </c:pt>
              <c:pt idx="4533">
                <c:v>-438.54593485806595</c:v>
              </c:pt>
              <c:pt idx="4534">
                <c:v>-438.77238732555577</c:v>
              </c:pt>
              <c:pt idx="4535">
                <c:v>-439.15193441895434</c:v>
              </c:pt>
              <c:pt idx="4536">
                <c:v>-439.14236600483497</c:v>
              </c:pt>
              <c:pt idx="4537">
                <c:v>-439.48044997038323</c:v>
              </c:pt>
              <c:pt idx="4538">
                <c:v>-439.95249173360156</c:v>
              </c:pt>
              <c:pt idx="4539">
                <c:v>-440.09920741676405</c:v>
              </c:pt>
              <c:pt idx="4540">
                <c:v>-440.32884935562703</c:v>
              </c:pt>
              <c:pt idx="4541">
                <c:v>-440.49789133840119</c:v>
              </c:pt>
              <c:pt idx="4542">
                <c:v>-440.26824939953809</c:v>
              </c:pt>
              <c:pt idx="4543">
                <c:v>-440.67650173529461</c:v>
              </c:pt>
              <c:pt idx="4544">
                <c:v>-440.63184913607125</c:v>
              </c:pt>
              <c:pt idx="4545">
                <c:v>-440.3830703689697</c:v>
              </c:pt>
              <c:pt idx="4546">
                <c:v>-440.27143887091125</c:v>
              </c:pt>
              <c:pt idx="4550">
                <c:v>0</c:v>
              </c:pt>
            </c:numLit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109056"/>
        <c:axId val="88111744"/>
      </c:scatterChart>
      <c:valAx>
        <c:axId val="88109056"/>
        <c:scaling>
          <c:orientation val="minMax"/>
          <c:max val="4"/>
          <c:min val="-4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>
                    <a:latin typeface="Times New Roman" pitchFamily="18" charset="0"/>
                    <a:cs typeface="Times New Roman" pitchFamily="18" charset="0"/>
                  </a:rPr>
                  <a:t>Applied</a:t>
                </a:r>
                <a:r>
                  <a:rPr lang="en-US" baseline="0">
                    <a:latin typeface="Times New Roman" pitchFamily="18" charset="0"/>
                    <a:cs typeface="Times New Roman" pitchFamily="18" charset="0"/>
                  </a:rPr>
                  <a:t> Field, [T]</a:t>
                </a:r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88111744"/>
        <c:crossesAt val="-800"/>
        <c:crossBetween val="midCat"/>
        <c:majorUnit val="1"/>
        <c:minorUnit val="0.4"/>
      </c:valAx>
      <c:valAx>
        <c:axId val="88111744"/>
        <c:scaling>
          <c:orientation val="minMax"/>
          <c:max val="500"/>
          <c:min val="-5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>
                    <a:latin typeface="Times New Roman" pitchFamily="18" charset="0"/>
                    <a:cs typeface="Times New Roman" pitchFamily="18" charset="0"/>
                  </a:rPr>
                  <a:t>Magnetization,</a:t>
                </a:r>
                <a:r>
                  <a:rPr lang="en-US" baseline="0">
                    <a:latin typeface="Times New Roman" pitchFamily="18" charset="0"/>
                    <a:cs typeface="Times New Roman" pitchFamily="18" charset="0"/>
                  </a:rPr>
                  <a:t> [mT]</a:t>
                </a:r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1.254650395646612E-2"/>
              <c:y val="0.2372265873015873"/>
            </c:manualLayout>
          </c:layout>
          <c:overlay val="0"/>
        </c:title>
        <c:numFmt formatCode="#,##0" sourceLinked="0"/>
        <c:majorTickMark val="out"/>
        <c:minorTickMark val="none"/>
        <c:tickLblPos val="low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88109056"/>
        <c:crossesAt val="-4"/>
        <c:crossBetween val="midCat"/>
      </c:valAx>
    </c:plotArea>
    <c:legend>
      <c:legendPos val="r"/>
      <c:layout>
        <c:manualLayout>
          <c:xMode val="edge"/>
          <c:yMode val="edge"/>
          <c:x val="0.74688333333333445"/>
          <c:y val="4.6382407407407497E-2"/>
          <c:w val="0.17556574074074074"/>
          <c:h val="0.13299074074074074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115883542139568"/>
          <c:y val="3.9788399070794352E-2"/>
          <c:w val="0.78027208982104557"/>
          <c:h val="0.78991111111111112"/>
        </c:manualLayout>
      </c:layout>
      <c:scatterChart>
        <c:scatterStyle val="smoothMarker"/>
        <c:varyColors val="0"/>
        <c:ser>
          <c:idx val="1"/>
          <c:order val="0"/>
          <c:tx>
            <c:v>4.3 K</c:v>
          </c:tx>
          <c:spPr>
            <a:ln w="19050">
              <a:solidFill>
                <a:schemeClr val="tx1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4552"/>
              <c:pt idx="0">
                <c:v>5.7242999999999999E-3</c:v>
              </c:pt>
              <c:pt idx="1">
                <c:v>5.7242999999999999E-3</c:v>
              </c:pt>
              <c:pt idx="2">
                <c:v>8.11803E-3</c:v>
              </c:pt>
              <c:pt idx="3">
                <c:v>8.11803E-3</c:v>
              </c:pt>
              <c:pt idx="4">
                <c:v>8.11803E-3</c:v>
              </c:pt>
              <c:pt idx="5">
                <c:v>9.53472E-3</c:v>
              </c:pt>
              <c:pt idx="6">
                <c:v>9.53472E-3</c:v>
              </c:pt>
              <c:pt idx="7">
                <c:v>9.53472E-3</c:v>
              </c:pt>
              <c:pt idx="8">
                <c:v>1.0658300000000001E-2</c:v>
              </c:pt>
              <c:pt idx="9">
                <c:v>1.0658300000000001E-2</c:v>
              </c:pt>
              <c:pt idx="10">
                <c:v>1.15376E-2</c:v>
              </c:pt>
              <c:pt idx="11">
                <c:v>1.15376E-2</c:v>
              </c:pt>
              <c:pt idx="12">
                <c:v>1.15376E-2</c:v>
              </c:pt>
              <c:pt idx="13">
                <c:v>1.4371E-2</c:v>
              </c:pt>
              <c:pt idx="14">
                <c:v>1.4371E-2</c:v>
              </c:pt>
              <c:pt idx="15">
                <c:v>1.4371E-2</c:v>
              </c:pt>
              <c:pt idx="16">
                <c:v>1.9940099999999999E-2</c:v>
              </c:pt>
              <c:pt idx="17">
                <c:v>1.9940099999999999E-2</c:v>
              </c:pt>
              <c:pt idx="18">
                <c:v>1.9940099999999999E-2</c:v>
              </c:pt>
              <c:pt idx="19">
                <c:v>2.7756300000000001E-2</c:v>
              </c:pt>
              <c:pt idx="20">
                <c:v>2.7756300000000001E-2</c:v>
              </c:pt>
              <c:pt idx="21">
                <c:v>2.7756300000000001E-2</c:v>
              </c:pt>
              <c:pt idx="22">
                <c:v>3.6745E-2</c:v>
              </c:pt>
              <c:pt idx="23">
                <c:v>3.6745E-2</c:v>
              </c:pt>
              <c:pt idx="24">
                <c:v>3.6745E-2</c:v>
              </c:pt>
              <c:pt idx="25">
                <c:v>4.6271100000000003E-2</c:v>
              </c:pt>
              <c:pt idx="26">
                <c:v>4.6271100000000003E-2</c:v>
              </c:pt>
              <c:pt idx="27">
                <c:v>5.6041399999999998E-2</c:v>
              </c:pt>
              <c:pt idx="28">
                <c:v>5.6041399999999998E-2</c:v>
              </c:pt>
              <c:pt idx="29">
                <c:v>5.6041399999999998E-2</c:v>
              </c:pt>
              <c:pt idx="30">
                <c:v>6.5860600000000005E-2</c:v>
              </c:pt>
              <c:pt idx="31">
                <c:v>6.5860600000000005E-2</c:v>
              </c:pt>
              <c:pt idx="32">
                <c:v>6.5860600000000005E-2</c:v>
              </c:pt>
              <c:pt idx="33">
                <c:v>7.5728599999999993E-2</c:v>
              </c:pt>
              <c:pt idx="34">
                <c:v>7.5728599999999993E-2</c:v>
              </c:pt>
              <c:pt idx="35">
                <c:v>7.5728599999999993E-2</c:v>
              </c:pt>
              <c:pt idx="36">
                <c:v>8.5791999999999993E-2</c:v>
              </c:pt>
              <c:pt idx="37">
                <c:v>8.5791999999999993E-2</c:v>
              </c:pt>
              <c:pt idx="38">
                <c:v>8.5791999999999993E-2</c:v>
              </c:pt>
              <c:pt idx="39">
                <c:v>9.5806600000000006E-2</c:v>
              </c:pt>
              <c:pt idx="40">
                <c:v>9.5806600000000006E-2</c:v>
              </c:pt>
              <c:pt idx="41">
                <c:v>0.10596800000000001</c:v>
              </c:pt>
              <c:pt idx="42">
                <c:v>0.10596800000000001</c:v>
              </c:pt>
              <c:pt idx="43">
                <c:v>0.10596800000000001</c:v>
              </c:pt>
              <c:pt idx="44">
                <c:v>0.116227</c:v>
              </c:pt>
              <c:pt idx="45">
                <c:v>0.116227</c:v>
              </c:pt>
              <c:pt idx="46">
                <c:v>0.116227</c:v>
              </c:pt>
              <c:pt idx="47">
                <c:v>0.126388</c:v>
              </c:pt>
              <c:pt idx="48">
                <c:v>0.126388</c:v>
              </c:pt>
              <c:pt idx="49">
                <c:v>0.126388</c:v>
              </c:pt>
              <c:pt idx="50">
                <c:v>0.136353</c:v>
              </c:pt>
              <c:pt idx="51">
                <c:v>0.136353</c:v>
              </c:pt>
              <c:pt idx="52">
                <c:v>0.136353</c:v>
              </c:pt>
              <c:pt idx="53">
                <c:v>0.14480499999999999</c:v>
              </c:pt>
              <c:pt idx="54">
                <c:v>0.14480499999999999</c:v>
              </c:pt>
              <c:pt idx="55">
                <c:v>0.15462400000000001</c:v>
              </c:pt>
              <c:pt idx="56">
                <c:v>0.15462400000000001</c:v>
              </c:pt>
              <c:pt idx="57">
                <c:v>0.15462400000000001</c:v>
              </c:pt>
              <c:pt idx="58">
                <c:v>0.16400300000000001</c:v>
              </c:pt>
              <c:pt idx="59">
                <c:v>0.16400300000000001</c:v>
              </c:pt>
              <c:pt idx="60">
                <c:v>0.16400300000000001</c:v>
              </c:pt>
              <c:pt idx="61">
                <c:v>0.17563000000000001</c:v>
              </c:pt>
              <c:pt idx="62">
                <c:v>0.17563000000000001</c:v>
              </c:pt>
              <c:pt idx="63">
                <c:v>0.17563000000000001</c:v>
              </c:pt>
              <c:pt idx="64">
                <c:v>0.185693</c:v>
              </c:pt>
              <c:pt idx="65">
                <c:v>0.185693</c:v>
              </c:pt>
              <c:pt idx="66">
                <c:v>0.185693</c:v>
              </c:pt>
              <c:pt idx="67">
                <c:v>0.194438</c:v>
              </c:pt>
              <c:pt idx="68">
                <c:v>0.194438</c:v>
              </c:pt>
              <c:pt idx="69">
                <c:v>0.20455000000000001</c:v>
              </c:pt>
              <c:pt idx="70">
                <c:v>0.20455000000000001</c:v>
              </c:pt>
              <c:pt idx="71">
                <c:v>0.20455000000000001</c:v>
              </c:pt>
              <c:pt idx="72">
                <c:v>0.21466199999999999</c:v>
              </c:pt>
              <c:pt idx="73">
                <c:v>0.21466199999999999</c:v>
              </c:pt>
              <c:pt idx="74">
                <c:v>0.21466199999999999</c:v>
              </c:pt>
              <c:pt idx="75">
                <c:v>0.22614300000000001</c:v>
              </c:pt>
              <c:pt idx="76">
                <c:v>0.22614300000000001</c:v>
              </c:pt>
              <c:pt idx="77">
                <c:v>0.22614300000000001</c:v>
              </c:pt>
              <c:pt idx="78">
                <c:v>0.23474</c:v>
              </c:pt>
              <c:pt idx="79">
                <c:v>0.23474</c:v>
              </c:pt>
              <c:pt idx="80">
                <c:v>0.23474</c:v>
              </c:pt>
              <c:pt idx="81">
                <c:v>0.244755</c:v>
              </c:pt>
              <c:pt idx="82">
                <c:v>0.244755</c:v>
              </c:pt>
              <c:pt idx="83">
                <c:v>0.25459900000000002</c:v>
              </c:pt>
              <c:pt idx="84">
                <c:v>0.25459900000000002</c:v>
              </c:pt>
              <c:pt idx="85">
                <c:v>0.25459900000000002</c:v>
              </c:pt>
              <c:pt idx="86">
                <c:v>0.25459900000000002</c:v>
              </c:pt>
              <c:pt idx="87">
                <c:v>0.265901</c:v>
              </c:pt>
              <c:pt idx="88">
                <c:v>0.265901</c:v>
              </c:pt>
              <c:pt idx="89">
                <c:v>0.275953</c:v>
              </c:pt>
              <c:pt idx="90">
                <c:v>0.275953</c:v>
              </c:pt>
              <c:pt idx="91">
                <c:v>0.28307100000000002</c:v>
              </c:pt>
              <c:pt idx="92">
                <c:v>0.28307100000000002</c:v>
              </c:pt>
              <c:pt idx="93">
                <c:v>0.29018899999999997</c:v>
              </c:pt>
              <c:pt idx="94">
                <c:v>0.29018899999999997</c:v>
              </c:pt>
              <c:pt idx="95">
                <c:v>0.29018899999999997</c:v>
              </c:pt>
              <c:pt idx="96">
                <c:v>0.30024099999999998</c:v>
              </c:pt>
              <c:pt idx="97">
                <c:v>0.30024099999999998</c:v>
              </c:pt>
              <c:pt idx="98">
                <c:v>0.30024099999999998</c:v>
              </c:pt>
              <c:pt idx="99">
                <c:v>0.31024499999999999</c:v>
              </c:pt>
              <c:pt idx="100">
                <c:v>0.31024499999999999</c:v>
              </c:pt>
              <c:pt idx="101">
                <c:v>0.31024499999999999</c:v>
              </c:pt>
              <c:pt idx="102">
                <c:v>0.32154700000000003</c:v>
              </c:pt>
              <c:pt idx="103">
                <c:v>0.32154700000000003</c:v>
              </c:pt>
              <c:pt idx="104">
                <c:v>0.32154700000000003</c:v>
              </c:pt>
              <c:pt idx="105">
                <c:v>0.32996399999999998</c:v>
              </c:pt>
              <c:pt idx="106">
                <c:v>0.32996399999999998</c:v>
              </c:pt>
              <c:pt idx="107">
                <c:v>0.33698600000000001</c:v>
              </c:pt>
              <c:pt idx="108">
                <c:v>0.33698600000000001</c:v>
              </c:pt>
              <c:pt idx="109">
                <c:v>0.34405599999999997</c:v>
              </c:pt>
              <c:pt idx="110">
                <c:v>0.34405599999999997</c:v>
              </c:pt>
              <c:pt idx="111">
                <c:v>0.35415600000000003</c:v>
              </c:pt>
              <c:pt idx="112">
                <c:v>0.35415600000000003</c:v>
              </c:pt>
              <c:pt idx="113">
                <c:v>0.35415600000000003</c:v>
              </c:pt>
              <c:pt idx="114">
                <c:v>0.36401499999999998</c:v>
              </c:pt>
              <c:pt idx="115">
                <c:v>0.36401499999999998</c:v>
              </c:pt>
              <c:pt idx="116">
                <c:v>0.36401499999999998</c:v>
              </c:pt>
              <c:pt idx="117">
                <c:v>0.37401899999999999</c:v>
              </c:pt>
              <c:pt idx="118">
                <c:v>0.37401899999999999</c:v>
              </c:pt>
              <c:pt idx="119">
                <c:v>0.37401899999999999</c:v>
              </c:pt>
              <c:pt idx="120">
                <c:v>0.38551400000000002</c:v>
              </c:pt>
              <c:pt idx="121">
                <c:v>0.38551400000000002</c:v>
              </c:pt>
              <c:pt idx="122">
                <c:v>0.38551400000000002</c:v>
              </c:pt>
              <c:pt idx="123">
                <c:v>0.395422</c:v>
              </c:pt>
              <c:pt idx="124">
                <c:v>0.395422</c:v>
              </c:pt>
              <c:pt idx="125">
                <c:v>0.395422</c:v>
              </c:pt>
              <c:pt idx="126">
                <c:v>0.405281</c:v>
              </c:pt>
              <c:pt idx="127">
                <c:v>0.405281</c:v>
              </c:pt>
              <c:pt idx="128">
                <c:v>0.41388999999999998</c:v>
              </c:pt>
              <c:pt idx="129">
                <c:v>0.41388999999999998</c:v>
              </c:pt>
              <c:pt idx="130">
                <c:v>0.41388999999999998</c:v>
              </c:pt>
              <c:pt idx="131">
                <c:v>0.42346099999999998</c:v>
              </c:pt>
              <c:pt idx="132">
                <c:v>0.42346099999999998</c:v>
              </c:pt>
              <c:pt idx="133">
                <c:v>0.42346099999999998</c:v>
              </c:pt>
              <c:pt idx="134">
                <c:v>0.43457099999999999</c:v>
              </c:pt>
              <c:pt idx="135">
                <c:v>0.43457099999999999</c:v>
              </c:pt>
              <c:pt idx="136">
                <c:v>0.43457099999999999</c:v>
              </c:pt>
              <c:pt idx="137">
                <c:v>0.44481500000000002</c:v>
              </c:pt>
              <c:pt idx="138">
                <c:v>0.44481500000000002</c:v>
              </c:pt>
              <c:pt idx="139">
                <c:v>0.44481500000000002</c:v>
              </c:pt>
              <c:pt idx="140">
                <c:v>0.45501200000000003</c:v>
              </c:pt>
              <c:pt idx="141">
                <c:v>0.45501200000000003</c:v>
              </c:pt>
              <c:pt idx="142">
                <c:v>0.45501200000000003</c:v>
              </c:pt>
              <c:pt idx="143">
                <c:v>0.46376499999999998</c:v>
              </c:pt>
              <c:pt idx="144">
                <c:v>0.46376499999999998</c:v>
              </c:pt>
              <c:pt idx="145">
                <c:v>0.47093099999999999</c:v>
              </c:pt>
              <c:pt idx="146">
                <c:v>0.47093099999999999</c:v>
              </c:pt>
              <c:pt idx="147">
                <c:v>0.478049</c:v>
              </c:pt>
              <c:pt idx="148">
                <c:v>0.484734</c:v>
              </c:pt>
              <c:pt idx="149">
                <c:v>0.484734</c:v>
              </c:pt>
              <c:pt idx="150">
                <c:v>0.484734</c:v>
              </c:pt>
              <c:pt idx="151">
                <c:v>0.494786</c:v>
              </c:pt>
              <c:pt idx="152">
                <c:v>0.494786</c:v>
              </c:pt>
              <c:pt idx="153">
                <c:v>0.50185000000000002</c:v>
              </c:pt>
              <c:pt idx="154">
                <c:v>0.50185000000000002</c:v>
              </c:pt>
              <c:pt idx="155">
                <c:v>0.50894799999999996</c:v>
              </c:pt>
              <c:pt idx="156">
                <c:v>0.50894799999999996</c:v>
              </c:pt>
              <c:pt idx="157">
                <c:v>0.51614099999999996</c:v>
              </c:pt>
              <c:pt idx="158">
                <c:v>0.51614099999999996</c:v>
              </c:pt>
              <c:pt idx="159">
                <c:v>0.52319000000000004</c:v>
              </c:pt>
              <c:pt idx="160">
                <c:v>0.52319000000000004</c:v>
              </c:pt>
              <c:pt idx="161">
                <c:v>0.53038300000000005</c:v>
              </c:pt>
              <c:pt idx="162">
                <c:v>0.53038300000000005</c:v>
              </c:pt>
              <c:pt idx="163">
                <c:v>0.53743200000000002</c:v>
              </c:pt>
              <c:pt idx="164">
                <c:v>0.53743200000000002</c:v>
              </c:pt>
              <c:pt idx="165">
                <c:v>0.54457699999999998</c:v>
              </c:pt>
              <c:pt idx="166">
                <c:v>0.54457699999999998</c:v>
              </c:pt>
              <c:pt idx="167">
                <c:v>0.55176999999999998</c:v>
              </c:pt>
              <c:pt idx="168">
                <c:v>0.55176999999999998</c:v>
              </c:pt>
              <c:pt idx="169">
                <c:v>0.55891500000000005</c:v>
              </c:pt>
              <c:pt idx="170">
                <c:v>0.55891500000000005</c:v>
              </c:pt>
              <c:pt idx="171">
                <c:v>0.56601199999999996</c:v>
              </c:pt>
              <c:pt idx="172">
                <c:v>0.56601199999999996</c:v>
              </c:pt>
              <c:pt idx="173">
                <c:v>0.56601199999999996</c:v>
              </c:pt>
              <c:pt idx="174">
                <c:v>0.57603400000000005</c:v>
              </c:pt>
              <c:pt idx="175">
                <c:v>0.57603400000000005</c:v>
              </c:pt>
              <c:pt idx="176">
                <c:v>0.57603400000000005</c:v>
              </c:pt>
              <c:pt idx="177">
                <c:v>0.58600799999999997</c:v>
              </c:pt>
              <c:pt idx="178">
                <c:v>0.58600799999999997</c:v>
              </c:pt>
              <c:pt idx="179">
                <c:v>0.58600799999999997</c:v>
              </c:pt>
              <c:pt idx="180">
                <c:v>0.59425600000000001</c:v>
              </c:pt>
              <c:pt idx="181">
                <c:v>0.59425600000000001</c:v>
              </c:pt>
              <c:pt idx="182">
                <c:v>0.60408700000000004</c:v>
              </c:pt>
              <c:pt idx="183">
                <c:v>0.60408700000000004</c:v>
              </c:pt>
              <c:pt idx="184">
                <c:v>0.61118399999999995</c:v>
              </c:pt>
              <c:pt idx="185">
                <c:v>0.61118399999999995</c:v>
              </c:pt>
              <c:pt idx="186">
                <c:v>0.61118399999999995</c:v>
              </c:pt>
              <c:pt idx="187">
                <c:v>0.622645</c:v>
              </c:pt>
              <c:pt idx="188">
                <c:v>0.622645</c:v>
              </c:pt>
              <c:pt idx="189">
                <c:v>0.622645</c:v>
              </c:pt>
              <c:pt idx="190">
                <c:v>0.63261900000000004</c:v>
              </c:pt>
              <c:pt idx="191">
                <c:v>0.63261900000000004</c:v>
              </c:pt>
              <c:pt idx="192">
                <c:v>0.63261900000000004</c:v>
              </c:pt>
              <c:pt idx="193">
                <c:v>0.64254500000000003</c:v>
              </c:pt>
              <c:pt idx="194">
                <c:v>0.64254500000000003</c:v>
              </c:pt>
              <c:pt idx="195">
                <c:v>0.648204</c:v>
              </c:pt>
              <c:pt idx="196">
                <c:v>0.648204</c:v>
              </c:pt>
              <c:pt idx="197">
                <c:v>0.648204</c:v>
              </c:pt>
              <c:pt idx="198">
                <c:v>0.66119899999999998</c:v>
              </c:pt>
              <c:pt idx="199">
                <c:v>0.66119899999999998</c:v>
              </c:pt>
              <c:pt idx="200">
                <c:v>0.66119899999999998</c:v>
              </c:pt>
              <c:pt idx="201">
                <c:v>0.67122099999999996</c:v>
              </c:pt>
              <c:pt idx="202">
                <c:v>0.67122099999999996</c:v>
              </c:pt>
              <c:pt idx="203">
                <c:v>0.67122099999999996</c:v>
              </c:pt>
              <c:pt idx="204">
                <c:v>0.68129099999999998</c:v>
              </c:pt>
              <c:pt idx="205">
                <c:v>0.68129099999999998</c:v>
              </c:pt>
              <c:pt idx="206">
                <c:v>0.68129099999999998</c:v>
              </c:pt>
              <c:pt idx="207">
                <c:v>0.69131399999999998</c:v>
              </c:pt>
              <c:pt idx="208">
                <c:v>0.69131399999999998</c:v>
              </c:pt>
              <c:pt idx="209">
                <c:v>0.70128800000000002</c:v>
              </c:pt>
              <c:pt idx="210">
                <c:v>0.70128800000000002</c:v>
              </c:pt>
              <c:pt idx="211">
                <c:v>0.70128800000000002</c:v>
              </c:pt>
              <c:pt idx="212">
                <c:v>0.71121400000000001</c:v>
              </c:pt>
              <c:pt idx="213">
                <c:v>0.71121400000000001</c:v>
              </c:pt>
              <c:pt idx="214">
                <c:v>0.71826299999999998</c:v>
              </c:pt>
              <c:pt idx="215">
                <c:v>0.71826299999999998</c:v>
              </c:pt>
              <c:pt idx="216">
                <c:v>0.72531199999999996</c:v>
              </c:pt>
              <c:pt idx="217">
                <c:v>0.72531199999999996</c:v>
              </c:pt>
              <c:pt idx="218">
                <c:v>0.73245800000000005</c:v>
              </c:pt>
              <c:pt idx="219">
                <c:v>0.73245800000000005</c:v>
              </c:pt>
              <c:pt idx="220">
                <c:v>0.73245800000000005</c:v>
              </c:pt>
              <c:pt idx="221">
                <c:v>0.74252799999999997</c:v>
              </c:pt>
              <c:pt idx="222">
                <c:v>0.74252799999999997</c:v>
              </c:pt>
              <c:pt idx="223">
                <c:v>0.74967300000000003</c:v>
              </c:pt>
              <c:pt idx="224">
                <c:v>0.74967300000000003</c:v>
              </c:pt>
              <c:pt idx="225">
                <c:v>0.74967300000000003</c:v>
              </c:pt>
              <c:pt idx="226">
                <c:v>0.75969500000000001</c:v>
              </c:pt>
              <c:pt idx="227">
                <c:v>0.75969500000000001</c:v>
              </c:pt>
              <c:pt idx="228">
                <c:v>0.75969500000000001</c:v>
              </c:pt>
              <c:pt idx="229">
                <c:v>0.76966900000000005</c:v>
              </c:pt>
              <c:pt idx="230">
                <c:v>0.76966900000000005</c:v>
              </c:pt>
              <c:pt idx="231">
                <c:v>0.776779</c:v>
              </c:pt>
              <c:pt idx="232">
                <c:v>0.776779</c:v>
              </c:pt>
              <c:pt idx="233">
                <c:v>0.78374699999999997</c:v>
              </c:pt>
              <c:pt idx="234">
                <c:v>0.78374699999999997</c:v>
              </c:pt>
              <c:pt idx="235">
                <c:v>0.79085700000000003</c:v>
              </c:pt>
              <c:pt idx="236">
                <c:v>0.79085700000000003</c:v>
              </c:pt>
              <c:pt idx="237">
                <c:v>0.79791999999999996</c:v>
              </c:pt>
              <c:pt idx="238">
                <c:v>0.79791999999999996</c:v>
              </c:pt>
              <c:pt idx="239">
                <c:v>0.80512600000000001</c:v>
              </c:pt>
              <c:pt idx="240">
                <c:v>0.80512600000000001</c:v>
              </c:pt>
              <c:pt idx="241">
                <c:v>0.80512600000000001</c:v>
              </c:pt>
              <c:pt idx="242">
                <c:v>0.81509900000000002</c:v>
              </c:pt>
              <c:pt idx="243">
                <c:v>0.82082599999999994</c:v>
              </c:pt>
              <c:pt idx="244">
                <c:v>0.82082599999999994</c:v>
              </c:pt>
              <c:pt idx="245">
                <c:v>0.82798400000000005</c:v>
              </c:pt>
              <c:pt idx="246">
                <c:v>0.82798400000000005</c:v>
              </c:pt>
              <c:pt idx="247">
                <c:v>0.835094</c:v>
              </c:pt>
              <c:pt idx="248">
                <c:v>0.835094</c:v>
              </c:pt>
              <c:pt idx="249">
                <c:v>0.84220499999999998</c:v>
              </c:pt>
              <c:pt idx="250">
                <c:v>0.84220499999999998</c:v>
              </c:pt>
              <c:pt idx="251">
                <c:v>0.84926800000000002</c:v>
              </c:pt>
              <c:pt idx="252">
                <c:v>0.84926800000000002</c:v>
              </c:pt>
              <c:pt idx="253">
                <c:v>0.85637799999999997</c:v>
              </c:pt>
              <c:pt idx="254">
                <c:v>0.85637799999999997</c:v>
              </c:pt>
              <c:pt idx="255">
                <c:v>0.85637799999999997</c:v>
              </c:pt>
              <c:pt idx="256">
                <c:v>0.86625600000000003</c:v>
              </c:pt>
              <c:pt idx="257">
                <c:v>0.86625600000000003</c:v>
              </c:pt>
              <c:pt idx="258">
                <c:v>0.873224</c:v>
              </c:pt>
              <c:pt idx="259">
                <c:v>0.873224</c:v>
              </c:pt>
              <c:pt idx="260">
                <c:v>0.88028600000000001</c:v>
              </c:pt>
              <c:pt idx="261">
                <c:v>0.88028600000000001</c:v>
              </c:pt>
              <c:pt idx="262">
                <c:v>0.88739699999999999</c:v>
              </c:pt>
              <c:pt idx="263">
                <c:v>0.88739699999999999</c:v>
              </c:pt>
              <c:pt idx="264">
                <c:v>0.89455499999999999</c:v>
              </c:pt>
              <c:pt idx="265">
                <c:v>0.89455499999999999</c:v>
              </c:pt>
              <c:pt idx="266">
                <c:v>0.89455499999999999</c:v>
              </c:pt>
              <c:pt idx="267">
                <c:v>0.90462399999999998</c:v>
              </c:pt>
              <c:pt idx="268">
                <c:v>0.90462399999999998</c:v>
              </c:pt>
              <c:pt idx="269">
                <c:v>0.91326200000000002</c:v>
              </c:pt>
              <c:pt idx="270">
                <c:v>0.91326200000000002</c:v>
              </c:pt>
              <c:pt idx="271">
                <c:v>0.91326200000000002</c:v>
              </c:pt>
              <c:pt idx="272">
                <c:v>0.92333100000000001</c:v>
              </c:pt>
              <c:pt idx="273">
                <c:v>0.92333100000000001</c:v>
              </c:pt>
              <c:pt idx="274">
                <c:v>0.93058399999999997</c:v>
              </c:pt>
              <c:pt idx="275">
                <c:v>0.93058399999999997</c:v>
              </c:pt>
              <c:pt idx="276">
                <c:v>0.93774299999999999</c:v>
              </c:pt>
              <c:pt idx="277">
                <c:v>0.93774299999999999</c:v>
              </c:pt>
              <c:pt idx="278">
                <c:v>0.93774299999999999</c:v>
              </c:pt>
              <c:pt idx="279">
                <c:v>0.94762100000000005</c:v>
              </c:pt>
              <c:pt idx="280">
                <c:v>0.94762100000000005</c:v>
              </c:pt>
              <c:pt idx="281">
                <c:v>0.94762100000000005</c:v>
              </c:pt>
              <c:pt idx="282">
                <c:v>0.95893099999999998</c:v>
              </c:pt>
              <c:pt idx="283">
                <c:v>0.95893099999999998</c:v>
              </c:pt>
              <c:pt idx="284">
                <c:v>0.95893099999999998</c:v>
              </c:pt>
              <c:pt idx="285">
                <c:v>0.96742499999999998</c:v>
              </c:pt>
              <c:pt idx="286">
                <c:v>0.96742499999999998</c:v>
              </c:pt>
              <c:pt idx="287">
                <c:v>0.96742499999999998</c:v>
              </c:pt>
              <c:pt idx="288">
                <c:v>0.97749399999999997</c:v>
              </c:pt>
              <c:pt idx="289">
                <c:v>0.97749399999999997</c:v>
              </c:pt>
              <c:pt idx="290">
                <c:v>0.98465199999999997</c:v>
              </c:pt>
              <c:pt idx="291">
                <c:v>0.99185800000000002</c:v>
              </c:pt>
              <c:pt idx="292">
                <c:v>0.99185800000000002</c:v>
              </c:pt>
              <c:pt idx="293">
                <c:v>0.998969</c:v>
              </c:pt>
              <c:pt idx="294">
                <c:v>0.998969</c:v>
              </c:pt>
              <c:pt idx="295">
                <c:v>0.998969</c:v>
              </c:pt>
              <c:pt idx="296">
                <c:v>0.998969</c:v>
              </c:pt>
              <c:pt idx="297">
                <c:v>1.01034</c:v>
              </c:pt>
              <c:pt idx="298">
                <c:v>1.01034</c:v>
              </c:pt>
              <c:pt idx="299">
                <c:v>1.02023</c:v>
              </c:pt>
              <c:pt idx="300">
                <c:v>1.02023</c:v>
              </c:pt>
              <c:pt idx="301">
                <c:v>1.02023</c:v>
              </c:pt>
              <c:pt idx="302">
                <c:v>1.0301199999999999</c:v>
              </c:pt>
              <c:pt idx="303">
                <c:v>1.0301199999999999</c:v>
              </c:pt>
              <c:pt idx="304">
                <c:v>1.0301199999999999</c:v>
              </c:pt>
              <c:pt idx="305">
                <c:v>1.0400100000000001</c:v>
              </c:pt>
              <c:pt idx="306">
                <c:v>1.0400100000000001</c:v>
              </c:pt>
              <c:pt idx="307">
                <c:v>1.04711</c:v>
              </c:pt>
              <c:pt idx="308">
                <c:v>1.04711</c:v>
              </c:pt>
              <c:pt idx="309">
                <c:v>1.0541700000000001</c:v>
              </c:pt>
              <c:pt idx="310">
                <c:v>1.0541700000000001</c:v>
              </c:pt>
              <c:pt idx="311">
                <c:v>1.0611699999999999</c:v>
              </c:pt>
              <c:pt idx="312">
                <c:v>1.0611699999999999</c:v>
              </c:pt>
              <c:pt idx="313">
                <c:v>1.0611699999999999</c:v>
              </c:pt>
              <c:pt idx="314">
                <c:v>1.0711599999999999</c:v>
              </c:pt>
              <c:pt idx="315">
                <c:v>1.0711599999999999</c:v>
              </c:pt>
              <c:pt idx="316">
                <c:v>1.0711599999999999</c:v>
              </c:pt>
              <c:pt idx="317">
                <c:v>1.0826100000000001</c:v>
              </c:pt>
              <c:pt idx="318">
                <c:v>1.0826100000000001</c:v>
              </c:pt>
              <c:pt idx="319">
                <c:v>1.0826100000000001</c:v>
              </c:pt>
              <c:pt idx="320">
                <c:v>1.09246</c:v>
              </c:pt>
              <c:pt idx="321">
                <c:v>1.09246</c:v>
              </c:pt>
              <c:pt idx="322">
                <c:v>1.09246</c:v>
              </c:pt>
              <c:pt idx="323">
                <c:v>1.10117</c:v>
              </c:pt>
              <c:pt idx="324">
                <c:v>1.10117</c:v>
              </c:pt>
              <c:pt idx="325">
                <c:v>1.1111500000000001</c:v>
              </c:pt>
              <c:pt idx="326">
                <c:v>1.1111500000000001</c:v>
              </c:pt>
              <c:pt idx="327">
                <c:v>1.1183000000000001</c:v>
              </c:pt>
              <c:pt idx="328">
                <c:v>1.1183000000000001</c:v>
              </c:pt>
              <c:pt idx="329">
                <c:v>1.1183000000000001</c:v>
              </c:pt>
              <c:pt idx="330">
                <c:v>1.1183000000000001</c:v>
              </c:pt>
              <c:pt idx="331">
                <c:v>1.12961</c:v>
              </c:pt>
              <c:pt idx="332">
                <c:v>1.12961</c:v>
              </c:pt>
              <c:pt idx="333">
                <c:v>1.1395500000000001</c:v>
              </c:pt>
              <c:pt idx="334">
                <c:v>1.1395500000000001</c:v>
              </c:pt>
              <c:pt idx="335">
                <c:v>1.1466499999999999</c:v>
              </c:pt>
              <c:pt idx="336">
                <c:v>1.1466499999999999</c:v>
              </c:pt>
              <c:pt idx="337">
                <c:v>1.1538900000000001</c:v>
              </c:pt>
              <c:pt idx="338">
                <c:v>1.1538900000000001</c:v>
              </c:pt>
              <c:pt idx="339">
                <c:v>1.1538900000000001</c:v>
              </c:pt>
              <c:pt idx="340">
                <c:v>1.16388</c:v>
              </c:pt>
              <c:pt idx="341">
                <c:v>1.16388</c:v>
              </c:pt>
              <c:pt idx="342">
                <c:v>1.16388</c:v>
              </c:pt>
              <c:pt idx="343">
                <c:v>1.1753800000000001</c:v>
              </c:pt>
              <c:pt idx="344">
                <c:v>1.1753800000000001</c:v>
              </c:pt>
              <c:pt idx="345">
                <c:v>1.1753800000000001</c:v>
              </c:pt>
              <c:pt idx="346">
                <c:v>1.18537</c:v>
              </c:pt>
              <c:pt idx="347">
                <c:v>1.18537</c:v>
              </c:pt>
              <c:pt idx="348">
                <c:v>1.18537</c:v>
              </c:pt>
              <c:pt idx="349">
                <c:v>1.1954</c:v>
              </c:pt>
              <c:pt idx="350">
                <c:v>1.1954</c:v>
              </c:pt>
              <c:pt idx="351">
                <c:v>1.1954</c:v>
              </c:pt>
              <c:pt idx="352">
                <c:v>1.2040200000000001</c:v>
              </c:pt>
              <c:pt idx="353">
                <c:v>1.2040200000000001</c:v>
              </c:pt>
              <c:pt idx="354">
                <c:v>1.2111700000000001</c:v>
              </c:pt>
              <c:pt idx="355">
                <c:v>1.2182200000000001</c:v>
              </c:pt>
              <c:pt idx="356">
                <c:v>1.2182200000000001</c:v>
              </c:pt>
              <c:pt idx="357">
                <c:v>1.2251799999999999</c:v>
              </c:pt>
              <c:pt idx="358">
                <c:v>1.2251799999999999</c:v>
              </c:pt>
              <c:pt idx="359">
                <c:v>1.2251799999999999</c:v>
              </c:pt>
              <c:pt idx="360">
                <c:v>1.23516</c:v>
              </c:pt>
              <c:pt idx="361">
                <c:v>1.23516</c:v>
              </c:pt>
              <c:pt idx="362">
                <c:v>1.23516</c:v>
              </c:pt>
              <c:pt idx="363">
                <c:v>1.24529</c:v>
              </c:pt>
              <c:pt idx="364">
                <c:v>1.24529</c:v>
              </c:pt>
              <c:pt idx="365">
                <c:v>1.24529</c:v>
              </c:pt>
              <c:pt idx="366">
                <c:v>1.2567600000000001</c:v>
              </c:pt>
              <c:pt idx="367">
                <c:v>1.2567600000000001</c:v>
              </c:pt>
              <c:pt idx="368">
                <c:v>1.2567600000000001</c:v>
              </c:pt>
              <c:pt idx="369">
                <c:v>1.2654300000000001</c:v>
              </c:pt>
              <c:pt idx="370">
                <c:v>1.2654300000000001</c:v>
              </c:pt>
              <c:pt idx="371">
                <c:v>1.27254</c:v>
              </c:pt>
              <c:pt idx="372">
                <c:v>1.27254</c:v>
              </c:pt>
              <c:pt idx="373">
                <c:v>1.27965</c:v>
              </c:pt>
              <c:pt idx="374">
                <c:v>1.27965</c:v>
              </c:pt>
              <c:pt idx="375">
                <c:v>1.28949</c:v>
              </c:pt>
              <c:pt idx="376">
                <c:v>1.28949</c:v>
              </c:pt>
              <c:pt idx="377">
                <c:v>1.28949</c:v>
              </c:pt>
              <c:pt idx="378">
                <c:v>1.29948</c:v>
              </c:pt>
              <c:pt idx="379">
                <c:v>1.29948</c:v>
              </c:pt>
              <c:pt idx="380">
                <c:v>1.29948</c:v>
              </c:pt>
              <c:pt idx="381">
                <c:v>1.3092699999999999</c:v>
              </c:pt>
              <c:pt idx="382">
                <c:v>1.3092699999999999</c:v>
              </c:pt>
              <c:pt idx="383">
                <c:v>1.3092699999999999</c:v>
              </c:pt>
              <c:pt idx="384">
                <c:v>1.32067</c:v>
              </c:pt>
              <c:pt idx="385">
                <c:v>1.32067</c:v>
              </c:pt>
              <c:pt idx="386">
                <c:v>1.32067</c:v>
              </c:pt>
              <c:pt idx="387">
                <c:v>1.3291500000000001</c:v>
              </c:pt>
              <c:pt idx="388">
                <c:v>1.3291500000000001</c:v>
              </c:pt>
              <c:pt idx="389">
                <c:v>1.3291500000000001</c:v>
              </c:pt>
              <c:pt idx="390">
                <c:v>1.33918</c:v>
              </c:pt>
              <c:pt idx="391">
                <c:v>1.33918</c:v>
              </c:pt>
              <c:pt idx="392">
                <c:v>1.34931</c:v>
              </c:pt>
              <c:pt idx="393">
                <c:v>1.34931</c:v>
              </c:pt>
              <c:pt idx="394">
                <c:v>1.35642</c:v>
              </c:pt>
              <c:pt idx="395">
                <c:v>1.35642</c:v>
              </c:pt>
              <c:pt idx="396">
                <c:v>1.36358</c:v>
              </c:pt>
              <c:pt idx="397">
                <c:v>1.36358</c:v>
              </c:pt>
              <c:pt idx="398">
                <c:v>1.36358</c:v>
              </c:pt>
              <c:pt idx="399">
                <c:v>1.3735200000000001</c:v>
              </c:pt>
              <c:pt idx="400">
                <c:v>1.3735200000000001</c:v>
              </c:pt>
              <c:pt idx="401">
                <c:v>1.3735200000000001</c:v>
              </c:pt>
              <c:pt idx="402">
                <c:v>1.38327</c:v>
              </c:pt>
              <c:pt idx="403">
                <c:v>1.38327</c:v>
              </c:pt>
              <c:pt idx="404">
                <c:v>1.3917900000000001</c:v>
              </c:pt>
              <c:pt idx="405">
                <c:v>1.3917900000000001</c:v>
              </c:pt>
              <c:pt idx="406">
                <c:v>1.39754</c:v>
              </c:pt>
              <c:pt idx="407">
                <c:v>1.39754</c:v>
              </c:pt>
              <c:pt idx="408">
                <c:v>1.40465</c:v>
              </c:pt>
              <c:pt idx="409">
                <c:v>1.40465</c:v>
              </c:pt>
              <c:pt idx="410">
                <c:v>1.41185</c:v>
              </c:pt>
              <c:pt idx="411">
                <c:v>1.41185</c:v>
              </c:pt>
              <c:pt idx="412">
                <c:v>1.4190100000000001</c:v>
              </c:pt>
              <c:pt idx="413">
                <c:v>1.4190100000000001</c:v>
              </c:pt>
              <c:pt idx="414">
                <c:v>1.4261200000000001</c:v>
              </c:pt>
              <c:pt idx="415">
                <c:v>1.4261200000000001</c:v>
              </c:pt>
              <c:pt idx="416">
                <c:v>1.4332800000000001</c:v>
              </c:pt>
              <c:pt idx="417">
                <c:v>1.4332800000000001</c:v>
              </c:pt>
              <c:pt idx="418">
                <c:v>1.4404399999999999</c:v>
              </c:pt>
              <c:pt idx="419">
                <c:v>1.4404399999999999</c:v>
              </c:pt>
              <c:pt idx="420">
                <c:v>1.4476500000000001</c:v>
              </c:pt>
              <c:pt idx="421">
                <c:v>1.4476500000000001</c:v>
              </c:pt>
              <c:pt idx="422">
                <c:v>1.4547600000000001</c:v>
              </c:pt>
              <c:pt idx="423">
                <c:v>1.4547600000000001</c:v>
              </c:pt>
              <c:pt idx="424">
                <c:v>1.4619200000000001</c:v>
              </c:pt>
              <c:pt idx="425">
                <c:v>1.4619200000000001</c:v>
              </c:pt>
              <c:pt idx="426">
                <c:v>1.4619200000000001</c:v>
              </c:pt>
              <c:pt idx="427">
                <c:v>1.4734100000000001</c:v>
              </c:pt>
              <c:pt idx="428">
                <c:v>1.4734100000000001</c:v>
              </c:pt>
              <c:pt idx="429">
                <c:v>1.4804299999999999</c:v>
              </c:pt>
              <c:pt idx="430">
                <c:v>1.4804299999999999</c:v>
              </c:pt>
              <c:pt idx="431">
                <c:v>1.4804299999999999</c:v>
              </c:pt>
              <c:pt idx="432">
                <c:v>1.49041</c:v>
              </c:pt>
              <c:pt idx="433">
                <c:v>1.49041</c:v>
              </c:pt>
              <c:pt idx="434">
                <c:v>1.49752</c:v>
              </c:pt>
              <c:pt idx="435">
                <c:v>1.49752</c:v>
              </c:pt>
              <c:pt idx="436">
                <c:v>1.50458</c:v>
              </c:pt>
              <c:pt idx="437">
                <c:v>1.50458</c:v>
              </c:pt>
              <c:pt idx="438">
                <c:v>1.5116099999999999</c:v>
              </c:pt>
              <c:pt idx="439">
                <c:v>1.5116099999999999</c:v>
              </c:pt>
              <c:pt idx="440">
                <c:v>1.51878</c:v>
              </c:pt>
              <c:pt idx="441">
                <c:v>1.51878</c:v>
              </c:pt>
              <c:pt idx="442">
                <c:v>1.5259499999999999</c:v>
              </c:pt>
              <c:pt idx="443">
                <c:v>1.5259499999999999</c:v>
              </c:pt>
              <c:pt idx="444">
                <c:v>1.5329299999999999</c:v>
              </c:pt>
              <c:pt idx="445">
                <c:v>1.5329299999999999</c:v>
              </c:pt>
              <c:pt idx="446">
                <c:v>1.54009</c:v>
              </c:pt>
              <c:pt idx="447">
                <c:v>1.54009</c:v>
              </c:pt>
              <c:pt idx="448">
                <c:v>1.5472600000000001</c:v>
              </c:pt>
              <c:pt idx="449">
                <c:v>1.5472600000000001</c:v>
              </c:pt>
              <c:pt idx="450">
                <c:v>1.5472600000000001</c:v>
              </c:pt>
              <c:pt idx="451">
                <c:v>1.55718</c:v>
              </c:pt>
              <c:pt idx="452">
                <c:v>1.55718</c:v>
              </c:pt>
              <c:pt idx="453">
                <c:v>1.5642499999999999</c:v>
              </c:pt>
              <c:pt idx="454">
                <c:v>1.5642499999999999</c:v>
              </c:pt>
              <c:pt idx="455">
                <c:v>1.5642499999999999</c:v>
              </c:pt>
              <c:pt idx="456">
                <c:v>1.57565</c:v>
              </c:pt>
              <c:pt idx="457">
                <c:v>1.57565</c:v>
              </c:pt>
              <c:pt idx="458">
                <c:v>1.5827800000000001</c:v>
              </c:pt>
              <c:pt idx="459">
                <c:v>1.5827800000000001</c:v>
              </c:pt>
              <c:pt idx="460">
                <c:v>1.5827800000000001</c:v>
              </c:pt>
              <c:pt idx="461">
                <c:v>1.5927800000000001</c:v>
              </c:pt>
              <c:pt idx="462">
                <c:v>1.5927800000000001</c:v>
              </c:pt>
              <c:pt idx="463">
                <c:v>1.59995</c:v>
              </c:pt>
              <c:pt idx="464">
                <c:v>1.59995</c:v>
              </c:pt>
              <c:pt idx="465">
                <c:v>1.59995</c:v>
              </c:pt>
              <c:pt idx="466">
                <c:v>1.6113500000000001</c:v>
              </c:pt>
              <c:pt idx="467">
                <c:v>1.6113500000000001</c:v>
              </c:pt>
              <c:pt idx="468">
                <c:v>1.6113500000000001</c:v>
              </c:pt>
              <c:pt idx="469">
                <c:v>1.61992</c:v>
              </c:pt>
              <c:pt idx="470">
                <c:v>1.61992</c:v>
              </c:pt>
              <c:pt idx="471">
                <c:v>1.61992</c:v>
              </c:pt>
              <c:pt idx="472">
                <c:v>1.63002</c:v>
              </c:pt>
              <c:pt idx="473">
                <c:v>1.63002</c:v>
              </c:pt>
              <c:pt idx="474">
                <c:v>1.6371899999999999</c:v>
              </c:pt>
              <c:pt idx="475">
                <c:v>1.64435</c:v>
              </c:pt>
              <c:pt idx="476">
                <c:v>1.64435</c:v>
              </c:pt>
              <c:pt idx="477">
                <c:v>1.64435</c:v>
              </c:pt>
              <c:pt idx="478">
                <c:v>1.6513800000000001</c:v>
              </c:pt>
              <c:pt idx="479">
                <c:v>1.65846</c:v>
              </c:pt>
              <c:pt idx="480">
                <c:v>1.65846</c:v>
              </c:pt>
              <c:pt idx="481">
                <c:v>1.6655800000000001</c:v>
              </c:pt>
              <c:pt idx="482">
                <c:v>1.6655800000000001</c:v>
              </c:pt>
              <c:pt idx="483">
                <c:v>1.6713</c:v>
              </c:pt>
              <c:pt idx="484">
                <c:v>1.6713</c:v>
              </c:pt>
              <c:pt idx="485">
                <c:v>1.6784699999999999</c:v>
              </c:pt>
              <c:pt idx="486">
                <c:v>1.6784699999999999</c:v>
              </c:pt>
              <c:pt idx="487">
                <c:v>1.6855500000000001</c:v>
              </c:pt>
              <c:pt idx="488">
                <c:v>1.6855500000000001</c:v>
              </c:pt>
              <c:pt idx="489">
                <c:v>1.6926699999999999</c:v>
              </c:pt>
              <c:pt idx="490">
                <c:v>1.6926699999999999</c:v>
              </c:pt>
              <c:pt idx="491">
                <c:v>1.6998800000000001</c:v>
              </c:pt>
              <c:pt idx="492">
                <c:v>1.6998800000000001</c:v>
              </c:pt>
              <c:pt idx="493">
                <c:v>1.70705</c:v>
              </c:pt>
              <c:pt idx="494">
                <c:v>1.70705</c:v>
              </c:pt>
              <c:pt idx="495">
                <c:v>1.71431</c:v>
              </c:pt>
              <c:pt idx="496">
                <c:v>1.71431</c:v>
              </c:pt>
              <c:pt idx="497">
                <c:v>1.72143</c:v>
              </c:pt>
              <c:pt idx="498">
                <c:v>1.72143</c:v>
              </c:pt>
              <c:pt idx="499">
                <c:v>1.7285999999999999</c:v>
              </c:pt>
              <c:pt idx="500">
                <c:v>1.7285999999999999</c:v>
              </c:pt>
              <c:pt idx="501">
                <c:v>1.7357199999999999</c:v>
              </c:pt>
              <c:pt idx="502">
                <c:v>1.7357199999999999</c:v>
              </c:pt>
              <c:pt idx="503">
                <c:v>1.7357199999999999</c:v>
              </c:pt>
              <c:pt idx="504">
                <c:v>1.74573</c:v>
              </c:pt>
              <c:pt idx="505">
                <c:v>1.74573</c:v>
              </c:pt>
              <c:pt idx="506">
                <c:v>1.74573</c:v>
              </c:pt>
              <c:pt idx="507">
                <c:v>1.7557199999999999</c:v>
              </c:pt>
              <c:pt idx="508">
                <c:v>1.7557199999999999</c:v>
              </c:pt>
              <c:pt idx="509">
                <c:v>1.7628299999999999</c:v>
              </c:pt>
              <c:pt idx="510">
                <c:v>1.7628299999999999</c:v>
              </c:pt>
              <c:pt idx="511">
                <c:v>1.7628299999999999</c:v>
              </c:pt>
              <c:pt idx="512">
                <c:v>1.7728299999999999</c:v>
              </c:pt>
              <c:pt idx="513">
                <c:v>1.7728299999999999</c:v>
              </c:pt>
              <c:pt idx="514">
                <c:v>1.78291</c:v>
              </c:pt>
              <c:pt idx="515">
                <c:v>1.78291</c:v>
              </c:pt>
              <c:pt idx="516">
                <c:v>1.78291</c:v>
              </c:pt>
              <c:pt idx="517">
                <c:v>1.7929900000000001</c:v>
              </c:pt>
              <c:pt idx="518">
                <c:v>1.7929900000000001</c:v>
              </c:pt>
              <c:pt idx="519">
                <c:v>1.8001499999999999</c:v>
              </c:pt>
              <c:pt idx="520">
                <c:v>1.8001499999999999</c:v>
              </c:pt>
              <c:pt idx="521">
                <c:v>1.80731</c:v>
              </c:pt>
              <c:pt idx="522">
                <c:v>1.80731</c:v>
              </c:pt>
              <c:pt idx="523">
                <c:v>1.80731</c:v>
              </c:pt>
              <c:pt idx="524">
                <c:v>1.8171999999999999</c:v>
              </c:pt>
              <c:pt idx="525">
                <c:v>1.8171999999999999</c:v>
              </c:pt>
              <c:pt idx="526">
                <c:v>1.8242700000000001</c:v>
              </c:pt>
              <c:pt idx="527">
                <c:v>1.8242700000000001</c:v>
              </c:pt>
              <c:pt idx="528">
                <c:v>1.83138</c:v>
              </c:pt>
              <c:pt idx="529">
                <c:v>1.83138</c:v>
              </c:pt>
              <c:pt idx="530">
                <c:v>1.83839</c:v>
              </c:pt>
              <c:pt idx="531">
                <c:v>1.83839</c:v>
              </c:pt>
              <c:pt idx="532">
                <c:v>1.8455999999999999</c:v>
              </c:pt>
              <c:pt idx="533">
                <c:v>1.8455999999999999</c:v>
              </c:pt>
              <c:pt idx="534">
                <c:v>1.85266</c:v>
              </c:pt>
              <c:pt idx="535">
                <c:v>1.85266</c:v>
              </c:pt>
              <c:pt idx="536">
                <c:v>1.85266</c:v>
              </c:pt>
              <c:pt idx="537">
                <c:v>1.86256</c:v>
              </c:pt>
              <c:pt idx="538">
                <c:v>1.86256</c:v>
              </c:pt>
              <c:pt idx="539">
                <c:v>1.8696699999999999</c:v>
              </c:pt>
              <c:pt idx="540">
                <c:v>1.8696699999999999</c:v>
              </c:pt>
              <c:pt idx="541">
                <c:v>1.8768199999999999</c:v>
              </c:pt>
              <c:pt idx="542">
                <c:v>1.8768199999999999</c:v>
              </c:pt>
              <c:pt idx="543">
                <c:v>1.8840300000000001</c:v>
              </c:pt>
              <c:pt idx="544">
                <c:v>1.8840300000000001</c:v>
              </c:pt>
              <c:pt idx="545">
                <c:v>1.8910899999999999</c:v>
              </c:pt>
              <c:pt idx="546">
                <c:v>1.8910899999999999</c:v>
              </c:pt>
              <c:pt idx="547">
                <c:v>1.8982000000000001</c:v>
              </c:pt>
              <c:pt idx="548">
                <c:v>1.8982000000000001</c:v>
              </c:pt>
              <c:pt idx="549">
                <c:v>1.9053100000000001</c:v>
              </c:pt>
              <c:pt idx="550">
                <c:v>1.9053100000000001</c:v>
              </c:pt>
              <c:pt idx="551">
                <c:v>1.9053100000000001</c:v>
              </c:pt>
              <c:pt idx="552">
                <c:v>1.91665</c:v>
              </c:pt>
              <c:pt idx="553">
                <c:v>1.91665</c:v>
              </c:pt>
              <c:pt idx="554">
                <c:v>1.91665</c:v>
              </c:pt>
              <c:pt idx="555">
                <c:v>1.9251499999999999</c:v>
              </c:pt>
              <c:pt idx="556">
                <c:v>1.9251499999999999</c:v>
              </c:pt>
              <c:pt idx="557">
                <c:v>1.9251499999999999</c:v>
              </c:pt>
              <c:pt idx="558">
                <c:v>1.9350499999999999</c:v>
              </c:pt>
              <c:pt idx="559">
                <c:v>1.9350499999999999</c:v>
              </c:pt>
              <c:pt idx="560">
                <c:v>1.94509</c:v>
              </c:pt>
              <c:pt idx="561">
                <c:v>1.94509</c:v>
              </c:pt>
              <c:pt idx="562">
                <c:v>1.94509</c:v>
              </c:pt>
              <c:pt idx="563">
                <c:v>1.95522</c:v>
              </c:pt>
              <c:pt idx="564">
                <c:v>1.95522</c:v>
              </c:pt>
              <c:pt idx="565">
                <c:v>1.95522</c:v>
              </c:pt>
              <c:pt idx="566">
                <c:v>1.96539</c:v>
              </c:pt>
              <c:pt idx="567">
                <c:v>1.96539</c:v>
              </c:pt>
              <c:pt idx="568">
                <c:v>1.96539</c:v>
              </c:pt>
              <c:pt idx="569">
                <c:v>1.9754799999999999</c:v>
              </c:pt>
              <c:pt idx="570">
                <c:v>1.9754799999999999</c:v>
              </c:pt>
              <c:pt idx="571">
                <c:v>1.9754799999999999</c:v>
              </c:pt>
              <c:pt idx="572">
                <c:v>1.9855100000000001</c:v>
              </c:pt>
              <c:pt idx="573">
                <c:v>1.9855100000000001</c:v>
              </c:pt>
              <c:pt idx="574">
                <c:v>1.99258</c:v>
              </c:pt>
              <c:pt idx="575">
                <c:v>1.99969</c:v>
              </c:pt>
              <c:pt idx="576">
                <c:v>1.99969</c:v>
              </c:pt>
              <c:pt idx="577">
                <c:v>2.00664</c:v>
              </c:pt>
              <c:pt idx="578">
                <c:v>2.00664</c:v>
              </c:pt>
              <c:pt idx="579">
                <c:v>2.0121500000000001</c:v>
              </c:pt>
              <c:pt idx="580">
                <c:v>2.0121500000000001</c:v>
              </c:pt>
              <c:pt idx="581">
                <c:v>2.0190999999999999</c:v>
              </c:pt>
              <c:pt idx="582">
                <c:v>2.0190999999999999</c:v>
              </c:pt>
              <c:pt idx="583">
                <c:v>2.0260500000000001</c:v>
              </c:pt>
              <c:pt idx="584">
                <c:v>2.0260500000000001</c:v>
              </c:pt>
              <c:pt idx="585">
                <c:v>2.0260500000000001</c:v>
              </c:pt>
              <c:pt idx="586">
                <c:v>2.0360200000000002</c:v>
              </c:pt>
              <c:pt idx="587">
                <c:v>2.0360200000000002</c:v>
              </c:pt>
              <c:pt idx="588">
                <c:v>2.0430600000000001</c:v>
              </c:pt>
              <c:pt idx="589">
                <c:v>2.0430600000000001</c:v>
              </c:pt>
              <c:pt idx="590">
                <c:v>2.0501499999999999</c:v>
              </c:pt>
              <c:pt idx="591">
                <c:v>2.0501499999999999</c:v>
              </c:pt>
              <c:pt idx="592">
                <c:v>2.0571000000000002</c:v>
              </c:pt>
              <c:pt idx="593">
                <c:v>2.0571000000000002</c:v>
              </c:pt>
              <c:pt idx="594">
                <c:v>2.0571000000000002</c:v>
              </c:pt>
              <c:pt idx="595">
                <c:v>2.06847</c:v>
              </c:pt>
              <c:pt idx="596">
                <c:v>2.06847</c:v>
              </c:pt>
              <c:pt idx="597">
                <c:v>2.06847</c:v>
              </c:pt>
              <c:pt idx="598">
                <c:v>2.0769099999999998</c:v>
              </c:pt>
              <c:pt idx="599">
                <c:v>2.0769099999999998</c:v>
              </c:pt>
              <c:pt idx="600">
                <c:v>2.0769099999999998</c:v>
              </c:pt>
              <c:pt idx="601">
                <c:v>2.0867900000000001</c:v>
              </c:pt>
              <c:pt idx="602">
                <c:v>2.0867900000000001</c:v>
              </c:pt>
              <c:pt idx="603">
                <c:v>2.0967199999999999</c:v>
              </c:pt>
              <c:pt idx="604">
                <c:v>2.0967199999999999</c:v>
              </c:pt>
              <c:pt idx="605">
                <c:v>2.0967199999999999</c:v>
              </c:pt>
              <c:pt idx="606">
                <c:v>2.1066500000000001</c:v>
              </c:pt>
              <c:pt idx="607">
                <c:v>2.1066500000000001</c:v>
              </c:pt>
              <c:pt idx="608">
                <c:v>2.11382</c:v>
              </c:pt>
              <c:pt idx="609">
                <c:v>2.11382</c:v>
              </c:pt>
              <c:pt idx="610">
                <c:v>2.1209500000000001</c:v>
              </c:pt>
              <c:pt idx="611">
                <c:v>2.1209500000000001</c:v>
              </c:pt>
              <c:pt idx="612">
                <c:v>2.1280800000000002</c:v>
              </c:pt>
              <c:pt idx="613">
                <c:v>2.1280800000000002</c:v>
              </c:pt>
              <c:pt idx="614">
                <c:v>2.13517</c:v>
              </c:pt>
              <c:pt idx="615">
                <c:v>2.13517</c:v>
              </c:pt>
              <c:pt idx="616">
                <c:v>2.1423399999999999</c:v>
              </c:pt>
              <c:pt idx="617">
                <c:v>2.1423399999999999</c:v>
              </c:pt>
              <c:pt idx="618">
                <c:v>2.1423399999999999</c:v>
              </c:pt>
              <c:pt idx="619">
                <c:v>2.1523599999999998</c:v>
              </c:pt>
              <c:pt idx="620">
                <c:v>2.1523599999999998</c:v>
              </c:pt>
              <c:pt idx="621">
                <c:v>2.1594899999999999</c:v>
              </c:pt>
              <c:pt idx="622">
                <c:v>2.1594899999999999</c:v>
              </c:pt>
              <c:pt idx="623">
                <c:v>2.1666699999999999</c:v>
              </c:pt>
              <c:pt idx="624">
                <c:v>2.1666699999999999</c:v>
              </c:pt>
              <c:pt idx="625">
                <c:v>2.1738400000000002</c:v>
              </c:pt>
              <c:pt idx="626">
                <c:v>2.1738400000000002</c:v>
              </c:pt>
              <c:pt idx="627">
                <c:v>2.18106</c:v>
              </c:pt>
              <c:pt idx="628">
                <c:v>2.18106</c:v>
              </c:pt>
              <c:pt idx="629">
                <c:v>2.18824</c:v>
              </c:pt>
              <c:pt idx="630">
                <c:v>2.18824</c:v>
              </c:pt>
              <c:pt idx="631">
                <c:v>2.19537</c:v>
              </c:pt>
              <c:pt idx="632">
                <c:v>2.19537</c:v>
              </c:pt>
              <c:pt idx="633">
                <c:v>2.19537</c:v>
              </c:pt>
              <c:pt idx="634">
                <c:v>2.2069700000000001</c:v>
              </c:pt>
              <c:pt idx="635">
                <c:v>2.2069700000000001</c:v>
              </c:pt>
              <c:pt idx="636">
                <c:v>2.21428</c:v>
              </c:pt>
              <c:pt idx="637">
                <c:v>2.21428</c:v>
              </c:pt>
              <c:pt idx="638">
                <c:v>2.21428</c:v>
              </c:pt>
              <c:pt idx="639">
                <c:v>2.2244299999999999</c:v>
              </c:pt>
              <c:pt idx="640">
                <c:v>2.2244299999999999</c:v>
              </c:pt>
              <c:pt idx="641">
                <c:v>2.2244299999999999</c:v>
              </c:pt>
              <c:pt idx="642">
                <c:v>2.2345899999999999</c:v>
              </c:pt>
              <c:pt idx="643">
                <c:v>2.2345899999999999</c:v>
              </c:pt>
              <c:pt idx="644">
                <c:v>2.2418499999999999</c:v>
              </c:pt>
              <c:pt idx="645">
                <c:v>2.2418499999999999</c:v>
              </c:pt>
              <c:pt idx="646">
                <c:v>2.2418499999999999</c:v>
              </c:pt>
              <c:pt idx="647">
                <c:v>2.2505000000000002</c:v>
              </c:pt>
              <c:pt idx="648">
                <c:v>2.2505000000000002</c:v>
              </c:pt>
              <c:pt idx="649">
                <c:v>2.2603200000000001</c:v>
              </c:pt>
              <c:pt idx="650">
                <c:v>2.2603200000000001</c:v>
              </c:pt>
              <c:pt idx="651">
                <c:v>2.2603200000000001</c:v>
              </c:pt>
              <c:pt idx="652">
                <c:v>2.27176</c:v>
              </c:pt>
              <c:pt idx="653">
                <c:v>2.27176</c:v>
              </c:pt>
              <c:pt idx="654">
                <c:v>2.2789100000000002</c:v>
              </c:pt>
              <c:pt idx="655">
                <c:v>2.2789100000000002</c:v>
              </c:pt>
              <c:pt idx="656">
                <c:v>2.2859600000000002</c:v>
              </c:pt>
              <c:pt idx="657">
                <c:v>2.2859600000000002</c:v>
              </c:pt>
              <c:pt idx="658">
                <c:v>2.29311</c:v>
              </c:pt>
              <c:pt idx="659">
                <c:v>2.29311</c:v>
              </c:pt>
              <c:pt idx="660">
                <c:v>2.30017</c:v>
              </c:pt>
              <c:pt idx="661">
                <c:v>2.30017</c:v>
              </c:pt>
              <c:pt idx="662">
                <c:v>2.3073600000000001</c:v>
              </c:pt>
              <c:pt idx="663">
                <c:v>2.3073600000000001</c:v>
              </c:pt>
              <c:pt idx="664">
                <c:v>2.31318</c:v>
              </c:pt>
              <c:pt idx="665">
                <c:v>2.31318</c:v>
              </c:pt>
              <c:pt idx="666">
                <c:v>2.3204199999999999</c:v>
              </c:pt>
              <c:pt idx="667">
                <c:v>2.3204199999999999</c:v>
              </c:pt>
              <c:pt idx="668">
                <c:v>2.32761</c:v>
              </c:pt>
              <c:pt idx="669">
                <c:v>2.32761</c:v>
              </c:pt>
              <c:pt idx="670">
                <c:v>2.3347500000000001</c:v>
              </c:pt>
              <c:pt idx="671">
                <c:v>2.3347500000000001</c:v>
              </c:pt>
              <c:pt idx="672">
                <c:v>2.3418999999999999</c:v>
              </c:pt>
              <c:pt idx="673">
                <c:v>2.3418999999999999</c:v>
              </c:pt>
              <c:pt idx="674">
                <c:v>2.3490899999999999</c:v>
              </c:pt>
              <c:pt idx="675">
                <c:v>2.3490899999999999</c:v>
              </c:pt>
              <c:pt idx="676">
                <c:v>2.3561899999999998</c:v>
              </c:pt>
              <c:pt idx="677">
                <c:v>2.3561899999999998</c:v>
              </c:pt>
              <c:pt idx="678">
                <c:v>2.3632900000000001</c:v>
              </c:pt>
              <c:pt idx="679">
                <c:v>2.3632900000000001</c:v>
              </c:pt>
              <c:pt idx="680">
                <c:v>2.3704800000000001</c:v>
              </c:pt>
              <c:pt idx="681">
                <c:v>2.3704800000000001</c:v>
              </c:pt>
              <c:pt idx="682">
                <c:v>2.3776199999999998</c:v>
              </c:pt>
              <c:pt idx="683">
                <c:v>2.3776199999999998</c:v>
              </c:pt>
              <c:pt idx="684">
                <c:v>2.3848500000000001</c:v>
              </c:pt>
              <c:pt idx="685">
                <c:v>2.3848500000000001</c:v>
              </c:pt>
              <c:pt idx="686">
                <c:v>2.39209</c:v>
              </c:pt>
              <c:pt idx="687">
                <c:v>2.39209</c:v>
              </c:pt>
              <c:pt idx="688">
                <c:v>2.3993199999999999</c:v>
              </c:pt>
              <c:pt idx="689">
                <c:v>2.3993199999999999</c:v>
              </c:pt>
              <c:pt idx="690">
                <c:v>2.3993199999999999</c:v>
              </c:pt>
              <c:pt idx="691">
                <c:v>2.4092699999999998</c:v>
              </c:pt>
              <c:pt idx="692">
                <c:v>2.4092699999999998</c:v>
              </c:pt>
              <c:pt idx="693">
                <c:v>2.4092699999999998</c:v>
              </c:pt>
              <c:pt idx="694">
                <c:v>2.4191799999999999</c:v>
              </c:pt>
              <c:pt idx="695">
                <c:v>2.4191799999999999</c:v>
              </c:pt>
              <c:pt idx="696">
                <c:v>2.4262299999999999</c:v>
              </c:pt>
              <c:pt idx="697">
                <c:v>2.4262299999999999</c:v>
              </c:pt>
              <c:pt idx="698">
                <c:v>2.43329</c:v>
              </c:pt>
              <c:pt idx="699">
                <c:v>2.43329</c:v>
              </c:pt>
              <c:pt idx="700">
                <c:v>2.4432800000000001</c:v>
              </c:pt>
              <c:pt idx="701">
                <c:v>2.4432800000000001</c:v>
              </c:pt>
              <c:pt idx="702">
                <c:v>2.4432800000000001</c:v>
              </c:pt>
              <c:pt idx="703">
                <c:v>2.45323</c:v>
              </c:pt>
              <c:pt idx="704">
                <c:v>2.45323</c:v>
              </c:pt>
              <c:pt idx="705">
                <c:v>2.45323</c:v>
              </c:pt>
              <c:pt idx="706">
                <c:v>2.4632700000000001</c:v>
              </c:pt>
              <c:pt idx="707">
                <c:v>2.4632700000000001</c:v>
              </c:pt>
              <c:pt idx="708">
                <c:v>2.4704199999999998</c:v>
              </c:pt>
              <c:pt idx="709">
                <c:v>2.4704199999999998</c:v>
              </c:pt>
              <c:pt idx="710">
                <c:v>2.47756</c:v>
              </c:pt>
              <c:pt idx="711">
                <c:v>2.47756</c:v>
              </c:pt>
              <c:pt idx="712">
                <c:v>2.48475</c:v>
              </c:pt>
              <c:pt idx="713">
                <c:v>2.48475</c:v>
              </c:pt>
              <c:pt idx="714">
                <c:v>2.49194</c:v>
              </c:pt>
              <c:pt idx="715">
                <c:v>2.49194</c:v>
              </c:pt>
              <c:pt idx="716">
                <c:v>2.4990800000000002</c:v>
              </c:pt>
              <c:pt idx="717">
                <c:v>2.4990800000000002</c:v>
              </c:pt>
              <c:pt idx="718">
                <c:v>2.5064000000000002</c:v>
              </c:pt>
              <c:pt idx="719">
                <c:v>2.5064000000000002</c:v>
              </c:pt>
              <c:pt idx="720">
                <c:v>2.5135700000000001</c:v>
              </c:pt>
              <c:pt idx="721">
                <c:v>2.5135700000000001</c:v>
              </c:pt>
              <c:pt idx="722">
                <c:v>2.5209100000000002</c:v>
              </c:pt>
              <c:pt idx="723">
                <c:v>2.5209100000000002</c:v>
              </c:pt>
              <c:pt idx="724">
                <c:v>2.5281199999999999</c:v>
              </c:pt>
              <c:pt idx="725">
                <c:v>2.5281199999999999</c:v>
              </c:pt>
              <c:pt idx="726">
                <c:v>2.5281199999999999</c:v>
              </c:pt>
              <c:pt idx="727">
                <c:v>2.5382500000000001</c:v>
              </c:pt>
              <c:pt idx="728">
                <c:v>2.5382500000000001</c:v>
              </c:pt>
              <c:pt idx="729">
                <c:v>2.5382500000000001</c:v>
              </c:pt>
              <c:pt idx="730">
                <c:v>2.5482999999999998</c:v>
              </c:pt>
              <c:pt idx="731">
                <c:v>2.5482999999999998</c:v>
              </c:pt>
              <c:pt idx="732">
                <c:v>2.5482999999999998</c:v>
              </c:pt>
              <c:pt idx="733">
                <c:v>2.5583399999999998</c:v>
              </c:pt>
              <c:pt idx="734">
                <c:v>2.5583399999999998</c:v>
              </c:pt>
              <c:pt idx="735">
                <c:v>2.5656400000000001</c:v>
              </c:pt>
              <c:pt idx="736">
                <c:v>2.5656400000000001</c:v>
              </c:pt>
              <c:pt idx="737">
                <c:v>2.5728900000000001</c:v>
              </c:pt>
              <c:pt idx="738">
                <c:v>2.5728900000000001</c:v>
              </c:pt>
              <c:pt idx="739">
                <c:v>2.5801500000000002</c:v>
              </c:pt>
              <c:pt idx="740">
                <c:v>2.5801500000000002</c:v>
              </c:pt>
              <c:pt idx="741">
                <c:v>2.5873499999999998</c:v>
              </c:pt>
              <c:pt idx="742">
                <c:v>2.5873499999999998</c:v>
              </c:pt>
              <c:pt idx="743">
                <c:v>2.59456</c:v>
              </c:pt>
              <c:pt idx="744">
                <c:v>2.59456</c:v>
              </c:pt>
              <c:pt idx="745">
                <c:v>2.60019</c:v>
              </c:pt>
              <c:pt idx="746">
                <c:v>2.60019</c:v>
              </c:pt>
              <c:pt idx="747">
                <c:v>2.6072600000000001</c:v>
              </c:pt>
              <c:pt idx="748">
                <c:v>2.6072600000000001</c:v>
              </c:pt>
              <c:pt idx="749">
                <c:v>2.6173099999999998</c:v>
              </c:pt>
              <c:pt idx="750">
                <c:v>2.6173099999999998</c:v>
              </c:pt>
              <c:pt idx="751">
                <c:v>2.6173099999999998</c:v>
              </c:pt>
              <c:pt idx="752">
                <c:v>2.62731</c:v>
              </c:pt>
              <c:pt idx="753">
                <c:v>2.62731</c:v>
              </c:pt>
              <c:pt idx="754">
                <c:v>2.62731</c:v>
              </c:pt>
              <c:pt idx="755">
                <c:v>2.6387100000000001</c:v>
              </c:pt>
              <c:pt idx="756">
                <c:v>2.6387100000000001</c:v>
              </c:pt>
              <c:pt idx="757">
                <c:v>2.6387100000000001</c:v>
              </c:pt>
              <c:pt idx="758">
                <c:v>2.6473100000000001</c:v>
              </c:pt>
              <c:pt idx="759">
                <c:v>2.6473100000000001</c:v>
              </c:pt>
              <c:pt idx="760">
                <c:v>2.6544300000000001</c:v>
              </c:pt>
              <c:pt idx="761">
                <c:v>2.6544300000000001</c:v>
              </c:pt>
              <c:pt idx="762">
                <c:v>2.6644299999999999</c:v>
              </c:pt>
              <c:pt idx="763">
                <c:v>2.6644299999999999</c:v>
              </c:pt>
              <c:pt idx="764">
                <c:v>2.6644299999999999</c:v>
              </c:pt>
              <c:pt idx="765">
                <c:v>2.6743800000000002</c:v>
              </c:pt>
              <c:pt idx="766">
                <c:v>2.6743800000000002</c:v>
              </c:pt>
              <c:pt idx="767">
                <c:v>2.6743800000000002</c:v>
              </c:pt>
              <c:pt idx="768">
                <c:v>2.68425</c:v>
              </c:pt>
              <c:pt idx="769">
                <c:v>2.68425</c:v>
              </c:pt>
              <c:pt idx="770">
                <c:v>2.68425</c:v>
              </c:pt>
              <c:pt idx="771">
                <c:v>2.69556</c:v>
              </c:pt>
              <c:pt idx="772">
                <c:v>2.69556</c:v>
              </c:pt>
              <c:pt idx="773">
                <c:v>2.69556</c:v>
              </c:pt>
              <c:pt idx="774">
                <c:v>2.7038000000000002</c:v>
              </c:pt>
              <c:pt idx="775">
                <c:v>2.7038000000000002</c:v>
              </c:pt>
              <c:pt idx="776">
                <c:v>2.7038000000000002</c:v>
              </c:pt>
              <c:pt idx="777">
                <c:v>2.7135699999999998</c:v>
              </c:pt>
              <c:pt idx="778">
                <c:v>2.7135699999999998</c:v>
              </c:pt>
              <c:pt idx="779">
                <c:v>2.7235299999999998</c:v>
              </c:pt>
              <c:pt idx="780">
                <c:v>2.7235299999999998</c:v>
              </c:pt>
              <c:pt idx="781">
                <c:v>2.7235299999999998</c:v>
              </c:pt>
              <c:pt idx="782">
                <c:v>2.7334000000000001</c:v>
              </c:pt>
              <c:pt idx="783">
                <c:v>2.7334000000000001</c:v>
              </c:pt>
              <c:pt idx="784">
                <c:v>2.7334000000000001</c:v>
              </c:pt>
              <c:pt idx="785">
                <c:v>2.7433100000000001</c:v>
              </c:pt>
              <c:pt idx="786">
                <c:v>2.7433100000000001</c:v>
              </c:pt>
              <c:pt idx="787">
                <c:v>2.7433100000000001</c:v>
              </c:pt>
              <c:pt idx="788">
                <c:v>2.7546499999999998</c:v>
              </c:pt>
              <c:pt idx="789">
                <c:v>2.7546499999999998</c:v>
              </c:pt>
              <c:pt idx="790">
                <c:v>2.7546499999999998</c:v>
              </c:pt>
              <c:pt idx="791">
                <c:v>2.76457</c:v>
              </c:pt>
              <c:pt idx="792">
                <c:v>2.76457</c:v>
              </c:pt>
              <c:pt idx="793">
                <c:v>2.76457</c:v>
              </c:pt>
              <c:pt idx="794">
                <c:v>2.7761499999999999</c:v>
              </c:pt>
              <c:pt idx="795">
                <c:v>2.7761499999999999</c:v>
              </c:pt>
              <c:pt idx="796">
                <c:v>2.7761499999999999</c:v>
              </c:pt>
              <c:pt idx="797">
                <c:v>2.7862</c:v>
              </c:pt>
              <c:pt idx="798">
                <c:v>2.7862</c:v>
              </c:pt>
              <c:pt idx="799">
                <c:v>2.7933400000000002</c:v>
              </c:pt>
              <c:pt idx="800">
                <c:v>2.7933400000000002</c:v>
              </c:pt>
              <c:pt idx="801">
                <c:v>2.80043</c:v>
              </c:pt>
              <c:pt idx="802">
                <c:v>2.80043</c:v>
              </c:pt>
              <c:pt idx="803">
                <c:v>2.8076099999999999</c:v>
              </c:pt>
              <c:pt idx="804">
                <c:v>2.8076099999999999</c:v>
              </c:pt>
              <c:pt idx="805">
                <c:v>2.8076099999999999</c:v>
              </c:pt>
              <c:pt idx="806">
                <c:v>2.8191000000000002</c:v>
              </c:pt>
              <c:pt idx="807">
                <c:v>2.8191000000000002</c:v>
              </c:pt>
              <c:pt idx="808">
                <c:v>2.8261799999999999</c:v>
              </c:pt>
              <c:pt idx="809">
                <c:v>2.8261799999999999</c:v>
              </c:pt>
              <c:pt idx="810">
                <c:v>2.8333200000000001</c:v>
              </c:pt>
              <c:pt idx="811">
                <c:v>2.8333200000000001</c:v>
              </c:pt>
              <c:pt idx="812">
                <c:v>2.8405</c:v>
              </c:pt>
              <c:pt idx="813">
                <c:v>2.8405</c:v>
              </c:pt>
              <c:pt idx="814">
                <c:v>2.8476300000000001</c:v>
              </c:pt>
              <c:pt idx="815">
                <c:v>2.8476300000000001</c:v>
              </c:pt>
              <c:pt idx="816">
                <c:v>2.8476300000000001</c:v>
              </c:pt>
              <c:pt idx="817">
                <c:v>2.85764</c:v>
              </c:pt>
              <c:pt idx="818">
                <c:v>2.85764</c:v>
              </c:pt>
              <c:pt idx="819">
                <c:v>2.85764</c:v>
              </c:pt>
              <c:pt idx="820">
                <c:v>2.8676499999999998</c:v>
              </c:pt>
              <c:pt idx="821">
                <c:v>2.8676499999999998</c:v>
              </c:pt>
              <c:pt idx="822">
                <c:v>2.8676499999999998</c:v>
              </c:pt>
              <c:pt idx="823">
                <c:v>2.8776099999999998</c:v>
              </c:pt>
              <c:pt idx="824">
                <c:v>2.8776099999999998</c:v>
              </c:pt>
              <c:pt idx="825">
                <c:v>2.8832100000000001</c:v>
              </c:pt>
              <c:pt idx="826">
                <c:v>2.8832100000000001</c:v>
              </c:pt>
              <c:pt idx="827">
                <c:v>2.8902600000000001</c:v>
              </c:pt>
              <c:pt idx="828">
                <c:v>2.8902600000000001</c:v>
              </c:pt>
              <c:pt idx="829">
                <c:v>2.9002599999999998</c:v>
              </c:pt>
              <c:pt idx="830">
                <c:v>2.9002599999999998</c:v>
              </c:pt>
              <c:pt idx="831">
                <c:v>2.9002599999999998</c:v>
              </c:pt>
              <c:pt idx="832">
                <c:v>2.91161</c:v>
              </c:pt>
              <c:pt idx="833">
                <c:v>2.91161</c:v>
              </c:pt>
              <c:pt idx="834">
                <c:v>2.91161</c:v>
              </c:pt>
              <c:pt idx="835">
                <c:v>2.92157</c:v>
              </c:pt>
              <c:pt idx="836">
                <c:v>2.92157</c:v>
              </c:pt>
              <c:pt idx="837">
                <c:v>2.92157</c:v>
              </c:pt>
              <c:pt idx="838">
                <c:v>2.9315799999999999</c:v>
              </c:pt>
              <c:pt idx="839">
                <c:v>2.9315799999999999</c:v>
              </c:pt>
              <c:pt idx="840">
                <c:v>2.9315799999999999</c:v>
              </c:pt>
              <c:pt idx="841">
                <c:v>2.9401999999999999</c:v>
              </c:pt>
              <c:pt idx="842">
                <c:v>2.9401999999999999</c:v>
              </c:pt>
              <c:pt idx="843">
                <c:v>2.95011</c:v>
              </c:pt>
              <c:pt idx="844">
                <c:v>2.95011</c:v>
              </c:pt>
              <c:pt idx="845">
                <c:v>2.95716</c:v>
              </c:pt>
              <c:pt idx="846">
                <c:v>2.95716</c:v>
              </c:pt>
              <c:pt idx="847">
                <c:v>2.9641999999999999</c:v>
              </c:pt>
              <c:pt idx="848">
                <c:v>2.9641999999999999</c:v>
              </c:pt>
              <c:pt idx="849">
                <c:v>2.9712399999999999</c:v>
              </c:pt>
              <c:pt idx="850">
                <c:v>2.9712399999999999</c:v>
              </c:pt>
              <c:pt idx="851">
                <c:v>2.97837</c:v>
              </c:pt>
              <c:pt idx="852">
                <c:v>2.97837</c:v>
              </c:pt>
              <c:pt idx="853">
                <c:v>2.9855999999999998</c:v>
              </c:pt>
              <c:pt idx="854">
                <c:v>2.9855999999999998</c:v>
              </c:pt>
              <c:pt idx="855">
                <c:v>2.9928300000000001</c:v>
              </c:pt>
              <c:pt idx="856">
                <c:v>2.9928300000000001</c:v>
              </c:pt>
              <c:pt idx="857">
                <c:v>3.0000900000000001</c:v>
              </c:pt>
              <c:pt idx="858">
                <c:v>3.0000900000000001</c:v>
              </c:pt>
              <c:pt idx="859">
                <c:v>3.0070899999999998</c:v>
              </c:pt>
              <c:pt idx="860">
                <c:v>3.0070899999999998</c:v>
              </c:pt>
              <c:pt idx="861">
                <c:v>3.01417</c:v>
              </c:pt>
              <c:pt idx="862">
                <c:v>3.01417</c:v>
              </c:pt>
              <c:pt idx="863">
                <c:v>3.0210699999999999</c:v>
              </c:pt>
              <c:pt idx="864">
                <c:v>3.0210699999999999</c:v>
              </c:pt>
              <c:pt idx="865">
                <c:v>3.0280200000000002</c:v>
              </c:pt>
              <c:pt idx="866">
                <c:v>3.0280200000000002</c:v>
              </c:pt>
              <c:pt idx="867">
                <c:v>3.0348799999999998</c:v>
              </c:pt>
              <c:pt idx="868">
                <c:v>3.0348799999999998</c:v>
              </c:pt>
              <c:pt idx="869">
                <c:v>3.0417299999999998</c:v>
              </c:pt>
              <c:pt idx="870">
                <c:v>3.0417299999999998</c:v>
              </c:pt>
              <c:pt idx="871">
                <c:v>3.0486800000000001</c:v>
              </c:pt>
              <c:pt idx="872">
                <c:v>3.0486800000000001</c:v>
              </c:pt>
              <c:pt idx="873">
                <c:v>3.05572</c:v>
              </c:pt>
              <c:pt idx="874">
                <c:v>3.05572</c:v>
              </c:pt>
              <c:pt idx="875">
                <c:v>3.05572</c:v>
              </c:pt>
              <c:pt idx="876">
                <c:v>3.0655600000000001</c:v>
              </c:pt>
              <c:pt idx="877">
                <c:v>3.0655600000000001</c:v>
              </c:pt>
              <c:pt idx="878">
                <c:v>3.0726</c:v>
              </c:pt>
              <c:pt idx="879">
                <c:v>3.0726</c:v>
              </c:pt>
              <c:pt idx="880">
                <c:v>3.0726</c:v>
              </c:pt>
              <c:pt idx="881">
                <c:v>3.0825300000000002</c:v>
              </c:pt>
              <c:pt idx="882">
                <c:v>3.0825300000000002</c:v>
              </c:pt>
              <c:pt idx="883">
                <c:v>3.0825300000000002</c:v>
              </c:pt>
              <c:pt idx="884">
                <c:v>3.0924200000000002</c:v>
              </c:pt>
              <c:pt idx="885">
                <c:v>3.0924200000000002</c:v>
              </c:pt>
              <c:pt idx="886">
                <c:v>3.0924200000000002</c:v>
              </c:pt>
              <c:pt idx="887">
                <c:v>3.10222</c:v>
              </c:pt>
              <c:pt idx="888">
                <c:v>3.10921</c:v>
              </c:pt>
              <c:pt idx="889">
                <c:v>3.10921</c:v>
              </c:pt>
              <c:pt idx="890">
                <c:v>3.10921</c:v>
              </c:pt>
              <c:pt idx="891">
                <c:v>3.1190099999999998</c:v>
              </c:pt>
              <c:pt idx="892">
                <c:v>3.1190099999999998</c:v>
              </c:pt>
              <c:pt idx="893">
                <c:v>3.12609</c:v>
              </c:pt>
              <c:pt idx="894">
                <c:v>3.12609</c:v>
              </c:pt>
              <c:pt idx="895">
                <c:v>3.1317900000000001</c:v>
              </c:pt>
              <c:pt idx="896">
                <c:v>3.1317900000000001</c:v>
              </c:pt>
              <c:pt idx="897">
                <c:v>3.1388699999999998</c:v>
              </c:pt>
              <c:pt idx="898">
                <c:v>3.1388699999999998</c:v>
              </c:pt>
              <c:pt idx="899">
                <c:v>3.1388699999999998</c:v>
              </c:pt>
              <c:pt idx="900">
                <c:v>3.15036</c:v>
              </c:pt>
              <c:pt idx="901">
                <c:v>3.15036</c:v>
              </c:pt>
              <c:pt idx="902">
                <c:v>3.15036</c:v>
              </c:pt>
              <c:pt idx="903">
                <c:v>3.1589999999999998</c:v>
              </c:pt>
              <c:pt idx="904">
                <c:v>3.1589999999999998</c:v>
              </c:pt>
              <c:pt idx="905">
                <c:v>3.1589999999999998</c:v>
              </c:pt>
              <c:pt idx="906">
                <c:v>3.1691600000000002</c:v>
              </c:pt>
              <c:pt idx="907">
                <c:v>3.1691600000000002</c:v>
              </c:pt>
              <c:pt idx="908">
                <c:v>3.1764100000000002</c:v>
              </c:pt>
              <c:pt idx="909">
                <c:v>3.1764100000000002</c:v>
              </c:pt>
              <c:pt idx="910">
                <c:v>3.1836700000000002</c:v>
              </c:pt>
              <c:pt idx="911">
                <c:v>3.1909299999999998</c:v>
              </c:pt>
              <c:pt idx="912">
                <c:v>3.1909299999999998</c:v>
              </c:pt>
              <c:pt idx="913">
                <c:v>3.1982400000000002</c:v>
              </c:pt>
              <c:pt idx="914">
                <c:v>3.1982400000000002</c:v>
              </c:pt>
              <c:pt idx="915">
                <c:v>3.2055400000000001</c:v>
              </c:pt>
              <c:pt idx="916">
                <c:v>3.2055400000000001</c:v>
              </c:pt>
              <c:pt idx="917">
                <c:v>3.2055400000000001</c:v>
              </c:pt>
              <c:pt idx="918">
                <c:v>3.2157900000000001</c:v>
              </c:pt>
              <c:pt idx="919">
                <c:v>3.2157900000000001</c:v>
              </c:pt>
              <c:pt idx="920">
                <c:v>3.2157900000000001</c:v>
              </c:pt>
              <c:pt idx="921">
                <c:v>3.2259799999999998</c:v>
              </c:pt>
              <c:pt idx="922">
                <c:v>3.2259799999999998</c:v>
              </c:pt>
              <c:pt idx="923">
                <c:v>3.2259799999999998</c:v>
              </c:pt>
              <c:pt idx="924">
                <c:v>3.2363200000000001</c:v>
              </c:pt>
              <c:pt idx="925">
                <c:v>3.2363200000000001</c:v>
              </c:pt>
              <c:pt idx="926">
                <c:v>3.2363200000000001</c:v>
              </c:pt>
              <c:pt idx="927">
                <c:v>3.24661</c:v>
              </c:pt>
              <c:pt idx="928">
                <c:v>3.24661</c:v>
              </c:pt>
              <c:pt idx="929">
                <c:v>3.24661</c:v>
              </c:pt>
              <c:pt idx="930">
                <c:v>3.2562899999999999</c:v>
              </c:pt>
              <c:pt idx="931">
                <c:v>3.26322</c:v>
              </c:pt>
              <c:pt idx="932">
                <c:v>3.26322</c:v>
              </c:pt>
              <c:pt idx="933">
                <c:v>3.2687599999999999</c:v>
              </c:pt>
              <c:pt idx="934">
                <c:v>3.2687599999999999</c:v>
              </c:pt>
              <c:pt idx="935">
                <c:v>3.2756799999999999</c:v>
              </c:pt>
              <c:pt idx="936">
                <c:v>3.2756799999999999</c:v>
              </c:pt>
              <c:pt idx="937">
                <c:v>3.2756799999999999</c:v>
              </c:pt>
              <c:pt idx="938">
                <c:v>3.2852199999999998</c:v>
              </c:pt>
              <c:pt idx="939">
                <c:v>3.2852199999999998</c:v>
              </c:pt>
              <c:pt idx="940">
                <c:v>3.2852199999999998</c:v>
              </c:pt>
              <c:pt idx="941">
                <c:v>3.2960099999999999</c:v>
              </c:pt>
              <c:pt idx="942">
                <c:v>3.2960099999999999</c:v>
              </c:pt>
              <c:pt idx="943">
                <c:v>3.2960099999999999</c:v>
              </c:pt>
              <c:pt idx="944">
                <c:v>3.3042799999999999</c:v>
              </c:pt>
              <c:pt idx="945">
                <c:v>3.3042799999999999</c:v>
              </c:pt>
              <c:pt idx="946">
                <c:v>3.3042799999999999</c:v>
              </c:pt>
              <c:pt idx="947">
                <c:v>3.3140999999999998</c:v>
              </c:pt>
              <c:pt idx="948">
                <c:v>3.3140999999999998</c:v>
              </c:pt>
              <c:pt idx="949">
                <c:v>3.3237999999999999</c:v>
              </c:pt>
              <c:pt idx="950">
                <c:v>3.3237999999999999</c:v>
              </c:pt>
              <c:pt idx="951">
                <c:v>3.3306800000000001</c:v>
              </c:pt>
              <c:pt idx="952">
                <c:v>3.3306800000000001</c:v>
              </c:pt>
              <c:pt idx="953">
                <c:v>3.3306800000000001</c:v>
              </c:pt>
              <c:pt idx="954">
                <c:v>3.3306800000000001</c:v>
              </c:pt>
              <c:pt idx="955">
                <c:v>3.34192</c:v>
              </c:pt>
              <c:pt idx="956">
                <c:v>3.34192</c:v>
              </c:pt>
              <c:pt idx="957">
                <c:v>3.3519899999999998</c:v>
              </c:pt>
              <c:pt idx="958">
                <c:v>3.3519899999999998</c:v>
              </c:pt>
              <c:pt idx="959">
                <c:v>3.3591600000000001</c:v>
              </c:pt>
              <c:pt idx="960">
                <c:v>3.3591600000000001</c:v>
              </c:pt>
              <c:pt idx="961">
                <c:v>3.3662899999999998</c:v>
              </c:pt>
              <c:pt idx="962">
                <c:v>3.3662899999999998</c:v>
              </c:pt>
              <c:pt idx="963">
                <c:v>3.3734199999999999</c:v>
              </c:pt>
              <c:pt idx="964">
                <c:v>3.3734199999999999</c:v>
              </c:pt>
              <c:pt idx="965">
                <c:v>3.3804599999999998</c:v>
              </c:pt>
              <c:pt idx="966">
                <c:v>3.3804599999999998</c:v>
              </c:pt>
              <c:pt idx="967">
                <c:v>3.3861699999999999</c:v>
              </c:pt>
              <c:pt idx="968">
                <c:v>3.3861699999999999</c:v>
              </c:pt>
              <c:pt idx="969">
                <c:v>3.3861699999999999</c:v>
              </c:pt>
              <c:pt idx="970">
                <c:v>3.3974899999999999</c:v>
              </c:pt>
              <c:pt idx="971">
                <c:v>3.3974899999999999</c:v>
              </c:pt>
              <c:pt idx="972">
                <c:v>3.4047000000000001</c:v>
              </c:pt>
              <c:pt idx="973">
                <c:v>3.4047000000000001</c:v>
              </c:pt>
              <c:pt idx="974">
                <c:v>3.4119600000000001</c:v>
              </c:pt>
              <c:pt idx="975">
                <c:v>3.4119600000000001</c:v>
              </c:pt>
              <c:pt idx="976">
                <c:v>3.4192499999999999</c:v>
              </c:pt>
              <c:pt idx="977">
                <c:v>3.4192499999999999</c:v>
              </c:pt>
              <c:pt idx="978">
                <c:v>3.4264600000000001</c:v>
              </c:pt>
              <c:pt idx="979">
                <c:v>3.4264600000000001</c:v>
              </c:pt>
              <c:pt idx="980">
                <c:v>3.4338299999999999</c:v>
              </c:pt>
              <c:pt idx="981">
                <c:v>3.4338299999999999</c:v>
              </c:pt>
              <c:pt idx="982">
                <c:v>3.4412099999999999</c:v>
              </c:pt>
              <c:pt idx="983">
                <c:v>3.4412099999999999</c:v>
              </c:pt>
              <c:pt idx="984">
                <c:v>3.4487399999999999</c:v>
              </c:pt>
              <c:pt idx="985">
                <c:v>3.4487399999999999</c:v>
              </c:pt>
              <c:pt idx="986">
                <c:v>3.4561199999999999</c:v>
              </c:pt>
              <c:pt idx="987">
                <c:v>3.4561199999999999</c:v>
              </c:pt>
              <c:pt idx="988">
                <c:v>3.4636100000000001</c:v>
              </c:pt>
              <c:pt idx="989">
                <c:v>3.4636100000000001</c:v>
              </c:pt>
              <c:pt idx="990">
                <c:v>3.4711099999999999</c:v>
              </c:pt>
              <c:pt idx="991">
                <c:v>3.4711099999999999</c:v>
              </c:pt>
              <c:pt idx="992">
                <c:v>3.47865</c:v>
              </c:pt>
              <c:pt idx="993">
                <c:v>3.47865</c:v>
              </c:pt>
              <c:pt idx="994">
                <c:v>3.4860600000000002</c:v>
              </c:pt>
              <c:pt idx="995">
                <c:v>3.4860600000000002</c:v>
              </c:pt>
              <c:pt idx="996">
                <c:v>3.4860600000000002</c:v>
              </c:pt>
              <c:pt idx="997">
                <c:v>3.4964499999999998</c:v>
              </c:pt>
              <c:pt idx="998">
                <c:v>3.4964499999999998</c:v>
              </c:pt>
              <c:pt idx="999">
                <c:v>3.5036100000000001</c:v>
              </c:pt>
              <c:pt idx="1000">
                <c:v>3.5036100000000001</c:v>
              </c:pt>
              <c:pt idx="1001">
                <c:v>3.5104899999999999</c:v>
              </c:pt>
              <c:pt idx="1002">
                <c:v>3.5104899999999999</c:v>
              </c:pt>
              <c:pt idx="1003">
                <c:v>3.5173899999999998</c:v>
              </c:pt>
              <c:pt idx="1004">
                <c:v>3.5173899999999998</c:v>
              </c:pt>
              <c:pt idx="1005">
                <c:v>3.5243799999999998</c:v>
              </c:pt>
              <c:pt idx="1006">
                <c:v>3.5243799999999998</c:v>
              </c:pt>
              <c:pt idx="1007">
                <c:v>3.5313599999999998</c:v>
              </c:pt>
              <c:pt idx="1008">
                <c:v>3.5313599999999998</c:v>
              </c:pt>
              <c:pt idx="1009">
                <c:v>3.5383499999999999</c:v>
              </c:pt>
              <c:pt idx="1010">
                <c:v>3.5383499999999999</c:v>
              </c:pt>
              <c:pt idx="1011">
                <c:v>3.54541</c:v>
              </c:pt>
              <c:pt idx="1012">
                <c:v>3.54541</c:v>
              </c:pt>
              <c:pt idx="1013">
                <c:v>3.5523899999999999</c:v>
              </c:pt>
              <c:pt idx="1014">
                <c:v>3.5523899999999999</c:v>
              </c:pt>
              <c:pt idx="1015">
                <c:v>3.5523899999999999</c:v>
              </c:pt>
              <c:pt idx="1016">
                <c:v>3.5622099999999999</c:v>
              </c:pt>
              <c:pt idx="1017">
                <c:v>3.5622099999999999</c:v>
              </c:pt>
              <c:pt idx="1018">
                <c:v>3.5622099999999999</c:v>
              </c:pt>
              <c:pt idx="1019">
                <c:v>3.5720000000000001</c:v>
              </c:pt>
              <c:pt idx="1020">
                <c:v>3.5720000000000001</c:v>
              </c:pt>
              <c:pt idx="1021">
                <c:v>3.5720000000000001</c:v>
              </c:pt>
              <c:pt idx="1022">
                <c:v>3.5832000000000002</c:v>
              </c:pt>
              <c:pt idx="1023">
                <c:v>3.5832000000000002</c:v>
              </c:pt>
              <c:pt idx="1024">
                <c:v>3.5832000000000002</c:v>
              </c:pt>
              <c:pt idx="1025">
                <c:v>3.5945900000000002</c:v>
              </c:pt>
              <c:pt idx="1026">
                <c:v>3.5945900000000002</c:v>
              </c:pt>
              <c:pt idx="1027">
                <c:v>3.5945900000000002</c:v>
              </c:pt>
              <c:pt idx="1028">
                <c:v>3.6031900000000001</c:v>
              </c:pt>
              <c:pt idx="1029">
                <c:v>3.6031900000000001</c:v>
              </c:pt>
              <c:pt idx="1030">
                <c:v>3.61036</c:v>
              </c:pt>
              <c:pt idx="1031">
                <c:v>3.61036</c:v>
              </c:pt>
              <c:pt idx="1032">
                <c:v>3.6174499999999998</c:v>
              </c:pt>
              <c:pt idx="1033">
                <c:v>3.6174499999999998</c:v>
              </c:pt>
              <c:pt idx="1034">
                <c:v>3.6274199999999999</c:v>
              </c:pt>
              <c:pt idx="1035">
                <c:v>3.6274199999999999</c:v>
              </c:pt>
              <c:pt idx="1036">
                <c:v>3.6274199999999999</c:v>
              </c:pt>
              <c:pt idx="1037">
                <c:v>3.6375099999999998</c:v>
              </c:pt>
              <c:pt idx="1038">
                <c:v>3.6375099999999998</c:v>
              </c:pt>
              <c:pt idx="1039">
                <c:v>3.64472</c:v>
              </c:pt>
              <c:pt idx="1040">
                <c:v>3.64472</c:v>
              </c:pt>
              <c:pt idx="1041">
                <c:v>3.6518899999999999</c:v>
              </c:pt>
              <c:pt idx="1042">
                <c:v>3.6518899999999999</c:v>
              </c:pt>
              <c:pt idx="1043">
                <c:v>3.6590600000000002</c:v>
              </c:pt>
              <c:pt idx="1044">
                <c:v>3.6590600000000002</c:v>
              </c:pt>
              <c:pt idx="1045">
                <c:v>3.6647699999999999</c:v>
              </c:pt>
              <c:pt idx="1046">
                <c:v>3.6647699999999999</c:v>
              </c:pt>
              <c:pt idx="1047">
                <c:v>3.6733600000000002</c:v>
              </c:pt>
              <c:pt idx="1048">
                <c:v>3.6733600000000002</c:v>
              </c:pt>
              <c:pt idx="1049">
                <c:v>3.68065</c:v>
              </c:pt>
              <c:pt idx="1050">
                <c:v>3.68065</c:v>
              </c:pt>
              <c:pt idx="1051">
                <c:v>3.6864699999999999</c:v>
              </c:pt>
              <c:pt idx="1052">
                <c:v>3.6864699999999999</c:v>
              </c:pt>
              <c:pt idx="1053">
                <c:v>3.6937600000000002</c:v>
              </c:pt>
              <c:pt idx="1054">
                <c:v>3.6937600000000002</c:v>
              </c:pt>
              <c:pt idx="1055">
                <c:v>3.7010399999999999</c:v>
              </c:pt>
              <c:pt idx="1056">
                <c:v>3.7010399999999999</c:v>
              </c:pt>
              <c:pt idx="1057">
                <c:v>3.7010399999999999</c:v>
              </c:pt>
              <c:pt idx="1058">
                <c:v>3.7127300000000001</c:v>
              </c:pt>
              <c:pt idx="1059">
                <c:v>3.7127300000000001</c:v>
              </c:pt>
              <c:pt idx="1060">
                <c:v>3.7200099999999998</c:v>
              </c:pt>
              <c:pt idx="1061">
                <c:v>3.7200099999999998</c:v>
              </c:pt>
              <c:pt idx="1062">
                <c:v>3.7273299999999998</c:v>
              </c:pt>
              <c:pt idx="1063">
                <c:v>3.7273299999999998</c:v>
              </c:pt>
              <c:pt idx="1064">
                <c:v>3.7346200000000001</c:v>
              </c:pt>
              <c:pt idx="1065">
                <c:v>3.7346200000000001</c:v>
              </c:pt>
              <c:pt idx="1066">
                <c:v>3.7420100000000001</c:v>
              </c:pt>
              <c:pt idx="1067">
                <c:v>3.7420100000000001</c:v>
              </c:pt>
              <c:pt idx="1068">
                <c:v>3.7493300000000001</c:v>
              </c:pt>
              <c:pt idx="1069">
                <c:v>3.7493300000000001</c:v>
              </c:pt>
              <c:pt idx="1070">
                <c:v>3.7563499999999999</c:v>
              </c:pt>
              <c:pt idx="1071">
                <c:v>3.7563499999999999</c:v>
              </c:pt>
              <c:pt idx="1072">
                <c:v>3.76336</c:v>
              </c:pt>
              <c:pt idx="1073">
                <c:v>3.76336</c:v>
              </c:pt>
              <c:pt idx="1074">
                <c:v>3.7703500000000001</c:v>
              </c:pt>
              <c:pt idx="1075">
                <c:v>3.7703500000000001</c:v>
              </c:pt>
              <c:pt idx="1076">
                <c:v>3.7773599999999998</c:v>
              </c:pt>
              <c:pt idx="1077">
                <c:v>3.7773599999999998</c:v>
              </c:pt>
              <c:pt idx="1078">
                <c:v>3.7844500000000001</c:v>
              </c:pt>
              <c:pt idx="1079">
                <c:v>3.7844500000000001</c:v>
              </c:pt>
              <c:pt idx="1080">
                <c:v>3.7916099999999999</c:v>
              </c:pt>
              <c:pt idx="1081">
                <c:v>3.7916099999999999</c:v>
              </c:pt>
              <c:pt idx="1082">
                <c:v>3.7987000000000002</c:v>
              </c:pt>
              <c:pt idx="1083">
                <c:v>3.7987000000000002</c:v>
              </c:pt>
              <c:pt idx="1084">
                <c:v>3.80579</c:v>
              </c:pt>
              <c:pt idx="1085">
                <c:v>3.80579</c:v>
              </c:pt>
              <c:pt idx="1086">
                <c:v>3.8128099999999998</c:v>
              </c:pt>
              <c:pt idx="1087">
                <c:v>3.8128099999999998</c:v>
              </c:pt>
              <c:pt idx="1088">
                <c:v>3.8199299999999998</c:v>
              </c:pt>
              <c:pt idx="1089">
                <c:v>3.8199299999999998</c:v>
              </c:pt>
              <c:pt idx="1090">
                <c:v>3.8269500000000001</c:v>
              </c:pt>
              <c:pt idx="1091">
                <c:v>3.8269500000000001</c:v>
              </c:pt>
              <c:pt idx="1092">
                <c:v>3.8339699999999999</c:v>
              </c:pt>
              <c:pt idx="1093">
                <c:v>3.8339699999999999</c:v>
              </c:pt>
              <c:pt idx="1094">
                <c:v>3.83968</c:v>
              </c:pt>
              <c:pt idx="1095">
                <c:v>3.83968</c:v>
              </c:pt>
              <c:pt idx="1096">
                <c:v>3.8468</c:v>
              </c:pt>
              <c:pt idx="1097">
                <c:v>3.8468</c:v>
              </c:pt>
              <c:pt idx="1098">
                <c:v>3.8468</c:v>
              </c:pt>
              <c:pt idx="1099">
                <c:v>3.8582900000000002</c:v>
              </c:pt>
              <c:pt idx="1100">
                <c:v>3.8582900000000002</c:v>
              </c:pt>
              <c:pt idx="1101">
                <c:v>3.8655200000000001</c:v>
              </c:pt>
              <c:pt idx="1102">
                <c:v>3.8655200000000001</c:v>
              </c:pt>
              <c:pt idx="1103">
                <c:v>3.8726400000000001</c:v>
              </c:pt>
              <c:pt idx="1104">
                <c:v>3.8726400000000001</c:v>
              </c:pt>
              <c:pt idx="1105">
                <c:v>3.8798400000000002</c:v>
              </c:pt>
              <c:pt idx="1106">
                <c:v>3.8798400000000002</c:v>
              </c:pt>
              <c:pt idx="1107">
                <c:v>3.8870300000000002</c:v>
              </c:pt>
              <c:pt idx="1108">
                <c:v>3.8870300000000002</c:v>
              </c:pt>
              <c:pt idx="1109">
                <c:v>3.8942299999999999</c:v>
              </c:pt>
              <c:pt idx="1110">
                <c:v>3.8942299999999999</c:v>
              </c:pt>
              <c:pt idx="1111">
                <c:v>3.9014199999999999</c:v>
              </c:pt>
              <c:pt idx="1112">
                <c:v>3.9014199999999999</c:v>
              </c:pt>
              <c:pt idx="1113">
                <c:v>3.90862</c:v>
              </c:pt>
              <c:pt idx="1114">
                <c:v>3.90862</c:v>
              </c:pt>
              <c:pt idx="1115">
                <c:v>3.90862</c:v>
              </c:pt>
              <c:pt idx="1116">
                <c:v>3.9186100000000001</c:v>
              </c:pt>
              <c:pt idx="1117">
                <c:v>3.9186100000000001</c:v>
              </c:pt>
              <c:pt idx="1118">
                <c:v>3.92577</c:v>
              </c:pt>
              <c:pt idx="1119">
                <c:v>3.92577</c:v>
              </c:pt>
              <c:pt idx="1120">
                <c:v>3.9329299999999998</c:v>
              </c:pt>
              <c:pt idx="1121">
                <c:v>3.9329299999999998</c:v>
              </c:pt>
              <c:pt idx="1122">
                <c:v>3.9401600000000001</c:v>
              </c:pt>
              <c:pt idx="1123">
                <c:v>3.9401600000000001</c:v>
              </c:pt>
              <c:pt idx="1124">
                <c:v>3.9401600000000001</c:v>
              </c:pt>
              <c:pt idx="1125">
                <c:v>3.9502299999999999</c:v>
              </c:pt>
              <c:pt idx="1126">
                <c:v>3.9502299999999999</c:v>
              </c:pt>
              <c:pt idx="1127">
                <c:v>3.95899</c:v>
              </c:pt>
              <c:pt idx="1128">
                <c:v>3.95899</c:v>
              </c:pt>
              <c:pt idx="1129">
                <c:v>3.9662199999999999</c:v>
              </c:pt>
              <c:pt idx="1130">
                <c:v>3.9662199999999999</c:v>
              </c:pt>
              <c:pt idx="1131">
                <c:v>3.9662199999999999</c:v>
              </c:pt>
              <c:pt idx="1132">
                <c:v>3.9766400000000002</c:v>
              </c:pt>
              <c:pt idx="1133">
                <c:v>3.9766400000000002</c:v>
              </c:pt>
              <c:pt idx="1134">
                <c:v>3.9840399999999998</c:v>
              </c:pt>
              <c:pt idx="1135">
                <c:v>3.9840399999999998</c:v>
              </c:pt>
              <c:pt idx="1136">
                <c:v>3.9894699999999998</c:v>
              </c:pt>
              <c:pt idx="1137">
                <c:v>3.9894699999999998</c:v>
              </c:pt>
              <c:pt idx="1138">
                <c:v>3.99308</c:v>
              </c:pt>
              <c:pt idx="1139">
                <c:v>3.99308</c:v>
              </c:pt>
              <c:pt idx="1140">
                <c:v>3.9953500000000002</c:v>
              </c:pt>
              <c:pt idx="1141">
                <c:v>3.9953500000000002</c:v>
              </c:pt>
              <c:pt idx="1142">
                <c:v>3.9967000000000001</c:v>
              </c:pt>
              <c:pt idx="1143">
                <c:v>3.9967000000000001</c:v>
              </c:pt>
              <c:pt idx="1144">
                <c:v>3.9975100000000001</c:v>
              </c:pt>
              <c:pt idx="1145">
                <c:v>3.9975100000000001</c:v>
              </c:pt>
              <c:pt idx="1146">
                <c:v>3.9975100000000001</c:v>
              </c:pt>
              <c:pt idx="1147">
                <c:v>3.9981900000000001</c:v>
              </c:pt>
              <c:pt idx="1148">
                <c:v>3.9981900000000001</c:v>
              </c:pt>
              <c:pt idx="1149">
                <c:v>3.9981900000000001</c:v>
              </c:pt>
              <c:pt idx="1150">
                <c:v>3.9984700000000002</c:v>
              </c:pt>
              <c:pt idx="1151">
                <c:v>3.9984700000000002</c:v>
              </c:pt>
              <c:pt idx="1152">
                <c:v>3.9984700000000002</c:v>
              </c:pt>
              <c:pt idx="1153">
                <c:v>3.9980099999999998</c:v>
              </c:pt>
              <c:pt idx="1154">
                <c:v>3.9980099999999998</c:v>
              </c:pt>
              <c:pt idx="1155">
                <c:v>3.9960599999999999</c:v>
              </c:pt>
              <c:pt idx="1156">
                <c:v>3.9960599999999999</c:v>
              </c:pt>
              <c:pt idx="1157">
                <c:v>3.99241</c:v>
              </c:pt>
              <c:pt idx="1158">
                <c:v>3.99241</c:v>
              </c:pt>
              <c:pt idx="1159">
                <c:v>3.9885100000000002</c:v>
              </c:pt>
              <c:pt idx="1160">
                <c:v>3.9827699999999999</c:v>
              </c:pt>
              <c:pt idx="1161">
                <c:v>3.9827699999999999</c:v>
              </c:pt>
              <c:pt idx="1162">
                <c:v>3.9827699999999999</c:v>
              </c:pt>
              <c:pt idx="1163">
                <c:v>3.97377</c:v>
              </c:pt>
              <c:pt idx="1164">
                <c:v>3.97377</c:v>
              </c:pt>
              <c:pt idx="1165">
                <c:v>3.9669599999999998</c:v>
              </c:pt>
              <c:pt idx="1166">
                <c:v>3.9669599999999998</c:v>
              </c:pt>
              <c:pt idx="1167">
                <c:v>3.95994</c:v>
              </c:pt>
              <c:pt idx="1168">
                <c:v>3.95994</c:v>
              </c:pt>
              <c:pt idx="1169">
                <c:v>3.95282</c:v>
              </c:pt>
              <c:pt idx="1170">
                <c:v>3.95282</c:v>
              </c:pt>
              <c:pt idx="1171">
                <c:v>3.95282</c:v>
              </c:pt>
              <c:pt idx="1172">
                <c:v>3.94272</c:v>
              </c:pt>
              <c:pt idx="1173">
                <c:v>3.94272</c:v>
              </c:pt>
              <c:pt idx="1174">
                <c:v>3.9340999999999999</c:v>
              </c:pt>
              <c:pt idx="1175">
                <c:v>3.9340999999999999</c:v>
              </c:pt>
              <c:pt idx="1176">
                <c:v>3.9269099999999999</c:v>
              </c:pt>
              <c:pt idx="1177">
                <c:v>3.9269099999999999</c:v>
              </c:pt>
              <c:pt idx="1178">
                <c:v>3.9197099999999998</c:v>
              </c:pt>
              <c:pt idx="1179">
                <c:v>3.9197099999999998</c:v>
              </c:pt>
              <c:pt idx="1180">
                <c:v>3.91255</c:v>
              </c:pt>
              <c:pt idx="1181">
                <c:v>3.91255</c:v>
              </c:pt>
              <c:pt idx="1182">
                <c:v>3.9068499999999999</c:v>
              </c:pt>
              <c:pt idx="1183">
                <c:v>3.9068499999999999</c:v>
              </c:pt>
              <c:pt idx="1184">
                <c:v>3.8996499999999998</c:v>
              </c:pt>
              <c:pt idx="1185">
                <c:v>3.8996499999999998</c:v>
              </c:pt>
              <c:pt idx="1186">
                <c:v>3.8924500000000002</c:v>
              </c:pt>
              <c:pt idx="1187">
                <c:v>3.8924500000000002</c:v>
              </c:pt>
              <c:pt idx="1188">
                <c:v>3.8852199999999999</c:v>
              </c:pt>
              <c:pt idx="1189">
                <c:v>3.8852199999999999</c:v>
              </c:pt>
              <c:pt idx="1190">
                <c:v>3.8780299999999999</c:v>
              </c:pt>
              <c:pt idx="1191">
                <c:v>3.8780299999999999</c:v>
              </c:pt>
              <c:pt idx="1192">
                <c:v>3.8708</c:v>
              </c:pt>
              <c:pt idx="1193">
                <c:v>3.8708</c:v>
              </c:pt>
              <c:pt idx="1194">
                <c:v>3.8636400000000002</c:v>
              </c:pt>
              <c:pt idx="1195">
                <c:v>3.8636400000000002</c:v>
              </c:pt>
              <c:pt idx="1196">
                <c:v>3.8565100000000001</c:v>
              </c:pt>
              <c:pt idx="1197">
                <c:v>3.8565100000000001</c:v>
              </c:pt>
              <c:pt idx="1198">
                <c:v>3.8493900000000001</c:v>
              </c:pt>
              <c:pt idx="1199">
                <c:v>3.8493900000000001</c:v>
              </c:pt>
              <c:pt idx="1200">
                <c:v>3.8422999999999998</c:v>
              </c:pt>
              <c:pt idx="1201">
                <c:v>3.8422999999999998</c:v>
              </c:pt>
              <c:pt idx="1202">
                <c:v>3.83521</c:v>
              </c:pt>
              <c:pt idx="1203">
                <c:v>3.83521</c:v>
              </c:pt>
              <c:pt idx="1204">
                <c:v>3.83521</c:v>
              </c:pt>
              <c:pt idx="1205">
                <c:v>3.8238300000000001</c:v>
              </c:pt>
              <c:pt idx="1206">
                <c:v>3.8238300000000001</c:v>
              </c:pt>
              <c:pt idx="1207">
                <c:v>3.8238300000000001</c:v>
              </c:pt>
              <c:pt idx="1208">
                <c:v>3.8153299999999999</c:v>
              </c:pt>
              <c:pt idx="1209">
                <c:v>3.8153299999999999</c:v>
              </c:pt>
              <c:pt idx="1210">
                <c:v>3.8153299999999999</c:v>
              </c:pt>
              <c:pt idx="1211">
                <c:v>3.8053699999999999</c:v>
              </c:pt>
              <c:pt idx="1212">
                <c:v>3.8053699999999999</c:v>
              </c:pt>
              <c:pt idx="1213">
                <c:v>3.79548</c:v>
              </c:pt>
              <c:pt idx="1214">
                <c:v>3.79548</c:v>
              </c:pt>
              <c:pt idx="1215">
                <c:v>3.7883499999999999</c:v>
              </c:pt>
              <c:pt idx="1216">
                <c:v>3.7883499999999999</c:v>
              </c:pt>
              <c:pt idx="1217">
                <c:v>3.7811900000000001</c:v>
              </c:pt>
              <c:pt idx="1218">
                <c:v>3.7811900000000001</c:v>
              </c:pt>
              <c:pt idx="1219">
                <c:v>3.77407</c:v>
              </c:pt>
              <c:pt idx="1220">
                <c:v>3.77407</c:v>
              </c:pt>
              <c:pt idx="1221">
                <c:v>3.7684000000000002</c:v>
              </c:pt>
              <c:pt idx="1222">
                <c:v>3.7684000000000002</c:v>
              </c:pt>
              <c:pt idx="1223">
                <c:v>3.7613400000000001</c:v>
              </c:pt>
              <c:pt idx="1224">
                <c:v>3.7613400000000001</c:v>
              </c:pt>
              <c:pt idx="1225">
                <c:v>3.7544</c:v>
              </c:pt>
              <c:pt idx="1226">
                <c:v>3.7544</c:v>
              </c:pt>
              <c:pt idx="1227">
                <c:v>3.7473100000000001</c:v>
              </c:pt>
              <c:pt idx="1228">
                <c:v>3.7473100000000001</c:v>
              </c:pt>
              <c:pt idx="1229">
                <c:v>3.73996</c:v>
              </c:pt>
              <c:pt idx="1230">
                <c:v>3.73996</c:v>
              </c:pt>
              <c:pt idx="1231">
                <c:v>3.73271</c:v>
              </c:pt>
              <c:pt idx="1232">
                <c:v>3.73271</c:v>
              </c:pt>
              <c:pt idx="1233">
                <c:v>3.72539</c:v>
              </c:pt>
              <c:pt idx="1234">
                <c:v>3.72539</c:v>
              </c:pt>
              <c:pt idx="1235">
                <c:v>3.7181099999999998</c:v>
              </c:pt>
              <c:pt idx="1236">
                <c:v>3.7181099999999998</c:v>
              </c:pt>
              <c:pt idx="1237">
                <c:v>3.71082</c:v>
              </c:pt>
              <c:pt idx="1238">
                <c:v>3.71082</c:v>
              </c:pt>
              <c:pt idx="1239">
                <c:v>3.7035399999999998</c:v>
              </c:pt>
              <c:pt idx="1240">
                <c:v>3.7035399999999998</c:v>
              </c:pt>
              <c:pt idx="1241">
                <c:v>3.6962999999999999</c:v>
              </c:pt>
              <c:pt idx="1242">
                <c:v>3.6962999999999999</c:v>
              </c:pt>
              <c:pt idx="1243">
                <c:v>3.6962999999999999</c:v>
              </c:pt>
              <c:pt idx="1244">
                <c:v>3.6846399999999999</c:v>
              </c:pt>
              <c:pt idx="1245">
                <c:v>3.6846399999999999</c:v>
              </c:pt>
              <c:pt idx="1246">
                <c:v>3.6846399999999999</c:v>
              </c:pt>
              <c:pt idx="1247">
                <c:v>3.6758700000000002</c:v>
              </c:pt>
              <c:pt idx="1248">
                <c:v>3.6758700000000002</c:v>
              </c:pt>
              <c:pt idx="1249">
                <c:v>3.6686200000000002</c:v>
              </c:pt>
              <c:pt idx="1250">
                <c:v>3.6686200000000002</c:v>
              </c:pt>
              <c:pt idx="1251">
                <c:v>3.6613799999999999</c:v>
              </c:pt>
              <c:pt idx="1252">
                <c:v>3.6613799999999999</c:v>
              </c:pt>
              <c:pt idx="1253">
                <c:v>3.6541999999999999</c:v>
              </c:pt>
              <c:pt idx="1254">
                <c:v>3.6541999999999999</c:v>
              </c:pt>
              <c:pt idx="1255">
                <c:v>3.6471100000000001</c:v>
              </c:pt>
              <c:pt idx="1256">
                <c:v>3.6471100000000001</c:v>
              </c:pt>
              <c:pt idx="1257">
                <c:v>3.6399400000000002</c:v>
              </c:pt>
              <c:pt idx="1258">
                <c:v>3.6399400000000002</c:v>
              </c:pt>
              <c:pt idx="1259">
                <c:v>3.63273</c:v>
              </c:pt>
              <c:pt idx="1260">
                <c:v>3.63273</c:v>
              </c:pt>
              <c:pt idx="1261">
                <c:v>3.6269399999999998</c:v>
              </c:pt>
              <c:pt idx="1262">
                <c:v>3.6269399999999998</c:v>
              </c:pt>
              <c:pt idx="1263">
                <c:v>3.6196899999999999</c:v>
              </c:pt>
              <c:pt idx="1264">
                <c:v>3.6124499999999999</c:v>
              </c:pt>
              <c:pt idx="1265">
                <c:v>3.6124499999999999</c:v>
              </c:pt>
              <c:pt idx="1266">
                <c:v>3.60528</c:v>
              </c:pt>
              <c:pt idx="1267">
                <c:v>3.60528</c:v>
              </c:pt>
              <c:pt idx="1268">
                <c:v>3.5981399999999999</c:v>
              </c:pt>
              <c:pt idx="1269">
                <c:v>3.5981399999999999</c:v>
              </c:pt>
              <c:pt idx="1270">
                <c:v>3.5910500000000001</c:v>
              </c:pt>
              <c:pt idx="1271">
                <c:v>3.5910500000000001</c:v>
              </c:pt>
              <c:pt idx="1272">
                <c:v>3.58399</c:v>
              </c:pt>
              <c:pt idx="1273">
                <c:v>3.58399</c:v>
              </c:pt>
              <c:pt idx="1274">
                <c:v>3.5768900000000001</c:v>
              </c:pt>
              <c:pt idx="1275">
                <c:v>3.5768900000000001</c:v>
              </c:pt>
              <c:pt idx="1276">
                <c:v>3.5768900000000001</c:v>
              </c:pt>
              <c:pt idx="1277">
                <c:v>3.5671400000000002</c:v>
              </c:pt>
              <c:pt idx="1278">
                <c:v>3.5671400000000002</c:v>
              </c:pt>
              <c:pt idx="1279">
                <c:v>3.56012</c:v>
              </c:pt>
              <c:pt idx="1280">
                <c:v>3.56012</c:v>
              </c:pt>
              <c:pt idx="1281">
                <c:v>3.5531000000000001</c:v>
              </c:pt>
              <c:pt idx="1282">
                <c:v>3.5531000000000001</c:v>
              </c:pt>
              <c:pt idx="1283">
                <c:v>3.5461499999999999</c:v>
              </c:pt>
              <c:pt idx="1284">
                <c:v>3.5461499999999999</c:v>
              </c:pt>
              <c:pt idx="1285">
                <c:v>3.5391300000000001</c:v>
              </c:pt>
              <c:pt idx="1286">
                <c:v>3.5391300000000001</c:v>
              </c:pt>
              <c:pt idx="1287">
                <c:v>3.5321799999999999</c:v>
              </c:pt>
              <c:pt idx="1288">
                <c:v>3.5321799999999999</c:v>
              </c:pt>
              <c:pt idx="1289">
                <c:v>3.5251999999999999</c:v>
              </c:pt>
              <c:pt idx="1290">
                <c:v>3.5251999999999999</c:v>
              </c:pt>
              <c:pt idx="1291">
                <c:v>3.5182500000000001</c:v>
              </c:pt>
              <c:pt idx="1292">
                <c:v>3.5182500000000001</c:v>
              </c:pt>
              <c:pt idx="1293">
                <c:v>3.5112700000000001</c:v>
              </c:pt>
              <c:pt idx="1294">
                <c:v>3.5112700000000001</c:v>
              </c:pt>
              <c:pt idx="1295">
                <c:v>3.5043600000000001</c:v>
              </c:pt>
              <c:pt idx="1296">
                <c:v>3.5043600000000001</c:v>
              </c:pt>
              <c:pt idx="1297">
                <c:v>3.4973000000000001</c:v>
              </c:pt>
              <c:pt idx="1298">
                <c:v>3.4973000000000001</c:v>
              </c:pt>
              <c:pt idx="1299">
                <c:v>3.4899300000000002</c:v>
              </c:pt>
              <c:pt idx="1300">
                <c:v>3.4899300000000002</c:v>
              </c:pt>
              <c:pt idx="1301">
                <c:v>3.4826000000000001</c:v>
              </c:pt>
              <c:pt idx="1302">
                <c:v>3.4826000000000001</c:v>
              </c:pt>
              <c:pt idx="1303">
                <c:v>3.4751799999999999</c:v>
              </c:pt>
              <c:pt idx="1304">
                <c:v>3.4751799999999999</c:v>
              </c:pt>
              <c:pt idx="1305">
                <c:v>3.46773</c:v>
              </c:pt>
              <c:pt idx="1306">
                <c:v>3.46773</c:v>
              </c:pt>
              <c:pt idx="1307">
                <c:v>3.4617800000000001</c:v>
              </c:pt>
              <c:pt idx="1308">
                <c:v>3.4617800000000001</c:v>
              </c:pt>
              <c:pt idx="1309">
                <c:v>3.4529000000000001</c:v>
              </c:pt>
              <c:pt idx="1310">
                <c:v>3.4529000000000001</c:v>
              </c:pt>
              <c:pt idx="1311">
                <c:v>3.4529000000000001</c:v>
              </c:pt>
              <c:pt idx="1312">
                <c:v>3.44259</c:v>
              </c:pt>
              <c:pt idx="1313">
                <c:v>3.44259</c:v>
              </c:pt>
              <c:pt idx="1314">
                <c:v>3.4352200000000002</c:v>
              </c:pt>
              <c:pt idx="1315">
                <c:v>3.4352200000000002</c:v>
              </c:pt>
              <c:pt idx="1316">
                <c:v>3.4279299999999999</c:v>
              </c:pt>
              <c:pt idx="1317">
                <c:v>3.4279299999999999</c:v>
              </c:pt>
              <c:pt idx="1318">
                <c:v>3.4206300000000001</c:v>
              </c:pt>
              <c:pt idx="1319">
                <c:v>3.4206300000000001</c:v>
              </c:pt>
              <c:pt idx="1320">
                <c:v>3.4133800000000001</c:v>
              </c:pt>
              <c:pt idx="1321">
                <c:v>3.4133800000000001</c:v>
              </c:pt>
              <c:pt idx="1322">
                <c:v>3.4061300000000001</c:v>
              </c:pt>
              <c:pt idx="1323">
                <c:v>3.4061300000000001</c:v>
              </c:pt>
              <c:pt idx="1324">
                <c:v>3.3990399999999998</c:v>
              </c:pt>
              <c:pt idx="1325">
                <c:v>3.3990399999999998</c:v>
              </c:pt>
              <c:pt idx="1326">
                <c:v>3.3918699999999999</c:v>
              </c:pt>
              <c:pt idx="1327">
                <c:v>3.3918699999999999</c:v>
              </c:pt>
              <c:pt idx="1328">
                <c:v>3.3847399999999999</c:v>
              </c:pt>
              <c:pt idx="1329">
                <c:v>3.3847399999999999</c:v>
              </c:pt>
              <c:pt idx="1330">
                <c:v>3.37757</c:v>
              </c:pt>
              <c:pt idx="1331">
                <c:v>3.37757</c:v>
              </c:pt>
              <c:pt idx="1332">
                <c:v>3.3704000000000001</c:v>
              </c:pt>
              <c:pt idx="1333">
                <c:v>3.3704000000000001</c:v>
              </c:pt>
              <c:pt idx="1334">
                <c:v>3.3632300000000002</c:v>
              </c:pt>
              <c:pt idx="1335">
                <c:v>3.3632300000000002</c:v>
              </c:pt>
              <c:pt idx="1336">
                <c:v>3.35602</c:v>
              </c:pt>
              <c:pt idx="1337">
                <c:v>3.35602</c:v>
              </c:pt>
              <c:pt idx="1338">
                <c:v>3.35602</c:v>
              </c:pt>
              <c:pt idx="1339">
                <c:v>3.3460399999999999</c:v>
              </c:pt>
              <c:pt idx="1340">
                <c:v>3.3460399999999999</c:v>
              </c:pt>
              <c:pt idx="1341">
                <c:v>3.3460399999999999</c:v>
              </c:pt>
              <c:pt idx="1342">
                <c:v>3.3360599999999998</c:v>
              </c:pt>
              <c:pt idx="1343">
                <c:v>3.3360599999999998</c:v>
              </c:pt>
              <c:pt idx="1344">
                <c:v>3.3290099999999998</c:v>
              </c:pt>
              <c:pt idx="1345">
                <c:v>3.3290099999999998</c:v>
              </c:pt>
              <c:pt idx="1346">
                <c:v>3.3234300000000001</c:v>
              </c:pt>
              <c:pt idx="1347">
                <c:v>3.3234300000000001</c:v>
              </c:pt>
              <c:pt idx="1348">
                <c:v>3.3137699999999999</c:v>
              </c:pt>
              <c:pt idx="1349">
                <c:v>3.3137699999999999</c:v>
              </c:pt>
              <c:pt idx="1350">
                <c:v>3.3137699999999999</c:v>
              </c:pt>
              <c:pt idx="1351">
                <c:v>3.3041200000000002</c:v>
              </c:pt>
              <c:pt idx="1352">
                <c:v>3.3041200000000002</c:v>
              </c:pt>
              <c:pt idx="1353">
                <c:v>3.29711</c:v>
              </c:pt>
              <c:pt idx="1354">
                <c:v>3.29711</c:v>
              </c:pt>
              <c:pt idx="1355">
                <c:v>3.29027</c:v>
              </c:pt>
              <c:pt idx="1356">
                <c:v>3.29027</c:v>
              </c:pt>
              <c:pt idx="1357">
                <c:v>3.2833399999999999</c:v>
              </c:pt>
              <c:pt idx="1358">
                <c:v>3.2833399999999999</c:v>
              </c:pt>
              <c:pt idx="1359">
                <c:v>3.2764600000000002</c:v>
              </c:pt>
              <c:pt idx="1360">
                <c:v>3.2764600000000002</c:v>
              </c:pt>
              <c:pt idx="1361">
                <c:v>3.2694899999999998</c:v>
              </c:pt>
              <c:pt idx="1362">
                <c:v>3.2694899999999998</c:v>
              </c:pt>
              <c:pt idx="1363">
                <c:v>3.2694899999999998</c:v>
              </c:pt>
              <c:pt idx="1364">
                <c:v>3.2598400000000001</c:v>
              </c:pt>
              <c:pt idx="1365">
                <c:v>3.2598400000000001</c:v>
              </c:pt>
              <c:pt idx="1366">
                <c:v>3.2598400000000001</c:v>
              </c:pt>
              <c:pt idx="1367">
                <c:v>3.2503000000000002</c:v>
              </c:pt>
              <c:pt idx="1368">
                <c:v>3.2503000000000002</c:v>
              </c:pt>
              <c:pt idx="1369">
                <c:v>3.2429100000000002</c:v>
              </c:pt>
              <c:pt idx="1370">
                <c:v>3.2429100000000002</c:v>
              </c:pt>
              <c:pt idx="1371">
                <c:v>3.2354699999999998</c:v>
              </c:pt>
              <c:pt idx="1372">
                <c:v>3.2354699999999998</c:v>
              </c:pt>
              <c:pt idx="1373">
                <c:v>3.2267399999999999</c:v>
              </c:pt>
              <c:pt idx="1374">
                <c:v>3.2267399999999999</c:v>
              </c:pt>
              <c:pt idx="1375">
                <c:v>3.2193900000000002</c:v>
              </c:pt>
              <c:pt idx="1376">
                <c:v>3.2193900000000002</c:v>
              </c:pt>
              <c:pt idx="1377">
                <c:v>3.2120000000000002</c:v>
              </c:pt>
              <c:pt idx="1378">
                <c:v>3.2120000000000002</c:v>
              </c:pt>
              <c:pt idx="1379">
                <c:v>3.2047400000000001</c:v>
              </c:pt>
              <c:pt idx="1380">
                <c:v>3.2047400000000001</c:v>
              </c:pt>
              <c:pt idx="1381">
                <c:v>3.2047400000000001</c:v>
              </c:pt>
              <c:pt idx="1382">
                <c:v>3.1945000000000001</c:v>
              </c:pt>
              <c:pt idx="1383">
                <c:v>3.1945000000000001</c:v>
              </c:pt>
              <c:pt idx="1384">
                <c:v>3.1871499999999999</c:v>
              </c:pt>
              <c:pt idx="1385">
                <c:v>3.1871499999999999</c:v>
              </c:pt>
              <c:pt idx="1386">
                <c:v>3.1798899999999999</c:v>
              </c:pt>
              <c:pt idx="1387">
                <c:v>3.1798899999999999</c:v>
              </c:pt>
              <c:pt idx="1388">
                <c:v>3.1724999999999999</c:v>
              </c:pt>
              <c:pt idx="1389">
                <c:v>3.1724999999999999</c:v>
              </c:pt>
              <c:pt idx="1390">
                <c:v>3.1724999999999999</c:v>
              </c:pt>
              <c:pt idx="1391">
                <c:v>3.1623399999999999</c:v>
              </c:pt>
              <c:pt idx="1392">
                <c:v>3.1623399999999999</c:v>
              </c:pt>
              <c:pt idx="1393">
                <c:v>3.1550799999999999</c:v>
              </c:pt>
              <c:pt idx="1394">
                <c:v>3.1550799999999999</c:v>
              </c:pt>
              <c:pt idx="1395">
                <c:v>3.1463999999999999</c:v>
              </c:pt>
              <c:pt idx="1396">
                <c:v>3.1463999999999999</c:v>
              </c:pt>
              <c:pt idx="1397">
                <c:v>3.1407400000000001</c:v>
              </c:pt>
              <c:pt idx="1398">
                <c:v>3.1407400000000001</c:v>
              </c:pt>
              <c:pt idx="1399">
                <c:v>3.1407400000000001</c:v>
              </c:pt>
              <c:pt idx="1400">
                <c:v>3.1294300000000002</c:v>
              </c:pt>
              <c:pt idx="1401">
                <c:v>3.1294300000000002</c:v>
              </c:pt>
              <c:pt idx="1402">
                <c:v>3.1294300000000002</c:v>
              </c:pt>
              <c:pt idx="1403">
                <c:v>3.1194999999999999</c:v>
              </c:pt>
              <c:pt idx="1404">
                <c:v>3.1194999999999999</c:v>
              </c:pt>
              <c:pt idx="1405">
                <c:v>3.11233</c:v>
              </c:pt>
              <c:pt idx="1406">
                <c:v>3.11233</c:v>
              </c:pt>
              <c:pt idx="1407">
                <c:v>3.1051600000000001</c:v>
              </c:pt>
              <c:pt idx="1408">
                <c:v>3.1051600000000001</c:v>
              </c:pt>
              <c:pt idx="1409">
                <c:v>3.1051600000000001</c:v>
              </c:pt>
              <c:pt idx="1410">
                <c:v>3.0937999999999999</c:v>
              </c:pt>
              <c:pt idx="1411">
                <c:v>3.0937999999999999</c:v>
              </c:pt>
              <c:pt idx="1412">
                <c:v>3.0866699999999998</c:v>
              </c:pt>
              <c:pt idx="1413">
                <c:v>3.0866699999999998</c:v>
              </c:pt>
              <c:pt idx="1414">
                <c:v>3.0866699999999998</c:v>
              </c:pt>
              <c:pt idx="1415">
                <c:v>3.07674</c:v>
              </c:pt>
              <c:pt idx="1416">
                <c:v>3.07674</c:v>
              </c:pt>
              <c:pt idx="1417">
                <c:v>3.0696599999999998</c:v>
              </c:pt>
              <c:pt idx="1418">
                <c:v>3.0696599999999998</c:v>
              </c:pt>
              <c:pt idx="1419">
                <c:v>3.0696599999999998</c:v>
              </c:pt>
              <c:pt idx="1420">
                <c:v>3.0584799999999999</c:v>
              </c:pt>
              <c:pt idx="1421">
                <c:v>3.0584799999999999</c:v>
              </c:pt>
              <c:pt idx="1422">
                <c:v>3.0514899999999998</c:v>
              </c:pt>
              <c:pt idx="1423">
                <c:v>3.0514899999999998</c:v>
              </c:pt>
              <c:pt idx="1424">
                <c:v>3.04467</c:v>
              </c:pt>
              <c:pt idx="1425">
                <c:v>3.04467</c:v>
              </c:pt>
              <c:pt idx="1426">
                <c:v>3.0377299999999998</c:v>
              </c:pt>
              <c:pt idx="1427">
                <c:v>3.0377299999999998</c:v>
              </c:pt>
              <c:pt idx="1428">
                <c:v>3.0377299999999998</c:v>
              </c:pt>
              <c:pt idx="1429">
                <c:v>3.0279699999999998</c:v>
              </c:pt>
              <c:pt idx="1430">
                <c:v>3.0279699999999998</c:v>
              </c:pt>
              <c:pt idx="1431">
                <c:v>3.0209800000000002</c:v>
              </c:pt>
              <c:pt idx="1432">
                <c:v>3.0209800000000002</c:v>
              </c:pt>
              <c:pt idx="1433">
                <c:v>3.0140799999999999</c:v>
              </c:pt>
              <c:pt idx="1434">
                <c:v>3.0140799999999999</c:v>
              </c:pt>
              <c:pt idx="1435">
                <c:v>3.0070899999999998</c:v>
              </c:pt>
              <c:pt idx="1436">
                <c:v>3.0070899999999998</c:v>
              </c:pt>
              <c:pt idx="1437">
                <c:v>3.0000499999999999</c:v>
              </c:pt>
              <c:pt idx="1438">
                <c:v>3.0000499999999999</c:v>
              </c:pt>
              <c:pt idx="1439">
                <c:v>2.9927800000000002</c:v>
              </c:pt>
              <c:pt idx="1440">
                <c:v>2.9927800000000002</c:v>
              </c:pt>
              <c:pt idx="1441">
                <c:v>2.9927800000000002</c:v>
              </c:pt>
              <c:pt idx="1442">
                <c:v>2.9826800000000002</c:v>
              </c:pt>
              <c:pt idx="1443">
                <c:v>2.9826800000000002</c:v>
              </c:pt>
              <c:pt idx="1444">
                <c:v>2.9754499999999999</c:v>
              </c:pt>
              <c:pt idx="1445">
                <c:v>2.9754499999999999</c:v>
              </c:pt>
              <c:pt idx="1446">
                <c:v>2.96841</c:v>
              </c:pt>
              <c:pt idx="1447">
                <c:v>2.96841</c:v>
              </c:pt>
              <c:pt idx="1448">
                <c:v>2.9614199999999999</c:v>
              </c:pt>
              <c:pt idx="1449">
                <c:v>2.9614199999999999</c:v>
              </c:pt>
              <c:pt idx="1450">
                <c:v>2.95438</c:v>
              </c:pt>
              <c:pt idx="1451">
                <c:v>2.95438</c:v>
              </c:pt>
              <c:pt idx="1452">
                <c:v>2.94719</c:v>
              </c:pt>
              <c:pt idx="1453">
                <c:v>2.94719</c:v>
              </c:pt>
              <c:pt idx="1454">
                <c:v>2.94001</c:v>
              </c:pt>
              <c:pt idx="1455">
                <c:v>2.94001</c:v>
              </c:pt>
              <c:pt idx="1456">
                <c:v>2.94001</c:v>
              </c:pt>
              <c:pt idx="1457">
                <c:v>2.9285199999999998</c:v>
              </c:pt>
              <c:pt idx="1458">
                <c:v>2.9285199999999998</c:v>
              </c:pt>
              <c:pt idx="1459">
                <c:v>2.9285199999999998</c:v>
              </c:pt>
              <c:pt idx="1460">
                <c:v>2.9199099999999998</c:v>
              </c:pt>
              <c:pt idx="1461">
                <c:v>2.9199099999999998</c:v>
              </c:pt>
              <c:pt idx="1462">
                <c:v>2.9199099999999998</c:v>
              </c:pt>
              <c:pt idx="1463">
                <c:v>2.9099499999999998</c:v>
              </c:pt>
              <c:pt idx="1464">
                <c:v>2.9099499999999998</c:v>
              </c:pt>
              <c:pt idx="1465">
                <c:v>2.8998900000000001</c:v>
              </c:pt>
              <c:pt idx="1466">
                <c:v>2.8998900000000001</c:v>
              </c:pt>
              <c:pt idx="1467">
                <c:v>2.8998900000000001</c:v>
              </c:pt>
              <c:pt idx="1468">
                <c:v>2.8898899999999998</c:v>
              </c:pt>
              <c:pt idx="1469">
                <c:v>2.8898899999999998</c:v>
              </c:pt>
              <c:pt idx="1470">
                <c:v>2.8898899999999998</c:v>
              </c:pt>
              <c:pt idx="1471">
                <c:v>2.8799299999999999</c:v>
              </c:pt>
              <c:pt idx="1472">
                <c:v>2.8799299999999999</c:v>
              </c:pt>
              <c:pt idx="1473">
                <c:v>2.8714</c:v>
              </c:pt>
              <c:pt idx="1474">
                <c:v>2.8714</c:v>
              </c:pt>
              <c:pt idx="1475">
                <c:v>2.8642699999999999</c:v>
              </c:pt>
              <c:pt idx="1476">
                <c:v>2.8642699999999999</c:v>
              </c:pt>
              <c:pt idx="1477">
                <c:v>2.8571800000000001</c:v>
              </c:pt>
              <c:pt idx="1478">
                <c:v>2.8571800000000001</c:v>
              </c:pt>
              <c:pt idx="1479">
                <c:v>2.8500899999999998</c:v>
              </c:pt>
              <c:pt idx="1480">
                <c:v>2.8500899999999998</c:v>
              </c:pt>
              <c:pt idx="1481">
                <c:v>2.8429600000000002</c:v>
              </c:pt>
              <c:pt idx="1482">
                <c:v>2.8429600000000002</c:v>
              </c:pt>
              <c:pt idx="1483">
                <c:v>2.8372099999999998</c:v>
              </c:pt>
              <c:pt idx="1484">
                <c:v>2.8372099999999998</c:v>
              </c:pt>
              <c:pt idx="1485">
                <c:v>2.8300800000000002</c:v>
              </c:pt>
              <c:pt idx="1486">
                <c:v>2.8300800000000002</c:v>
              </c:pt>
              <c:pt idx="1487">
                <c:v>2.82294</c:v>
              </c:pt>
              <c:pt idx="1488">
                <c:v>2.82294</c:v>
              </c:pt>
              <c:pt idx="1489">
                <c:v>2.81576</c:v>
              </c:pt>
              <c:pt idx="1490">
                <c:v>2.81576</c:v>
              </c:pt>
              <c:pt idx="1491">
                <c:v>2.8085800000000001</c:v>
              </c:pt>
              <c:pt idx="1492">
                <c:v>2.8085800000000001</c:v>
              </c:pt>
              <c:pt idx="1493">
                <c:v>2.8014000000000001</c:v>
              </c:pt>
              <c:pt idx="1494">
                <c:v>2.8014000000000001</c:v>
              </c:pt>
              <c:pt idx="1495">
                <c:v>2.8014000000000001</c:v>
              </c:pt>
              <c:pt idx="1496">
                <c:v>2.7899099999999999</c:v>
              </c:pt>
              <c:pt idx="1497">
                <c:v>2.7899099999999999</c:v>
              </c:pt>
              <c:pt idx="1498">
                <c:v>2.7827700000000002</c:v>
              </c:pt>
              <c:pt idx="1499">
                <c:v>2.7827700000000002</c:v>
              </c:pt>
              <c:pt idx="1500">
                <c:v>2.7827700000000002</c:v>
              </c:pt>
              <c:pt idx="1501">
                <c:v>2.7728100000000002</c:v>
              </c:pt>
              <c:pt idx="1502">
                <c:v>2.7728100000000002</c:v>
              </c:pt>
              <c:pt idx="1503">
                <c:v>2.7728100000000002</c:v>
              </c:pt>
              <c:pt idx="1504">
                <c:v>2.7627600000000001</c:v>
              </c:pt>
              <c:pt idx="1505">
                <c:v>2.7627600000000001</c:v>
              </c:pt>
              <c:pt idx="1506">
                <c:v>2.7555299999999998</c:v>
              </c:pt>
              <c:pt idx="1507">
                <c:v>2.7555299999999998</c:v>
              </c:pt>
              <c:pt idx="1508">
                <c:v>2.74979</c:v>
              </c:pt>
              <c:pt idx="1509">
                <c:v>2.74979</c:v>
              </c:pt>
              <c:pt idx="1510">
                <c:v>2.7427600000000001</c:v>
              </c:pt>
              <c:pt idx="1511">
                <c:v>2.7427600000000001</c:v>
              </c:pt>
              <c:pt idx="1512">
                <c:v>2.73569</c:v>
              </c:pt>
              <c:pt idx="1513">
                <c:v>2.73569</c:v>
              </c:pt>
              <c:pt idx="1514">
                <c:v>2.7286199999999998</c:v>
              </c:pt>
              <c:pt idx="1515">
                <c:v>2.7286199999999998</c:v>
              </c:pt>
              <c:pt idx="1516">
                <c:v>2.72146</c:v>
              </c:pt>
              <c:pt idx="1517">
                <c:v>2.72146</c:v>
              </c:pt>
              <c:pt idx="1518">
                <c:v>2.7143899999999999</c:v>
              </c:pt>
              <c:pt idx="1519">
                <c:v>2.7074500000000001</c:v>
              </c:pt>
              <c:pt idx="1520">
                <c:v>2.7074500000000001</c:v>
              </c:pt>
              <c:pt idx="1521">
                <c:v>2.7004700000000001</c:v>
              </c:pt>
              <c:pt idx="1522">
                <c:v>2.7004700000000001</c:v>
              </c:pt>
              <c:pt idx="1523">
                <c:v>2.69339</c:v>
              </c:pt>
              <c:pt idx="1524">
                <c:v>2.69339</c:v>
              </c:pt>
              <c:pt idx="1525">
                <c:v>2.6878099999999998</c:v>
              </c:pt>
              <c:pt idx="1526">
                <c:v>2.6878099999999998</c:v>
              </c:pt>
              <c:pt idx="1527">
                <c:v>2.6878099999999998</c:v>
              </c:pt>
              <c:pt idx="1528">
                <c:v>2.6878099999999998</c:v>
              </c:pt>
              <c:pt idx="1529">
                <c:v>2.6765500000000002</c:v>
              </c:pt>
              <c:pt idx="1530">
                <c:v>2.6765500000000002</c:v>
              </c:pt>
              <c:pt idx="1531">
                <c:v>2.6694300000000002</c:v>
              </c:pt>
              <c:pt idx="1532">
                <c:v>2.6694300000000002</c:v>
              </c:pt>
              <c:pt idx="1533">
                <c:v>2.6624500000000002</c:v>
              </c:pt>
              <c:pt idx="1534">
                <c:v>2.6624500000000002</c:v>
              </c:pt>
              <c:pt idx="1535">
                <c:v>2.6525400000000001</c:v>
              </c:pt>
              <c:pt idx="1536">
                <c:v>2.6525400000000001</c:v>
              </c:pt>
              <c:pt idx="1537">
                <c:v>2.64533</c:v>
              </c:pt>
              <c:pt idx="1538">
                <c:v>2.64533</c:v>
              </c:pt>
              <c:pt idx="1539">
                <c:v>2.64533</c:v>
              </c:pt>
              <c:pt idx="1540">
                <c:v>2.6352799999999998</c:v>
              </c:pt>
              <c:pt idx="1541">
                <c:v>2.6352799999999998</c:v>
              </c:pt>
              <c:pt idx="1542">
                <c:v>2.62826</c:v>
              </c:pt>
              <c:pt idx="1543">
                <c:v>2.62826</c:v>
              </c:pt>
              <c:pt idx="1544">
                <c:v>2.6211799999999998</c:v>
              </c:pt>
              <c:pt idx="1545">
                <c:v>2.6211799999999998</c:v>
              </c:pt>
              <c:pt idx="1546">
                <c:v>2.6211799999999998</c:v>
              </c:pt>
              <c:pt idx="1547">
                <c:v>2.6097399999999999</c:v>
              </c:pt>
              <c:pt idx="1548">
                <c:v>2.6097399999999999</c:v>
              </c:pt>
              <c:pt idx="1549">
                <c:v>2.6097399999999999</c:v>
              </c:pt>
              <c:pt idx="1550">
                <c:v>2.5996999999999999</c:v>
              </c:pt>
              <c:pt idx="1551">
                <c:v>2.5996999999999999</c:v>
              </c:pt>
              <c:pt idx="1552">
                <c:v>2.5996999999999999</c:v>
              </c:pt>
              <c:pt idx="1553">
                <c:v>2.5897000000000001</c:v>
              </c:pt>
              <c:pt idx="1554">
                <c:v>2.5897000000000001</c:v>
              </c:pt>
              <c:pt idx="1555">
                <c:v>2.58249</c:v>
              </c:pt>
              <c:pt idx="1556">
                <c:v>2.58249</c:v>
              </c:pt>
              <c:pt idx="1557">
                <c:v>2.5766800000000001</c:v>
              </c:pt>
              <c:pt idx="1558">
                <c:v>2.5766800000000001</c:v>
              </c:pt>
              <c:pt idx="1559">
                <c:v>2.56942</c:v>
              </c:pt>
              <c:pt idx="1560">
                <c:v>2.56942</c:v>
              </c:pt>
              <c:pt idx="1561">
                <c:v>2.5622600000000002</c:v>
              </c:pt>
              <c:pt idx="1562">
                <c:v>2.5622600000000002</c:v>
              </c:pt>
              <c:pt idx="1563">
                <c:v>2.55505</c:v>
              </c:pt>
              <c:pt idx="1564">
                <c:v>2.55505</c:v>
              </c:pt>
              <c:pt idx="1565">
                <c:v>2.5478000000000001</c:v>
              </c:pt>
              <c:pt idx="1566">
                <c:v>2.5478000000000001</c:v>
              </c:pt>
              <c:pt idx="1567">
                <c:v>2.5405000000000002</c:v>
              </c:pt>
              <c:pt idx="1568">
                <c:v>2.5405000000000002</c:v>
              </c:pt>
              <c:pt idx="1569">
                <c:v>2.53037</c:v>
              </c:pt>
              <c:pt idx="1570">
                <c:v>2.53037</c:v>
              </c:pt>
              <c:pt idx="1571">
                <c:v>2.5231599999999998</c:v>
              </c:pt>
              <c:pt idx="1572">
                <c:v>2.5231599999999998</c:v>
              </c:pt>
              <c:pt idx="1573">
                <c:v>2.5159099999999999</c:v>
              </c:pt>
              <c:pt idx="1574">
                <c:v>2.5159099999999999</c:v>
              </c:pt>
              <c:pt idx="1575">
                <c:v>2.5101900000000001</c:v>
              </c:pt>
              <c:pt idx="1576">
                <c:v>2.5101900000000001</c:v>
              </c:pt>
              <c:pt idx="1577">
                <c:v>2.5028899999999998</c:v>
              </c:pt>
              <c:pt idx="1578">
                <c:v>2.5028899999999998</c:v>
              </c:pt>
              <c:pt idx="1579">
                <c:v>2.4957099999999999</c:v>
              </c:pt>
              <c:pt idx="1580">
                <c:v>2.4957099999999999</c:v>
              </c:pt>
              <c:pt idx="1581">
                <c:v>2.4957099999999999</c:v>
              </c:pt>
              <c:pt idx="1582">
                <c:v>2.4842300000000002</c:v>
              </c:pt>
              <c:pt idx="1583">
                <c:v>2.4842300000000002</c:v>
              </c:pt>
              <c:pt idx="1584">
                <c:v>2.4770400000000001</c:v>
              </c:pt>
              <c:pt idx="1585">
                <c:v>2.4770400000000001</c:v>
              </c:pt>
              <c:pt idx="1586">
                <c:v>2.4698899999999999</c:v>
              </c:pt>
              <c:pt idx="1587">
                <c:v>2.4698899999999999</c:v>
              </c:pt>
              <c:pt idx="1588">
                <c:v>2.4626999999999999</c:v>
              </c:pt>
              <c:pt idx="1589">
                <c:v>2.4626999999999999</c:v>
              </c:pt>
              <c:pt idx="1590">
                <c:v>2.4555600000000002</c:v>
              </c:pt>
              <c:pt idx="1591">
                <c:v>2.4555600000000002</c:v>
              </c:pt>
              <c:pt idx="1592">
                <c:v>2.4485399999999999</c:v>
              </c:pt>
              <c:pt idx="1593">
                <c:v>2.4485399999999999</c:v>
              </c:pt>
              <c:pt idx="1594">
                <c:v>2.4414400000000001</c:v>
              </c:pt>
              <c:pt idx="1595">
                <c:v>2.4414400000000001</c:v>
              </c:pt>
              <c:pt idx="1596">
                <c:v>2.4343400000000002</c:v>
              </c:pt>
              <c:pt idx="1597">
                <c:v>2.4343400000000002</c:v>
              </c:pt>
              <c:pt idx="1598">
                <c:v>2.4272</c:v>
              </c:pt>
              <c:pt idx="1599">
                <c:v>2.4272</c:v>
              </c:pt>
              <c:pt idx="1600">
                <c:v>2.42001</c:v>
              </c:pt>
              <c:pt idx="1601">
                <c:v>2.42001</c:v>
              </c:pt>
              <c:pt idx="1602">
                <c:v>2.4127800000000001</c:v>
              </c:pt>
              <c:pt idx="1603">
                <c:v>2.4127800000000001</c:v>
              </c:pt>
              <c:pt idx="1604">
                <c:v>2.4056299999999999</c:v>
              </c:pt>
              <c:pt idx="1605">
                <c:v>2.4056299999999999</c:v>
              </c:pt>
              <c:pt idx="1606">
                <c:v>2.4056299999999999</c:v>
              </c:pt>
              <c:pt idx="1607">
                <c:v>2.3955500000000001</c:v>
              </c:pt>
              <c:pt idx="1608">
                <c:v>2.3955500000000001</c:v>
              </c:pt>
              <c:pt idx="1609">
                <c:v>2.3883999999999999</c:v>
              </c:pt>
              <c:pt idx="1610">
                <c:v>2.3883999999999999</c:v>
              </c:pt>
              <c:pt idx="1611">
                <c:v>2.3812199999999999</c:v>
              </c:pt>
              <c:pt idx="1612">
                <c:v>2.3812199999999999</c:v>
              </c:pt>
              <c:pt idx="1613">
                <c:v>2.3740299999999999</c:v>
              </c:pt>
              <c:pt idx="1614">
                <c:v>2.3740299999999999</c:v>
              </c:pt>
              <c:pt idx="1615">
                <c:v>2.3668800000000001</c:v>
              </c:pt>
              <c:pt idx="1616">
                <c:v>2.3668800000000001</c:v>
              </c:pt>
              <c:pt idx="1617">
                <c:v>2.3597800000000002</c:v>
              </c:pt>
              <c:pt idx="1618">
                <c:v>2.3597800000000002</c:v>
              </c:pt>
              <c:pt idx="1619">
                <c:v>2.3526400000000001</c:v>
              </c:pt>
              <c:pt idx="1620">
                <c:v>2.3526400000000001</c:v>
              </c:pt>
              <c:pt idx="1621">
                <c:v>2.34545</c:v>
              </c:pt>
              <c:pt idx="1622">
                <c:v>2.34545</c:v>
              </c:pt>
              <c:pt idx="1623">
                <c:v>2.34545</c:v>
              </c:pt>
              <c:pt idx="1624">
                <c:v>2.3355000000000001</c:v>
              </c:pt>
              <c:pt idx="1625">
                <c:v>2.3355000000000001</c:v>
              </c:pt>
              <c:pt idx="1626">
                <c:v>2.3355000000000001</c:v>
              </c:pt>
              <c:pt idx="1627">
                <c:v>2.3241000000000001</c:v>
              </c:pt>
              <c:pt idx="1628">
                <c:v>2.3241000000000001</c:v>
              </c:pt>
              <c:pt idx="1629">
                <c:v>2.3169499999999998</c:v>
              </c:pt>
              <c:pt idx="1630">
                <c:v>2.3169499999999998</c:v>
              </c:pt>
              <c:pt idx="1631">
                <c:v>2.3169499999999998</c:v>
              </c:pt>
              <c:pt idx="1632">
                <c:v>2.3068300000000002</c:v>
              </c:pt>
              <c:pt idx="1633">
                <c:v>2.3068300000000002</c:v>
              </c:pt>
              <c:pt idx="1634">
                <c:v>2.3068300000000002</c:v>
              </c:pt>
              <c:pt idx="1635">
                <c:v>2.2967900000000001</c:v>
              </c:pt>
              <c:pt idx="1636">
                <c:v>2.2967900000000001</c:v>
              </c:pt>
              <c:pt idx="1637">
                <c:v>2.2896899999999998</c:v>
              </c:pt>
              <c:pt idx="1638">
                <c:v>2.2896899999999998</c:v>
              </c:pt>
              <c:pt idx="1639">
                <c:v>2.2825899999999999</c:v>
              </c:pt>
              <c:pt idx="1640">
                <c:v>2.2825899999999999</c:v>
              </c:pt>
              <c:pt idx="1641">
                <c:v>2.2768899999999999</c:v>
              </c:pt>
              <c:pt idx="1642">
                <c:v>2.2768899999999999</c:v>
              </c:pt>
              <c:pt idx="1643">
                <c:v>2.2698299999999998</c:v>
              </c:pt>
              <c:pt idx="1644">
                <c:v>2.2698299999999998</c:v>
              </c:pt>
              <c:pt idx="1645">
                <c:v>2.2627299999999999</c:v>
              </c:pt>
              <c:pt idx="1646">
                <c:v>2.2627299999999999</c:v>
              </c:pt>
              <c:pt idx="1647">
                <c:v>2.25563</c:v>
              </c:pt>
              <c:pt idx="1648">
                <c:v>2.25563</c:v>
              </c:pt>
              <c:pt idx="1649">
                <c:v>2.24858</c:v>
              </c:pt>
              <c:pt idx="1650">
                <c:v>2.2413599999999998</c:v>
              </c:pt>
              <c:pt idx="1651">
                <c:v>2.2413599999999998</c:v>
              </c:pt>
              <c:pt idx="1652">
                <c:v>2.234</c:v>
              </c:pt>
              <c:pt idx="1653">
                <c:v>2.234</c:v>
              </c:pt>
              <c:pt idx="1654">
                <c:v>2.2267299999999999</c:v>
              </c:pt>
              <c:pt idx="1655">
                <c:v>2.2267299999999999</c:v>
              </c:pt>
              <c:pt idx="1656">
                <c:v>2.2209599999999998</c:v>
              </c:pt>
              <c:pt idx="1657">
                <c:v>2.2209599999999998</c:v>
              </c:pt>
              <c:pt idx="1658">
                <c:v>2.2136900000000002</c:v>
              </c:pt>
              <c:pt idx="1659">
                <c:v>2.2136900000000002</c:v>
              </c:pt>
              <c:pt idx="1660">
                <c:v>2.2064300000000001</c:v>
              </c:pt>
              <c:pt idx="1661">
                <c:v>2.2064300000000001</c:v>
              </c:pt>
              <c:pt idx="1662">
                <c:v>2.1991200000000002</c:v>
              </c:pt>
              <c:pt idx="1663">
                <c:v>2.1991200000000002</c:v>
              </c:pt>
              <c:pt idx="1664">
                <c:v>2.1919</c:v>
              </c:pt>
              <c:pt idx="1665">
                <c:v>2.1919</c:v>
              </c:pt>
              <c:pt idx="1666">
                <c:v>2.18472</c:v>
              </c:pt>
              <c:pt idx="1667">
                <c:v>2.18472</c:v>
              </c:pt>
              <c:pt idx="1668">
                <c:v>2.17754</c:v>
              </c:pt>
              <c:pt idx="1669">
                <c:v>2.17754</c:v>
              </c:pt>
              <c:pt idx="1670">
                <c:v>2.17041</c:v>
              </c:pt>
              <c:pt idx="1671">
                <c:v>2.17041</c:v>
              </c:pt>
              <c:pt idx="1672">
                <c:v>2.1631900000000002</c:v>
              </c:pt>
              <c:pt idx="1673">
                <c:v>2.1631900000000002</c:v>
              </c:pt>
              <c:pt idx="1674">
                <c:v>2.1560199999999998</c:v>
              </c:pt>
              <c:pt idx="1675">
                <c:v>2.1560199999999998</c:v>
              </c:pt>
              <c:pt idx="1676">
                <c:v>2.1560199999999998</c:v>
              </c:pt>
              <c:pt idx="1677">
                <c:v>2.14595</c:v>
              </c:pt>
              <c:pt idx="1678">
                <c:v>2.14595</c:v>
              </c:pt>
              <c:pt idx="1679">
                <c:v>2.1387299999999998</c:v>
              </c:pt>
              <c:pt idx="1680">
                <c:v>2.1387299999999998</c:v>
              </c:pt>
              <c:pt idx="1681">
                <c:v>2.1315599999999999</c:v>
              </c:pt>
              <c:pt idx="1682">
                <c:v>2.1315599999999999</c:v>
              </c:pt>
              <c:pt idx="1683">
                <c:v>2.1244299999999998</c:v>
              </c:pt>
              <c:pt idx="1684">
                <c:v>2.1244299999999998</c:v>
              </c:pt>
              <c:pt idx="1685">
                <c:v>2.1173000000000002</c:v>
              </c:pt>
              <c:pt idx="1686">
                <c:v>2.1173000000000002</c:v>
              </c:pt>
              <c:pt idx="1687">
                <c:v>2.1094900000000001</c:v>
              </c:pt>
              <c:pt idx="1688">
                <c:v>2.1094900000000001</c:v>
              </c:pt>
              <c:pt idx="1689">
                <c:v>2.1094900000000001</c:v>
              </c:pt>
              <c:pt idx="1690">
                <c:v>2.09897</c:v>
              </c:pt>
              <c:pt idx="1691">
                <c:v>2.09897</c:v>
              </c:pt>
              <c:pt idx="1692">
                <c:v>2.09897</c:v>
              </c:pt>
              <c:pt idx="1693">
                <c:v>2.0887799999999999</c:v>
              </c:pt>
              <c:pt idx="1694">
                <c:v>2.0887799999999999</c:v>
              </c:pt>
              <c:pt idx="1695">
                <c:v>2.0887799999999999</c:v>
              </c:pt>
              <c:pt idx="1696">
                <c:v>2.0788500000000001</c:v>
              </c:pt>
              <c:pt idx="1697">
                <c:v>2.0788500000000001</c:v>
              </c:pt>
              <c:pt idx="1698">
                <c:v>2.0688300000000002</c:v>
              </c:pt>
              <c:pt idx="1699">
                <c:v>2.0688300000000002</c:v>
              </c:pt>
              <c:pt idx="1700">
                <c:v>2.0688300000000002</c:v>
              </c:pt>
              <c:pt idx="1701">
                <c:v>2.0589499999999998</c:v>
              </c:pt>
              <c:pt idx="1702">
                <c:v>2.0589499999999998</c:v>
              </c:pt>
              <c:pt idx="1703">
                <c:v>2.0589499999999998</c:v>
              </c:pt>
              <c:pt idx="1704">
                <c:v>2.0491100000000002</c:v>
              </c:pt>
              <c:pt idx="1705">
                <c:v>2.0491100000000002</c:v>
              </c:pt>
              <c:pt idx="1706">
                <c:v>2.0491100000000002</c:v>
              </c:pt>
              <c:pt idx="1707">
                <c:v>2.0378699999999998</c:v>
              </c:pt>
              <c:pt idx="1708">
                <c:v>2.0378699999999998</c:v>
              </c:pt>
              <c:pt idx="1709">
                <c:v>2.0378699999999998</c:v>
              </c:pt>
              <c:pt idx="1710">
                <c:v>2.02948</c:v>
              </c:pt>
              <c:pt idx="1711">
                <c:v>2.02948</c:v>
              </c:pt>
              <c:pt idx="1712">
                <c:v>2.0196399999999999</c:v>
              </c:pt>
              <c:pt idx="1713">
                <c:v>2.0196399999999999</c:v>
              </c:pt>
              <c:pt idx="1714">
                <c:v>2.0196399999999999</c:v>
              </c:pt>
              <c:pt idx="1715">
                <c:v>2.0098500000000001</c:v>
              </c:pt>
              <c:pt idx="1716">
                <c:v>2.0098500000000001</c:v>
              </c:pt>
              <c:pt idx="1717">
                <c:v>2.0098500000000001</c:v>
              </c:pt>
              <c:pt idx="1718">
                <c:v>2.0001000000000002</c:v>
              </c:pt>
              <c:pt idx="1719">
                <c:v>2.0001000000000002</c:v>
              </c:pt>
              <c:pt idx="1720">
                <c:v>2.0001000000000002</c:v>
              </c:pt>
              <c:pt idx="1721">
                <c:v>1.9887699999999999</c:v>
              </c:pt>
              <c:pt idx="1722">
                <c:v>1.9887699999999999</c:v>
              </c:pt>
              <c:pt idx="1723">
                <c:v>1.9887699999999999</c:v>
              </c:pt>
              <c:pt idx="1724">
                <c:v>1.97882</c:v>
              </c:pt>
              <c:pt idx="1725">
                <c:v>1.97882</c:v>
              </c:pt>
              <c:pt idx="1726">
                <c:v>1.97882</c:v>
              </c:pt>
              <c:pt idx="1727">
                <c:v>1.9688300000000001</c:v>
              </c:pt>
              <c:pt idx="1728">
                <c:v>1.9688300000000001</c:v>
              </c:pt>
              <c:pt idx="1729">
                <c:v>1.9688300000000001</c:v>
              </c:pt>
              <c:pt idx="1730">
                <c:v>1.9602299999999999</c:v>
              </c:pt>
              <c:pt idx="1731">
                <c:v>1.9602299999999999</c:v>
              </c:pt>
              <c:pt idx="1732">
                <c:v>1.9500599999999999</c:v>
              </c:pt>
              <c:pt idx="1733">
                <c:v>1.9500599999999999</c:v>
              </c:pt>
              <c:pt idx="1734">
                <c:v>1.9500599999999999</c:v>
              </c:pt>
              <c:pt idx="1735">
                <c:v>1.93858</c:v>
              </c:pt>
              <c:pt idx="1736">
                <c:v>1.93858</c:v>
              </c:pt>
              <c:pt idx="1737">
                <c:v>1.93858</c:v>
              </c:pt>
              <c:pt idx="1738">
                <c:v>1.9286399999999999</c:v>
              </c:pt>
              <c:pt idx="1739">
                <c:v>1.9286399999999999</c:v>
              </c:pt>
              <c:pt idx="1740">
                <c:v>1.9286399999999999</c:v>
              </c:pt>
              <c:pt idx="1741">
                <c:v>1.9186399999999999</c:v>
              </c:pt>
              <c:pt idx="1742">
                <c:v>1.9186399999999999</c:v>
              </c:pt>
              <c:pt idx="1743">
                <c:v>1.9186399999999999</c:v>
              </c:pt>
              <c:pt idx="1744">
                <c:v>1.91005</c:v>
              </c:pt>
              <c:pt idx="1745">
                <c:v>1.91005</c:v>
              </c:pt>
              <c:pt idx="1746">
                <c:v>1.9000999999999999</c:v>
              </c:pt>
              <c:pt idx="1747">
                <c:v>1.9000999999999999</c:v>
              </c:pt>
              <c:pt idx="1748">
                <c:v>1.9000999999999999</c:v>
              </c:pt>
              <c:pt idx="1749">
                <c:v>1.8902099999999999</c:v>
              </c:pt>
              <c:pt idx="1750">
                <c:v>1.8902099999999999</c:v>
              </c:pt>
              <c:pt idx="1751">
                <c:v>1.8902099999999999</c:v>
              </c:pt>
              <c:pt idx="1752">
                <c:v>1.87873</c:v>
              </c:pt>
              <c:pt idx="1753">
                <c:v>1.87873</c:v>
              </c:pt>
              <c:pt idx="1754">
                <c:v>1.87873</c:v>
              </c:pt>
              <c:pt idx="1755">
                <c:v>1.87018</c:v>
              </c:pt>
              <c:pt idx="1756">
                <c:v>1.87018</c:v>
              </c:pt>
              <c:pt idx="1757">
                <c:v>1.87018</c:v>
              </c:pt>
              <c:pt idx="1758">
                <c:v>1.8601399999999999</c:v>
              </c:pt>
              <c:pt idx="1759">
                <c:v>1.8601399999999999</c:v>
              </c:pt>
              <c:pt idx="1760">
                <c:v>1.8501000000000001</c:v>
              </c:pt>
              <c:pt idx="1761">
                <c:v>1.8501000000000001</c:v>
              </c:pt>
              <c:pt idx="1762">
                <c:v>1.8501000000000001</c:v>
              </c:pt>
              <c:pt idx="1763">
                <c:v>1.84016</c:v>
              </c:pt>
              <c:pt idx="1764">
                <c:v>1.84016</c:v>
              </c:pt>
              <c:pt idx="1765">
                <c:v>1.84016</c:v>
              </c:pt>
              <c:pt idx="1766">
                <c:v>1.83012</c:v>
              </c:pt>
              <c:pt idx="1767">
                <c:v>1.83012</c:v>
              </c:pt>
              <c:pt idx="1768">
                <c:v>1.83012</c:v>
              </c:pt>
              <c:pt idx="1769">
                <c:v>1.8202199999999999</c:v>
              </c:pt>
              <c:pt idx="1770">
                <c:v>1.8202199999999999</c:v>
              </c:pt>
              <c:pt idx="1771">
                <c:v>1.8202199999999999</c:v>
              </c:pt>
              <c:pt idx="1772">
                <c:v>1.8102799999999999</c:v>
              </c:pt>
              <c:pt idx="1773">
                <c:v>1.8102799999999999</c:v>
              </c:pt>
              <c:pt idx="1774">
                <c:v>1.80033</c:v>
              </c:pt>
              <c:pt idx="1775">
                <c:v>1.80033</c:v>
              </c:pt>
              <c:pt idx="1776">
                <c:v>1.80033</c:v>
              </c:pt>
              <c:pt idx="1777">
                <c:v>1.7902499999999999</c:v>
              </c:pt>
              <c:pt idx="1778">
                <c:v>1.7902499999999999</c:v>
              </c:pt>
              <c:pt idx="1779">
                <c:v>1.7902499999999999</c:v>
              </c:pt>
              <c:pt idx="1780">
                <c:v>1.78026</c:v>
              </c:pt>
              <c:pt idx="1781">
                <c:v>1.78026</c:v>
              </c:pt>
              <c:pt idx="1782">
                <c:v>1.78026</c:v>
              </c:pt>
              <c:pt idx="1783">
                <c:v>1.76878</c:v>
              </c:pt>
              <c:pt idx="1784">
                <c:v>1.76878</c:v>
              </c:pt>
              <c:pt idx="1785">
                <c:v>1.76878</c:v>
              </c:pt>
              <c:pt idx="1786">
                <c:v>1.76014</c:v>
              </c:pt>
              <c:pt idx="1787">
                <c:v>1.76014</c:v>
              </c:pt>
              <c:pt idx="1788">
                <c:v>1.76014</c:v>
              </c:pt>
              <c:pt idx="1789">
                <c:v>1.7501500000000001</c:v>
              </c:pt>
              <c:pt idx="1790">
                <c:v>1.7501500000000001</c:v>
              </c:pt>
              <c:pt idx="1791">
                <c:v>1.74024</c:v>
              </c:pt>
              <c:pt idx="1792">
                <c:v>1.74024</c:v>
              </c:pt>
              <c:pt idx="1793">
                <c:v>1.74024</c:v>
              </c:pt>
              <c:pt idx="1794">
                <c:v>1.7302299999999999</c:v>
              </c:pt>
              <c:pt idx="1795">
                <c:v>1.7302299999999999</c:v>
              </c:pt>
              <c:pt idx="1796">
                <c:v>1.7302299999999999</c:v>
              </c:pt>
              <c:pt idx="1797">
                <c:v>1.7186900000000001</c:v>
              </c:pt>
              <c:pt idx="1798">
                <c:v>1.7186900000000001</c:v>
              </c:pt>
              <c:pt idx="1799">
                <c:v>1.7186900000000001</c:v>
              </c:pt>
              <c:pt idx="1800">
                <c:v>1.7101200000000001</c:v>
              </c:pt>
              <c:pt idx="1801">
                <c:v>1.7101200000000001</c:v>
              </c:pt>
              <c:pt idx="1802">
                <c:v>1.7101200000000001</c:v>
              </c:pt>
              <c:pt idx="1803">
                <c:v>1.70007</c:v>
              </c:pt>
              <c:pt idx="1804">
                <c:v>1.70007</c:v>
              </c:pt>
              <c:pt idx="1805">
                <c:v>1.6899200000000001</c:v>
              </c:pt>
              <c:pt idx="1806">
                <c:v>1.6899200000000001</c:v>
              </c:pt>
              <c:pt idx="1807">
                <c:v>1.6899200000000001</c:v>
              </c:pt>
              <c:pt idx="1808">
                <c:v>1.67987</c:v>
              </c:pt>
              <c:pt idx="1809">
                <c:v>1.67987</c:v>
              </c:pt>
              <c:pt idx="1810">
                <c:v>1.67987</c:v>
              </c:pt>
              <c:pt idx="1811">
                <c:v>1.66977</c:v>
              </c:pt>
              <c:pt idx="1812">
                <c:v>1.66977</c:v>
              </c:pt>
              <c:pt idx="1813">
                <c:v>1.66977</c:v>
              </c:pt>
              <c:pt idx="1814">
                <c:v>1.65981</c:v>
              </c:pt>
              <c:pt idx="1815">
                <c:v>1.65981</c:v>
              </c:pt>
              <c:pt idx="1816">
                <c:v>1.65981</c:v>
              </c:pt>
              <c:pt idx="1817">
                <c:v>1.64994</c:v>
              </c:pt>
              <c:pt idx="1818">
                <c:v>1.64994</c:v>
              </c:pt>
              <c:pt idx="1819">
                <c:v>1.63998</c:v>
              </c:pt>
              <c:pt idx="1820">
                <c:v>1.63998</c:v>
              </c:pt>
              <c:pt idx="1821">
                <c:v>1.63998</c:v>
              </c:pt>
              <c:pt idx="1822">
                <c:v>1.6299699999999999</c:v>
              </c:pt>
              <c:pt idx="1823">
                <c:v>1.6299699999999999</c:v>
              </c:pt>
              <c:pt idx="1824">
                <c:v>1.6299699999999999</c:v>
              </c:pt>
              <c:pt idx="1825">
                <c:v>1.6198699999999999</c:v>
              </c:pt>
              <c:pt idx="1826">
                <c:v>1.6198699999999999</c:v>
              </c:pt>
              <c:pt idx="1827">
                <c:v>1.6198699999999999</c:v>
              </c:pt>
              <c:pt idx="1828">
                <c:v>1.60991</c:v>
              </c:pt>
              <c:pt idx="1829">
                <c:v>1.60991</c:v>
              </c:pt>
              <c:pt idx="1830">
                <c:v>1.60991</c:v>
              </c:pt>
              <c:pt idx="1831">
                <c:v>1.5998600000000001</c:v>
              </c:pt>
              <c:pt idx="1832">
                <c:v>1.5998600000000001</c:v>
              </c:pt>
              <c:pt idx="1833">
                <c:v>1.5899000000000001</c:v>
              </c:pt>
              <c:pt idx="1834">
                <c:v>1.5899000000000001</c:v>
              </c:pt>
              <c:pt idx="1835">
                <c:v>1.5899000000000001</c:v>
              </c:pt>
              <c:pt idx="1836">
                <c:v>1.57989</c:v>
              </c:pt>
              <c:pt idx="1837">
                <c:v>1.57989</c:v>
              </c:pt>
              <c:pt idx="1838">
                <c:v>1.57989</c:v>
              </c:pt>
              <c:pt idx="1839">
                <c:v>1.5698399999999999</c:v>
              </c:pt>
              <c:pt idx="1840">
                <c:v>1.5698399999999999</c:v>
              </c:pt>
              <c:pt idx="1841">
                <c:v>1.5698399999999999</c:v>
              </c:pt>
              <c:pt idx="1842">
                <c:v>1.55853</c:v>
              </c:pt>
              <c:pt idx="1843">
                <c:v>1.55853</c:v>
              </c:pt>
              <c:pt idx="1844">
                <c:v>1.55853</c:v>
              </c:pt>
              <c:pt idx="1845">
                <c:v>1.54992</c:v>
              </c:pt>
              <c:pt idx="1846">
                <c:v>1.54992</c:v>
              </c:pt>
              <c:pt idx="1847">
                <c:v>1.54992</c:v>
              </c:pt>
              <c:pt idx="1848">
                <c:v>1.5399099999999999</c:v>
              </c:pt>
              <c:pt idx="1849">
                <c:v>1.5399099999999999</c:v>
              </c:pt>
              <c:pt idx="1850">
                <c:v>1.5299</c:v>
              </c:pt>
              <c:pt idx="1851">
                <c:v>1.5299</c:v>
              </c:pt>
              <c:pt idx="1852">
                <c:v>1.5299</c:v>
              </c:pt>
              <c:pt idx="1853">
                <c:v>1.5199400000000001</c:v>
              </c:pt>
              <c:pt idx="1854">
                <c:v>1.5199400000000001</c:v>
              </c:pt>
              <c:pt idx="1855">
                <c:v>1.5199400000000001</c:v>
              </c:pt>
              <c:pt idx="1856">
                <c:v>1.51003</c:v>
              </c:pt>
              <c:pt idx="1857">
                <c:v>1.51003</c:v>
              </c:pt>
              <c:pt idx="1858">
                <c:v>1.51003</c:v>
              </c:pt>
              <c:pt idx="1859">
                <c:v>1.50007</c:v>
              </c:pt>
              <c:pt idx="1860">
                <c:v>1.50007</c:v>
              </c:pt>
              <c:pt idx="1861">
                <c:v>1.50007</c:v>
              </c:pt>
              <c:pt idx="1862">
                <c:v>1.4900800000000001</c:v>
              </c:pt>
              <c:pt idx="1863">
                <c:v>1.4900800000000001</c:v>
              </c:pt>
              <c:pt idx="1864">
                <c:v>1.4800500000000001</c:v>
              </c:pt>
              <c:pt idx="1865">
                <c:v>1.4800500000000001</c:v>
              </c:pt>
              <c:pt idx="1866">
                <c:v>1.4800500000000001</c:v>
              </c:pt>
              <c:pt idx="1867">
                <c:v>1.4700200000000001</c:v>
              </c:pt>
              <c:pt idx="1868">
                <c:v>1.4700200000000001</c:v>
              </c:pt>
              <c:pt idx="1869">
                <c:v>1.4700200000000001</c:v>
              </c:pt>
              <c:pt idx="1870">
                <c:v>1.46004</c:v>
              </c:pt>
              <c:pt idx="1871">
                <c:v>1.46004</c:v>
              </c:pt>
              <c:pt idx="1872">
                <c:v>1.46004</c:v>
              </c:pt>
              <c:pt idx="1873">
                <c:v>1.45014</c:v>
              </c:pt>
              <c:pt idx="1874">
                <c:v>1.45014</c:v>
              </c:pt>
              <c:pt idx="1875">
                <c:v>1.45014</c:v>
              </c:pt>
              <c:pt idx="1876">
                <c:v>1.44007</c:v>
              </c:pt>
              <c:pt idx="1877">
                <c:v>1.44007</c:v>
              </c:pt>
              <c:pt idx="1878">
                <c:v>1.4299900000000001</c:v>
              </c:pt>
              <c:pt idx="1879">
                <c:v>1.4299900000000001</c:v>
              </c:pt>
              <c:pt idx="1880">
                <c:v>1.4299900000000001</c:v>
              </c:pt>
              <c:pt idx="1881">
                <c:v>1.41991</c:v>
              </c:pt>
              <c:pt idx="1882">
                <c:v>1.41991</c:v>
              </c:pt>
              <c:pt idx="1883">
                <c:v>1.41991</c:v>
              </c:pt>
              <c:pt idx="1884">
                <c:v>1.40988</c:v>
              </c:pt>
              <c:pt idx="1885">
                <c:v>1.40988</c:v>
              </c:pt>
              <c:pt idx="1886">
                <c:v>1.40988</c:v>
              </c:pt>
              <c:pt idx="1887">
                <c:v>1.39984</c:v>
              </c:pt>
              <c:pt idx="1888">
                <c:v>1.39984</c:v>
              </c:pt>
              <c:pt idx="1889">
                <c:v>1.39984</c:v>
              </c:pt>
              <c:pt idx="1890">
                <c:v>1.38981</c:v>
              </c:pt>
              <c:pt idx="1891">
                <c:v>1.38981</c:v>
              </c:pt>
              <c:pt idx="1892">
                <c:v>1.3798699999999999</c:v>
              </c:pt>
              <c:pt idx="1893">
                <c:v>1.3798699999999999</c:v>
              </c:pt>
              <c:pt idx="1894">
                <c:v>1.3798699999999999</c:v>
              </c:pt>
              <c:pt idx="1895">
                <c:v>1.3698399999999999</c:v>
              </c:pt>
              <c:pt idx="1896">
                <c:v>1.3698399999999999</c:v>
              </c:pt>
              <c:pt idx="1897">
                <c:v>1.3698399999999999</c:v>
              </c:pt>
              <c:pt idx="1898">
                <c:v>1.3597600000000001</c:v>
              </c:pt>
              <c:pt idx="1899">
                <c:v>1.3597600000000001</c:v>
              </c:pt>
              <c:pt idx="1900">
                <c:v>1.3597600000000001</c:v>
              </c:pt>
              <c:pt idx="1901">
                <c:v>1.3497300000000001</c:v>
              </c:pt>
              <c:pt idx="1902">
                <c:v>1.3497300000000001</c:v>
              </c:pt>
              <c:pt idx="1903">
                <c:v>1.3497300000000001</c:v>
              </c:pt>
              <c:pt idx="1904">
                <c:v>1.33975</c:v>
              </c:pt>
              <c:pt idx="1905">
                <c:v>1.33975</c:v>
              </c:pt>
              <c:pt idx="1906">
                <c:v>1.32962</c:v>
              </c:pt>
              <c:pt idx="1907">
                <c:v>1.32962</c:v>
              </c:pt>
              <c:pt idx="1908">
                <c:v>1.32962</c:v>
              </c:pt>
              <c:pt idx="1909">
                <c:v>1.31959</c:v>
              </c:pt>
              <c:pt idx="1910">
                <c:v>1.31959</c:v>
              </c:pt>
              <c:pt idx="1911">
                <c:v>1.31959</c:v>
              </c:pt>
              <c:pt idx="1912">
                <c:v>1.30965</c:v>
              </c:pt>
              <c:pt idx="1913">
                <c:v>1.30965</c:v>
              </c:pt>
              <c:pt idx="1914">
                <c:v>1.30965</c:v>
              </c:pt>
              <c:pt idx="1915">
                <c:v>1.2997099999999999</c:v>
              </c:pt>
              <c:pt idx="1916">
                <c:v>1.2997099999999999</c:v>
              </c:pt>
              <c:pt idx="1917">
                <c:v>1.2997099999999999</c:v>
              </c:pt>
              <c:pt idx="1918">
                <c:v>1.28992</c:v>
              </c:pt>
              <c:pt idx="1919">
                <c:v>1.28992</c:v>
              </c:pt>
              <c:pt idx="1920">
                <c:v>1.28992</c:v>
              </c:pt>
              <c:pt idx="1921">
                <c:v>1.28007</c:v>
              </c:pt>
              <c:pt idx="1922">
                <c:v>1.28007</c:v>
              </c:pt>
              <c:pt idx="1923">
                <c:v>1.2700899999999999</c:v>
              </c:pt>
              <c:pt idx="1924">
                <c:v>1.2700899999999999</c:v>
              </c:pt>
              <c:pt idx="1925">
                <c:v>1.2700899999999999</c:v>
              </c:pt>
              <c:pt idx="1926">
                <c:v>1.26006</c:v>
              </c:pt>
              <c:pt idx="1927">
                <c:v>1.26006</c:v>
              </c:pt>
              <c:pt idx="1928">
                <c:v>1.26006</c:v>
              </c:pt>
              <c:pt idx="1929">
                <c:v>1.2501199999999999</c:v>
              </c:pt>
              <c:pt idx="1930">
                <c:v>1.2501199999999999</c:v>
              </c:pt>
              <c:pt idx="1931">
                <c:v>1.2501199999999999</c:v>
              </c:pt>
              <c:pt idx="1932">
                <c:v>1.2400899999999999</c:v>
              </c:pt>
              <c:pt idx="1933">
                <c:v>1.2400899999999999</c:v>
              </c:pt>
              <c:pt idx="1934">
                <c:v>1.2400899999999999</c:v>
              </c:pt>
              <c:pt idx="1935">
                <c:v>1.2301500000000001</c:v>
              </c:pt>
              <c:pt idx="1936">
                <c:v>1.2301500000000001</c:v>
              </c:pt>
              <c:pt idx="1937">
                <c:v>1.2200599999999999</c:v>
              </c:pt>
              <c:pt idx="1938">
                <c:v>1.2200599999999999</c:v>
              </c:pt>
              <c:pt idx="1939">
                <c:v>1.2200599999999999</c:v>
              </c:pt>
              <c:pt idx="1940">
                <c:v>1.2100299999999999</c:v>
              </c:pt>
              <c:pt idx="1941">
                <c:v>1.2100299999999999</c:v>
              </c:pt>
              <c:pt idx="1942">
                <c:v>1.2100299999999999</c:v>
              </c:pt>
              <c:pt idx="1943">
                <c:v>1.2000900000000001</c:v>
              </c:pt>
              <c:pt idx="1944">
                <c:v>1.2000900000000001</c:v>
              </c:pt>
              <c:pt idx="1945">
                <c:v>1.2000900000000001</c:v>
              </c:pt>
              <c:pt idx="1946">
                <c:v>1.1900599999999999</c:v>
              </c:pt>
              <c:pt idx="1947">
                <c:v>1.1900599999999999</c:v>
              </c:pt>
              <c:pt idx="1948">
                <c:v>1.1900599999999999</c:v>
              </c:pt>
              <c:pt idx="1949">
                <c:v>1.17997</c:v>
              </c:pt>
              <c:pt idx="1950">
                <c:v>1.17997</c:v>
              </c:pt>
              <c:pt idx="1951">
                <c:v>1.17997</c:v>
              </c:pt>
              <c:pt idx="1952">
                <c:v>1.1698900000000001</c:v>
              </c:pt>
              <c:pt idx="1953">
                <c:v>1.1698900000000001</c:v>
              </c:pt>
              <c:pt idx="1954">
                <c:v>1.1597599999999999</c:v>
              </c:pt>
              <c:pt idx="1955">
                <c:v>1.1597599999999999</c:v>
              </c:pt>
              <c:pt idx="1956">
                <c:v>1.1597599999999999</c:v>
              </c:pt>
              <c:pt idx="1957">
                <c:v>1.1497299999999999</c:v>
              </c:pt>
              <c:pt idx="1958">
                <c:v>1.1497299999999999</c:v>
              </c:pt>
              <c:pt idx="1959">
                <c:v>1.1497299999999999</c:v>
              </c:pt>
              <c:pt idx="1960">
                <c:v>1.1396500000000001</c:v>
              </c:pt>
              <c:pt idx="1961">
                <c:v>1.1396500000000001</c:v>
              </c:pt>
              <c:pt idx="1962">
                <c:v>1.1396500000000001</c:v>
              </c:pt>
              <c:pt idx="1963">
                <c:v>1.12961</c:v>
              </c:pt>
              <c:pt idx="1964">
                <c:v>1.12961</c:v>
              </c:pt>
              <c:pt idx="1965">
                <c:v>1.12961</c:v>
              </c:pt>
              <c:pt idx="1966">
                <c:v>1.1196699999999999</c:v>
              </c:pt>
              <c:pt idx="1967">
                <c:v>1.1196699999999999</c:v>
              </c:pt>
              <c:pt idx="1968">
                <c:v>1.1096900000000001</c:v>
              </c:pt>
              <c:pt idx="1969">
                <c:v>1.1096900000000001</c:v>
              </c:pt>
              <c:pt idx="1970">
                <c:v>1.1096900000000001</c:v>
              </c:pt>
              <c:pt idx="1971">
                <c:v>1.09975</c:v>
              </c:pt>
              <c:pt idx="1972">
                <c:v>1.09975</c:v>
              </c:pt>
              <c:pt idx="1973">
                <c:v>1.09975</c:v>
              </c:pt>
              <c:pt idx="1974">
                <c:v>1.08971</c:v>
              </c:pt>
              <c:pt idx="1975">
                <c:v>1.08971</c:v>
              </c:pt>
              <c:pt idx="1976">
                <c:v>1.08971</c:v>
              </c:pt>
              <c:pt idx="1977">
                <c:v>1.0797699999999999</c:v>
              </c:pt>
              <c:pt idx="1978">
                <c:v>1.0797699999999999</c:v>
              </c:pt>
              <c:pt idx="1979">
                <c:v>1.0797699999999999</c:v>
              </c:pt>
              <c:pt idx="1980">
                <c:v>1.06969</c:v>
              </c:pt>
              <c:pt idx="1981">
                <c:v>1.06392</c:v>
              </c:pt>
              <c:pt idx="1982">
                <c:v>1.06392</c:v>
              </c:pt>
              <c:pt idx="1983">
                <c:v>1.0567200000000001</c:v>
              </c:pt>
              <c:pt idx="1984">
                <c:v>1.0567200000000001</c:v>
              </c:pt>
              <c:pt idx="1985">
                <c:v>1.0567200000000001</c:v>
              </c:pt>
              <c:pt idx="1986">
                <c:v>1.0467299999999999</c:v>
              </c:pt>
              <c:pt idx="1987">
                <c:v>1.0467299999999999</c:v>
              </c:pt>
              <c:pt idx="1988">
                <c:v>1.0467299999999999</c:v>
              </c:pt>
              <c:pt idx="1989">
                <c:v>1.03552</c:v>
              </c:pt>
              <c:pt idx="1990">
                <c:v>1.03552</c:v>
              </c:pt>
              <c:pt idx="1991">
                <c:v>1.02851</c:v>
              </c:pt>
              <c:pt idx="1992">
                <c:v>1.02851</c:v>
              </c:pt>
              <c:pt idx="1993">
                <c:v>1.0214099999999999</c:v>
              </c:pt>
              <c:pt idx="1994">
                <c:v>1.0214099999999999</c:v>
              </c:pt>
              <c:pt idx="1995">
                <c:v>1.0144500000000001</c:v>
              </c:pt>
              <c:pt idx="1996">
                <c:v>1.0144500000000001</c:v>
              </c:pt>
              <c:pt idx="1997">
                <c:v>1.00735</c:v>
              </c:pt>
              <c:pt idx="1998">
                <c:v>1.00735</c:v>
              </c:pt>
              <c:pt idx="1999">
                <c:v>1.00735</c:v>
              </c:pt>
              <c:pt idx="2000">
                <c:v>0.99729800000000002</c:v>
              </c:pt>
              <c:pt idx="2001">
                <c:v>0.99729800000000002</c:v>
              </c:pt>
              <c:pt idx="2002">
                <c:v>0.99729800000000002</c:v>
              </c:pt>
              <c:pt idx="2003">
                <c:v>0.987182</c:v>
              </c:pt>
              <c:pt idx="2004">
                <c:v>0.987182</c:v>
              </c:pt>
              <c:pt idx="2005">
                <c:v>0.987182</c:v>
              </c:pt>
              <c:pt idx="2006">
                <c:v>0.97701700000000002</c:v>
              </c:pt>
              <c:pt idx="2007">
                <c:v>0.97701700000000002</c:v>
              </c:pt>
              <c:pt idx="2008">
                <c:v>0.97701700000000002</c:v>
              </c:pt>
              <c:pt idx="2009">
                <c:v>0.96689999999999998</c:v>
              </c:pt>
              <c:pt idx="2010">
                <c:v>0.96689999999999998</c:v>
              </c:pt>
              <c:pt idx="2011">
                <c:v>0.95687900000000004</c:v>
              </c:pt>
              <c:pt idx="2012">
                <c:v>0.95687900000000004</c:v>
              </c:pt>
              <c:pt idx="2013">
                <c:v>0.95687900000000004</c:v>
              </c:pt>
              <c:pt idx="2014">
                <c:v>0.946905</c:v>
              </c:pt>
              <c:pt idx="2015">
                <c:v>0.946905</c:v>
              </c:pt>
              <c:pt idx="2016">
                <c:v>0.946905</c:v>
              </c:pt>
              <c:pt idx="2017">
                <c:v>0.93697900000000001</c:v>
              </c:pt>
              <c:pt idx="2018">
                <c:v>0.93697900000000001</c:v>
              </c:pt>
              <c:pt idx="2019">
                <c:v>0.92982100000000001</c:v>
              </c:pt>
              <c:pt idx="2020">
                <c:v>0.92982100000000001</c:v>
              </c:pt>
              <c:pt idx="2021">
                <c:v>0.92982100000000001</c:v>
              </c:pt>
              <c:pt idx="2022">
                <c:v>0.91827199999999998</c:v>
              </c:pt>
              <c:pt idx="2023">
                <c:v>0.91827199999999998</c:v>
              </c:pt>
              <c:pt idx="2024">
                <c:v>0.91827199999999998</c:v>
              </c:pt>
              <c:pt idx="2025">
                <c:v>0.90815500000000005</c:v>
              </c:pt>
              <c:pt idx="2026">
                <c:v>0.90815500000000005</c:v>
              </c:pt>
              <c:pt idx="2027">
                <c:v>0.90815500000000005</c:v>
              </c:pt>
              <c:pt idx="2028">
                <c:v>0.89799099999999998</c:v>
              </c:pt>
              <c:pt idx="2029">
                <c:v>0.89799099999999998</c:v>
              </c:pt>
              <c:pt idx="2030">
                <c:v>0.89221700000000004</c:v>
              </c:pt>
              <c:pt idx="2031">
                <c:v>0.89221700000000004</c:v>
              </c:pt>
              <c:pt idx="2032">
                <c:v>0.88505800000000001</c:v>
              </c:pt>
              <c:pt idx="2033">
                <c:v>0.88505800000000001</c:v>
              </c:pt>
              <c:pt idx="2034">
                <c:v>0.877996</c:v>
              </c:pt>
              <c:pt idx="2035">
                <c:v>0.877996</c:v>
              </c:pt>
              <c:pt idx="2036">
                <c:v>0.87088500000000002</c:v>
              </c:pt>
              <c:pt idx="2037">
                <c:v>0.87088500000000002</c:v>
              </c:pt>
              <c:pt idx="2038">
                <c:v>0.86387000000000003</c:v>
              </c:pt>
              <c:pt idx="2039">
                <c:v>0.86387000000000003</c:v>
              </c:pt>
              <c:pt idx="2040">
                <c:v>0.85675999999999997</c:v>
              </c:pt>
              <c:pt idx="2041">
                <c:v>0.85675999999999997</c:v>
              </c:pt>
              <c:pt idx="2042">
                <c:v>0.84697699999999998</c:v>
              </c:pt>
              <c:pt idx="2043">
                <c:v>0.84697699999999998</c:v>
              </c:pt>
              <c:pt idx="2044">
                <c:v>0.84697699999999998</c:v>
              </c:pt>
              <c:pt idx="2045">
                <c:v>0.83705099999999999</c:v>
              </c:pt>
              <c:pt idx="2046">
                <c:v>0.83705099999999999</c:v>
              </c:pt>
              <c:pt idx="2047">
                <c:v>0.82984500000000005</c:v>
              </c:pt>
              <c:pt idx="2048">
                <c:v>0.82984500000000005</c:v>
              </c:pt>
              <c:pt idx="2049">
                <c:v>0.82268699999999995</c:v>
              </c:pt>
              <c:pt idx="2050">
                <c:v>0.82268699999999995</c:v>
              </c:pt>
              <c:pt idx="2051">
                <c:v>0.815577</c:v>
              </c:pt>
              <c:pt idx="2052">
                <c:v>0.815577</c:v>
              </c:pt>
              <c:pt idx="2053">
                <c:v>0.815577</c:v>
              </c:pt>
              <c:pt idx="2054">
                <c:v>0.80550699999999997</c:v>
              </c:pt>
              <c:pt idx="2055">
                <c:v>0.80550699999999997</c:v>
              </c:pt>
              <c:pt idx="2056">
                <c:v>0.79834899999999998</c:v>
              </c:pt>
              <c:pt idx="2057">
                <c:v>0.79834899999999998</c:v>
              </c:pt>
              <c:pt idx="2058">
                <c:v>0.79114300000000004</c:v>
              </c:pt>
              <c:pt idx="2059">
                <c:v>0.79114300000000004</c:v>
              </c:pt>
              <c:pt idx="2060">
                <c:v>0.78408100000000003</c:v>
              </c:pt>
              <c:pt idx="2061">
                <c:v>0.78408100000000003</c:v>
              </c:pt>
              <c:pt idx="2062">
                <c:v>0.78408100000000003</c:v>
              </c:pt>
              <c:pt idx="2063">
                <c:v>0.772675</c:v>
              </c:pt>
              <c:pt idx="2064">
                <c:v>0.772675</c:v>
              </c:pt>
              <c:pt idx="2065">
                <c:v>0.772675</c:v>
              </c:pt>
              <c:pt idx="2066">
                <c:v>0.76413299999999995</c:v>
              </c:pt>
              <c:pt idx="2067">
                <c:v>0.76413299999999995</c:v>
              </c:pt>
              <c:pt idx="2068">
                <c:v>0.76413299999999995</c:v>
              </c:pt>
              <c:pt idx="2069">
                <c:v>0.75420699999999996</c:v>
              </c:pt>
              <c:pt idx="2070">
                <c:v>0.75420699999999996</c:v>
              </c:pt>
              <c:pt idx="2071">
                <c:v>0.74420600000000003</c:v>
              </c:pt>
              <c:pt idx="2072">
                <c:v>0.74420600000000003</c:v>
              </c:pt>
              <c:pt idx="2073">
                <c:v>0.73706099999999997</c:v>
              </c:pt>
              <c:pt idx="2074">
                <c:v>0.73706099999999997</c:v>
              </c:pt>
              <c:pt idx="2075">
                <c:v>0.73706099999999997</c:v>
              </c:pt>
              <c:pt idx="2076">
                <c:v>0.72694300000000001</c:v>
              </c:pt>
              <c:pt idx="2077">
                <c:v>0.72694300000000001</c:v>
              </c:pt>
              <c:pt idx="2078">
                <c:v>0.72694300000000001</c:v>
              </c:pt>
              <c:pt idx="2079">
                <c:v>0.71682500000000005</c:v>
              </c:pt>
              <c:pt idx="2080">
                <c:v>0.71682500000000005</c:v>
              </c:pt>
              <c:pt idx="2081">
                <c:v>0.71682500000000005</c:v>
              </c:pt>
              <c:pt idx="2082">
                <c:v>0.70675500000000002</c:v>
              </c:pt>
              <c:pt idx="2083">
                <c:v>0.70675500000000002</c:v>
              </c:pt>
              <c:pt idx="2084">
                <c:v>0.69956200000000002</c:v>
              </c:pt>
              <c:pt idx="2085">
                <c:v>0.69956200000000002</c:v>
              </c:pt>
              <c:pt idx="2086">
                <c:v>0.69956200000000002</c:v>
              </c:pt>
              <c:pt idx="2087">
                <c:v>0.68829300000000004</c:v>
              </c:pt>
              <c:pt idx="2088">
                <c:v>0.68829300000000004</c:v>
              </c:pt>
              <c:pt idx="2089">
                <c:v>0.68829300000000004</c:v>
              </c:pt>
              <c:pt idx="2090">
                <c:v>0.67697600000000002</c:v>
              </c:pt>
              <c:pt idx="2091">
                <c:v>0.67697600000000002</c:v>
              </c:pt>
              <c:pt idx="2092">
                <c:v>0.67697600000000002</c:v>
              </c:pt>
              <c:pt idx="2093">
                <c:v>0.66695300000000002</c:v>
              </c:pt>
              <c:pt idx="2094">
                <c:v>0.66695300000000002</c:v>
              </c:pt>
              <c:pt idx="2095">
                <c:v>0.66695300000000002</c:v>
              </c:pt>
              <c:pt idx="2096">
                <c:v>0.65832199999999996</c:v>
              </c:pt>
              <c:pt idx="2097">
                <c:v>0.65122500000000005</c:v>
              </c:pt>
              <c:pt idx="2098">
                <c:v>0.65122500000000005</c:v>
              </c:pt>
              <c:pt idx="2099">
                <c:v>0.65122500000000005</c:v>
              </c:pt>
              <c:pt idx="2100">
                <c:v>0.64407999999999999</c:v>
              </c:pt>
              <c:pt idx="2101">
                <c:v>0.64407999999999999</c:v>
              </c:pt>
              <c:pt idx="2102">
                <c:v>0.63400999999999996</c:v>
              </c:pt>
              <c:pt idx="2103">
                <c:v>0.63400999999999996</c:v>
              </c:pt>
              <c:pt idx="2104">
                <c:v>0.63400999999999996</c:v>
              </c:pt>
              <c:pt idx="2105">
                <c:v>0.62413099999999999</c:v>
              </c:pt>
              <c:pt idx="2106">
                <c:v>0.62413099999999999</c:v>
              </c:pt>
              <c:pt idx="2107">
                <c:v>0.61693799999999999</c:v>
              </c:pt>
              <c:pt idx="2108">
                <c:v>0.61693799999999999</c:v>
              </c:pt>
              <c:pt idx="2109">
                <c:v>0.60974499999999998</c:v>
              </c:pt>
              <c:pt idx="2110">
                <c:v>0.60974499999999998</c:v>
              </c:pt>
              <c:pt idx="2111">
                <c:v>0.60269600000000001</c:v>
              </c:pt>
              <c:pt idx="2112">
                <c:v>0.60269600000000001</c:v>
              </c:pt>
              <c:pt idx="2113">
                <c:v>0.59555100000000005</c:v>
              </c:pt>
              <c:pt idx="2114">
                <c:v>0.59555100000000005</c:v>
              </c:pt>
              <c:pt idx="2115">
                <c:v>0.59555100000000005</c:v>
              </c:pt>
              <c:pt idx="2116">
                <c:v>0.58557700000000001</c:v>
              </c:pt>
              <c:pt idx="2117">
                <c:v>0.58557700000000001</c:v>
              </c:pt>
              <c:pt idx="2118">
                <c:v>0.58557700000000001</c:v>
              </c:pt>
              <c:pt idx="2119">
                <c:v>0.57569800000000004</c:v>
              </c:pt>
              <c:pt idx="2120">
                <c:v>0.57569800000000004</c:v>
              </c:pt>
              <c:pt idx="2121">
                <c:v>0.57569800000000004</c:v>
              </c:pt>
              <c:pt idx="2122">
                <c:v>0.56567599999999996</c:v>
              </c:pt>
              <c:pt idx="2123">
                <c:v>0.55848299999999995</c:v>
              </c:pt>
              <c:pt idx="2124">
                <c:v>0.55848299999999995</c:v>
              </c:pt>
              <c:pt idx="2125">
                <c:v>0.55124200000000001</c:v>
              </c:pt>
              <c:pt idx="2126">
                <c:v>0.55124200000000001</c:v>
              </c:pt>
              <c:pt idx="2127">
                <c:v>0.55124200000000001</c:v>
              </c:pt>
              <c:pt idx="2128">
                <c:v>0.54102799999999995</c:v>
              </c:pt>
              <c:pt idx="2129">
                <c:v>0.54102799999999995</c:v>
              </c:pt>
              <c:pt idx="2130">
                <c:v>0.54102799999999995</c:v>
              </c:pt>
              <c:pt idx="2131">
                <c:v>0.53086199999999995</c:v>
              </c:pt>
              <c:pt idx="2132">
                <c:v>0.53086199999999995</c:v>
              </c:pt>
              <c:pt idx="2133">
                <c:v>0.53086199999999995</c:v>
              </c:pt>
              <c:pt idx="2134">
                <c:v>0.52103200000000005</c:v>
              </c:pt>
              <c:pt idx="2135">
                <c:v>0.52103200000000005</c:v>
              </c:pt>
              <c:pt idx="2136">
                <c:v>0.52103200000000005</c:v>
              </c:pt>
              <c:pt idx="2137">
                <c:v>0.50981100000000001</c:v>
              </c:pt>
              <c:pt idx="2138">
                <c:v>0.50981100000000001</c:v>
              </c:pt>
              <c:pt idx="2139">
                <c:v>0.50981100000000001</c:v>
              </c:pt>
              <c:pt idx="2140">
                <c:v>0.50132299999999996</c:v>
              </c:pt>
              <c:pt idx="2141">
                <c:v>0.50132299999999996</c:v>
              </c:pt>
              <c:pt idx="2142">
                <c:v>0.50132299999999996</c:v>
              </c:pt>
              <c:pt idx="2143">
                <c:v>0.491371</c:v>
              </c:pt>
              <c:pt idx="2144">
                <c:v>0.491371</c:v>
              </c:pt>
              <c:pt idx="2145">
                <c:v>0.481271</c:v>
              </c:pt>
              <c:pt idx="2146">
                <c:v>0.481271</c:v>
              </c:pt>
              <c:pt idx="2147">
                <c:v>0.481271</c:v>
              </c:pt>
              <c:pt idx="2148">
                <c:v>0.47126800000000002</c:v>
              </c:pt>
              <c:pt idx="2149">
                <c:v>0.47126800000000002</c:v>
              </c:pt>
              <c:pt idx="2150">
                <c:v>0.47126800000000002</c:v>
              </c:pt>
              <c:pt idx="2151">
                <c:v>0.45982099999999998</c:v>
              </c:pt>
              <c:pt idx="2152">
                <c:v>0.45982099999999998</c:v>
              </c:pt>
              <c:pt idx="2153">
                <c:v>0.45255899999999999</c:v>
              </c:pt>
              <c:pt idx="2154">
                <c:v>0.45255899999999999</c:v>
              </c:pt>
              <c:pt idx="2155">
                <c:v>0.44534400000000002</c:v>
              </c:pt>
              <c:pt idx="2156">
                <c:v>0.44534400000000002</c:v>
              </c:pt>
              <c:pt idx="2157">
                <c:v>0.44534400000000002</c:v>
              </c:pt>
              <c:pt idx="2158">
                <c:v>0.43534099999999998</c:v>
              </c:pt>
              <c:pt idx="2159">
                <c:v>0.43534099999999998</c:v>
              </c:pt>
              <c:pt idx="2160">
                <c:v>0.43534099999999998</c:v>
              </c:pt>
              <c:pt idx="2161">
                <c:v>0.42533700000000002</c:v>
              </c:pt>
              <c:pt idx="2162">
                <c:v>0.42533700000000002</c:v>
              </c:pt>
              <c:pt idx="2163">
                <c:v>0.42533700000000002</c:v>
              </c:pt>
              <c:pt idx="2164">
                <c:v>0.41542899999999999</c:v>
              </c:pt>
              <c:pt idx="2165">
                <c:v>0.41542899999999999</c:v>
              </c:pt>
              <c:pt idx="2166">
                <c:v>0.40542499999999998</c:v>
              </c:pt>
              <c:pt idx="2167">
                <c:v>0.40542499999999998</c:v>
              </c:pt>
              <c:pt idx="2168">
                <c:v>0.399702</c:v>
              </c:pt>
              <c:pt idx="2169">
                <c:v>0.399702</c:v>
              </c:pt>
              <c:pt idx="2170">
                <c:v>0.39258399999999999</c:v>
              </c:pt>
              <c:pt idx="2171">
                <c:v>0.39258399999999999</c:v>
              </c:pt>
              <c:pt idx="2172">
                <c:v>0.39258399999999999</c:v>
              </c:pt>
              <c:pt idx="2173">
                <c:v>0.39258399999999999</c:v>
              </c:pt>
              <c:pt idx="2174">
                <c:v>0.38108900000000001</c:v>
              </c:pt>
              <c:pt idx="2175">
                <c:v>0.38108900000000001</c:v>
              </c:pt>
              <c:pt idx="2176">
                <c:v>0.37103700000000001</c:v>
              </c:pt>
              <c:pt idx="2177">
                <c:v>0.37103700000000001</c:v>
              </c:pt>
              <c:pt idx="2178">
                <c:v>0.37103700000000001</c:v>
              </c:pt>
              <c:pt idx="2179">
                <c:v>0.36093700000000001</c:v>
              </c:pt>
              <c:pt idx="2180">
                <c:v>0.36093700000000001</c:v>
              </c:pt>
              <c:pt idx="2181">
                <c:v>0.36093700000000001</c:v>
              </c:pt>
              <c:pt idx="2182">
                <c:v>0.349443</c:v>
              </c:pt>
              <c:pt idx="2183">
                <c:v>0.349443</c:v>
              </c:pt>
              <c:pt idx="2184">
                <c:v>0.349443</c:v>
              </c:pt>
              <c:pt idx="2185">
                <c:v>0.34093000000000001</c:v>
              </c:pt>
              <c:pt idx="2186">
                <c:v>0.34093000000000001</c:v>
              </c:pt>
              <c:pt idx="2187">
                <c:v>0.34093000000000001</c:v>
              </c:pt>
              <c:pt idx="2188">
                <c:v>0.33087800000000001</c:v>
              </c:pt>
              <c:pt idx="2189">
                <c:v>0.33087800000000001</c:v>
              </c:pt>
              <c:pt idx="2190">
                <c:v>0.32101800000000003</c:v>
              </c:pt>
              <c:pt idx="2191">
                <c:v>0.32101800000000003</c:v>
              </c:pt>
              <c:pt idx="2192">
                <c:v>0.31385200000000002</c:v>
              </c:pt>
              <c:pt idx="2193">
                <c:v>0.31385200000000002</c:v>
              </c:pt>
              <c:pt idx="2194">
                <c:v>0.30668600000000001</c:v>
              </c:pt>
              <c:pt idx="2195">
                <c:v>0.30668600000000001</c:v>
              </c:pt>
              <c:pt idx="2196">
                <c:v>0.299568</c:v>
              </c:pt>
              <c:pt idx="2197">
                <c:v>0.299568</c:v>
              </c:pt>
              <c:pt idx="2198">
                <c:v>0.29249799999999998</c:v>
              </c:pt>
              <c:pt idx="2199">
                <c:v>0.29249799999999998</c:v>
              </c:pt>
              <c:pt idx="2200">
                <c:v>0.28533199999999997</c:v>
              </c:pt>
              <c:pt idx="2201">
                <c:v>0.28533199999999997</c:v>
              </c:pt>
              <c:pt idx="2202">
                <c:v>0.27821400000000002</c:v>
              </c:pt>
              <c:pt idx="2203">
                <c:v>0.27821400000000002</c:v>
              </c:pt>
              <c:pt idx="2204">
                <c:v>0.271096</c:v>
              </c:pt>
              <c:pt idx="2205">
                <c:v>0.271096</c:v>
              </c:pt>
              <c:pt idx="2206">
                <c:v>0.26392900000000002</c:v>
              </c:pt>
              <c:pt idx="2207">
                <c:v>0.26392900000000002</c:v>
              </c:pt>
              <c:pt idx="2208">
                <c:v>0.26392900000000002</c:v>
              </c:pt>
              <c:pt idx="2209">
                <c:v>0.25397399999999998</c:v>
              </c:pt>
              <c:pt idx="2210">
                <c:v>0.25397399999999998</c:v>
              </c:pt>
              <c:pt idx="2211">
                <c:v>0.24690400000000001</c:v>
              </c:pt>
              <c:pt idx="2212">
                <c:v>0.24690400000000001</c:v>
              </c:pt>
              <c:pt idx="2213">
                <c:v>0.24690400000000001</c:v>
              </c:pt>
              <c:pt idx="2214">
                <c:v>0.23688999999999999</c:v>
              </c:pt>
              <c:pt idx="2215">
                <c:v>0.23688999999999999</c:v>
              </c:pt>
              <c:pt idx="2216">
                <c:v>0.23688999999999999</c:v>
              </c:pt>
              <c:pt idx="2217">
                <c:v>0.226826</c:v>
              </c:pt>
              <c:pt idx="2218">
                <c:v>0.226826</c:v>
              </c:pt>
              <c:pt idx="2219">
                <c:v>0.21671399999999999</c:v>
              </c:pt>
              <c:pt idx="2220">
                <c:v>0.21671399999999999</c:v>
              </c:pt>
              <c:pt idx="2221">
                <c:v>0.21671399999999999</c:v>
              </c:pt>
              <c:pt idx="2222">
                <c:v>0.20650399999999999</c:v>
              </c:pt>
              <c:pt idx="2223">
                <c:v>0.20650399999999999</c:v>
              </c:pt>
              <c:pt idx="2224">
                <c:v>0.20650399999999999</c:v>
              </c:pt>
              <c:pt idx="2225">
                <c:v>0.200153</c:v>
              </c:pt>
              <c:pt idx="2226">
                <c:v>0.200153</c:v>
              </c:pt>
              <c:pt idx="2227">
                <c:v>0.19306999999999999</c:v>
              </c:pt>
              <c:pt idx="2228">
                <c:v>0.19306999999999999</c:v>
              </c:pt>
              <c:pt idx="2229">
                <c:v>0.19306999999999999</c:v>
              </c:pt>
              <c:pt idx="2230">
                <c:v>0.18246899999999999</c:v>
              </c:pt>
              <c:pt idx="2231">
                <c:v>0.18246899999999999</c:v>
              </c:pt>
              <c:pt idx="2232">
                <c:v>0.18246899999999999</c:v>
              </c:pt>
              <c:pt idx="2233">
                <c:v>0.171624</c:v>
              </c:pt>
              <c:pt idx="2234">
                <c:v>0.171624</c:v>
              </c:pt>
              <c:pt idx="2235">
                <c:v>0.171624</c:v>
              </c:pt>
              <c:pt idx="2236">
                <c:v>0.16117000000000001</c:v>
              </c:pt>
              <c:pt idx="2237">
                <c:v>0.16117000000000001</c:v>
              </c:pt>
              <c:pt idx="2238">
                <c:v>0.151058</c:v>
              </c:pt>
              <c:pt idx="2239">
                <c:v>0.151058</c:v>
              </c:pt>
              <c:pt idx="2240">
                <c:v>0.151058</c:v>
              </c:pt>
              <c:pt idx="2241">
                <c:v>0.14099400000000001</c:v>
              </c:pt>
              <c:pt idx="2242">
                <c:v>0.14099400000000001</c:v>
              </c:pt>
              <c:pt idx="2243">
                <c:v>0.14099400000000001</c:v>
              </c:pt>
              <c:pt idx="2244">
                <c:v>0.13102900000000001</c:v>
              </c:pt>
              <c:pt idx="2245">
                <c:v>0.13102900000000001</c:v>
              </c:pt>
              <c:pt idx="2246">
                <c:v>0.13102900000000001</c:v>
              </c:pt>
              <c:pt idx="2247">
                <c:v>0.121014</c:v>
              </c:pt>
              <c:pt idx="2248">
                <c:v>0.121014</c:v>
              </c:pt>
              <c:pt idx="2249">
                <c:v>0.121014</c:v>
              </c:pt>
              <c:pt idx="2250">
                <c:v>0.11104799999999999</c:v>
              </c:pt>
              <c:pt idx="2251">
                <c:v>0.11104799999999999</c:v>
              </c:pt>
              <c:pt idx="2252">
                <c:v>0.10108300000000001</c:v>
              </c:pt>
              <c:pt idx="2253">
                <c:v>0.10108300000000001</c:v>
              </c:pt>
              <c:pt idx="2254">
                <c:v>0.10108300000000001</c:v>
              </c:pt>
              <c:pt idx="2255">
                <c:v>9.1116799999999998E-2</c:v>
              </c:pt>
              <c:pt idx="2256">
                <c:v>9.1116799999999998E-2</c:v>
              </c:pt>
              <c:pt idx="2257">
                <c:v>9.1116799999999998E-2</c:v>
              </c:pt>
              <c:pt idx="2258">
                <c:v>8.1004499999999993E-2</c:v>
              </c:pt>
              <c:pt idx="2259">
                <c:v>8.1004499999999993E-2</c:v>
              </c:pt>
              <c:pt idx="2260">
                <c:v>8.1004499999999993E-2</c:v>
              </c:pt>
              <c:pt idx="2261">
                <c:v>7.1185399999999996E-2</c:v>
              </c:pt>
              <c:pt idx="2262">
                <c:v>7.1185399999999996E-2</c:v>
              </c:pt>
              <c:pt idx="2263">
                <c:v>7.1185399999999996E-2</c:v>
              </c:pt>
              <c:pt idx="2264">
                <c:v>6.1463900000000002E-2</c:v>
              </c:pt>
              <c:pt idx="2265">
                <c:v>6.1463900000000002E-2</c:v>
              </c:pt>
              <c:pt idx="2266">
                <c:v>5.1644799999999998E-2</c:v>
              </c:pt>
              <c:pt idx="2267">
                <c:v>5.1644799999999998E-2</c:v>
              </c:pt>
              <c:pt idx="2268">
                <c:v>5.1644799999999998E-2</c:v>
              </c:pt>
              <c:pt idx="2269">
                <c:v>4.1679000000000001E-2</c:v>
              </c:pt>
              <c:pt idx="2270">
                <c:v>4.1679000000000001E-2</c:v>
              </c:pt>
              <c:pt idx="2271">
                <c:v>4.1679000000000001E-2</c:v>
              </c:pt>
              <c:pt idx="2272">
                <c:v>3.1566799999999999E-2</c:v>
              </c:pt>
              <c:pt idx="2273">
                <c:v>3.1566799999999999E-2</c:v>
              </c:pt>
              <c:pt idx="2274">
                <c:v>3.1566799999999999E-2</c:v>
              </c:pt>
              <c:pt idx="2275">
                <c:v>2.0672900000000001E-2</c:v>
              </c:pt>
              <c:pt idx="2276">
                <c:v>2.0672900000000001E-2</c:v>
              </c:pt>
              <c:pt idx="2277">
                <c:v>2.0672900000000001E-2</c:v>
              </c:pt>
              <c:pt idx="2278">
                <c:v>9.7789799999999996E-3</c:v>
              </c:pt>
              <c:pt idx="2279">
                <c:v>9.7789799999999996E-3</c:v>
              </c:pt>
              <c:pt idx="2280">
                <c:v>9.7789799999999996E-3</c:v>
              </c:pt>
              <c:pt idx="2281">
                <c:v>6.4373700000000002E-4</c:v>
              </c:pt>
              <c:pt idx="2282">
                <c:v>6.4373700000000002E-4</c:v>
              </c:pt>
              <c:pt idx="2283">
                <c:v>-8.4137699999999992E-3</c:v>
              </c:pt>
              <c:pt idx="2284">
                <c:v>-8.4137699999999992E-3</c:v>
              </c:pt>
              <c:pt idx="2285">
                <c:v>-8.4137699999999992E-3</c:v>
              </c:pt>
              <c:pt idx="2286">
                <c:v>-1.7619699999999999E-2</c:v>
              </c:pt>
              <c:pt idx="2287">
                <c:v>-1.7619699999999999E-2</c:v>
              </c:pt>
              <c:pt idx="2288">
                <c:v>-1.7619699999999999E-2</c:v>
              </c:pt>
              <c:pt idx="2289">
                <c:v>-2.7217399999999999E-2</c:v>
              </c:pt>
              <c:pt idx="2290">
                <c:v>-2.7217399999999999E-2</c:v>
              </c:pt>
              <c:pt idx="2291">
                <c:v>-2.7217399999999999E-2</c:v>
              </c:pt>
              <c:pt idx="2292">
                <c:v>-3.6913000000000001E-2</c:v>
              </c:pt>
              <c:pt idx="2293">
                <c:v>-3.6913000000000001E-2</c:v>
              </c:pt>
              <c:pt idx="2294">
                <c:v>-3.6913000000000001E-2</c:v>
              </c:pt>
              <c:pt idx="2295">
                <c:v>-4.52375E-2</c:v>
              </c:pt>
              <c:pt idx="2296">
                <c:v>-4.52375E-2</c:v>
              </c:pt>
              <c:pt idx="2297">
                <c:v>-5.64512E-2</c:v>
              </c:pt>
              <c:pt idx="2298">
                <c:v>-5.64512E-2</c:v>
              </c:pt>
              <c:pt idx="2299">
                <c:v>-5.64512E-2</c:v>
              </c:pt>
              <c:pt idx="2300">
                <c:v>-6.6342700000000004E-2</c:v>
              </c:pt>
              <c:pt idx="2301">
                <c:v>-6.6342700000000004E-2</c:v>
              </c:pt>
              <c:pt idx="2302">
                <c:v>-6.6342700000000004E-2</c:v>
              </c:pt>
              <c:pt idx="2303">
                <c:v>-7.6234200000000002E-2</c:v>
              </c:pt>
              <c:pt idx="2304">
                <c:v>-7.6234200000000002E-2</c:v>
              </c:pt>
              <c:pt idx="2305">
                <c:v>-7.6234200000000002E-2</c:v>
              </c:pt>
              <c:pt idx="2306">
                <c:v>-8.6272500000000002E-2</c:v>
              </c:pt>
              <c:pt idx="2307">
                <c:v>-8.6272500000000002E-2</c:v>
              </c:pt>
              <c:pt idx="2308">
                <c:v>-8.6272500000000002E-2</c:v>
              </c:pt>
              <c:pt idx="2309">
                <c:v>-9.4939800000000005E-2</c:v>
              </c:pt>
              <c:pt idx="2310">
                <c:v>-9.4939800000000005E-2</c:v>
              </c:pt>
              <c:pt idx="2311">
                <c:v>-0.105027</c:v>
              </c:pt>
              <c:pt idx="2312">
                <c:v>-0.105027</c:v>
              </c:pt>
              <c:pt idx="2313">
                <c:v>-0.105027</c:v>
              </c:pt>
              <c:pt idx="2314">
                <c:v>-0.115164</c:v>
              </c:pt>
              <c:pt idx="2315">
                <c:v>-0.115164</c:v>
              </c:pt>
              <c:pt idx="2316">
                <c:v>-0.115164</c:v>
              </c:pt>
              <c:pt idx="2317">
                <c:v>-0.12672</c:v>
              </c:pt>
              <c:pt idx="2318">
                <c:v>-0.12672</c:v>
              </c:pt>
              <c:pt idx="2319">
                <c:v>-0.12672</c:v>
              </c:pt>
              <c:pt idx="2320">
                <c:v>-0.13666</c:v>
              </c:pt>
              <c:pt idx="2321">
                <c:v>-0.13666</c:v>
              </c:pt>
              <c:pt idx="2322">
                <c:v>-0.13666</c:v>
              </c:pt>
              <c:pt idx="2323">
                <c:v>-0.14660100000000001</c:v>
              </c:pt>
              <c:pt idx="2324">
                <c:v>-0.14660100000000001</c:v>
              </c:pt>
              <c:pt idx="2325">
                <c:v>-0.14660100000000001</c:v>
              </c:pt>
              <c:pt idx="2326">
                <c:v>-0.156003</c:v>
              </c:pt>
              <c:pt idx="2327">
                <c:v>-0.156003</c:v>
              </c:pt>
              <c:pt idx="2328">
                <c:v>-0.16589400000000001</c:v>
              </c:pt>
              <c:pt idx="2329">
                <c:v>-0.16589400000000001</c:v>
              </c:pt>
              <c:pt idx="2330">
                <c:v>-0.16589400000000001</c:v>
              </c:pt>
              <c:pt idx="2331">
                <c:v>-0.17612800000000001</c:v>
              </c:pt>
              <c:pt idx="2332">
                <c:v>-0.17612800000000001</c:v>
              </c:pt>
              <c:pt idx="2333">
                <c:v>-0.17612800000000001</c:v>
              </c:pt>
              <c:pt idx="2334">
                <c:v>-0.18641199999999999</c:v>
              </c:pt>
              <c:pt idx="2335">
                <c:v>-0.18641199999999999</c:v>
              </c:pt>
              <c:pt idx="2336">
                <c:v>-0.18641199999999999</c:v>
              </c:pt>
              <c:pt idx="2337">
                <c:v>-0.19664599999999999</c:v>
              </c:pt>
              <c:pt idx="2338">
                <c:v>-0.19664599999999999</c:v>
              </c:pt>
              <c:pt idx="2339">
                <c:v>-0.19664599999999999</c:v>
              </c:pt>
              <c:pt idx="2340">
                <c:v>-0.20521500000000001</c:v>
              </c:pt>
              <c:pt idx="2341">
                <c:v>-0.20521500000000001</c:v>
              </c:pt>
              <c:pt idx="2342">
                <c:v>-0.21530299999999999</c:v>
              </c:pt>
              <c:pt idx="2343">
                <c:v>-0.21530299999999999</c:v>
              </c:pt>
              <c:pt idx="2344">
                <c:v>-0.21530299999999999</c:v>
              </c:pt>
              <c:pt idx="2345">
                <c:v>-0.225439</c:v>
              </c:pt>
              <c:pt idx="2346">
                <c:v>-0.225439</c:v>
              </c:pt>
              <c:pt idx="2347">
                <c:v>-0.225439</c:v>
              </c:pt>
              <c:pt idx="2348">
                <c:v>-0.23680000000000001</c:v>
              </c:pt>
              <c:pt idx="2349">
                <c:v>-0.23680000000000001</c:v>
              </c:pt>
              <c:pt idx="2350">
                <c:v>-0.23680000000000001</c:v>
              </c:pt>
              <c:pt idx="2351">
                <c:v>-0.24678900000000001</c:v>
              </c:pt>
              <c:pt idx="2352">
                <c:v>-0.24678900000000001</c:v>
              </c:pt>
              <c:pt idx="2353">
                <c:v>-0.24678900000000001</c:v>
              </c:pt>
              <c:pt idx="2354">
                <c:v>-0.25527300000000003</c:v>
              </c:pt>
              <c:pt idx="2355">
                <c:v>-0.25527300000000003</c:v>
              </c:pt>
              <c:pt idx="2356">
                <c:v>-0.26510400000000001</c:v>
              </c:pt>
              <c:pt idx="2357">
                <c:v>-0.26510400000000001</c:v>
              </c:pt>
              <c:pt idx="2358">
                <c:v>-0.26510400000000001</c:v>
              </c:pt>
              <c:pt idx="2359">
                <c:v>-0.27512700000000001</c:v>
              </c:pt>
              <c:pt idx="2360">
                <c:v>-0.27512700000000001</c:v>
              </c:pt>
              <c:pt idx="2361">
                <c:v>-0.27512700000000001</c:v>
              </c:pt>
              <c:pt idx="2362">
                <c:v>-0.28645199999999998</c:v>
              </c:pt>
              <c:pt idx="2363">
                <c:v>-0.28645199999999998</c:v>
              </c:pt>
              <c:pt idx="2364">
                <c:v>-0.28645199999999998</c:v>
              </c:pt>
              <c:pt idx="2365">
                <c:v>-0.294933</c:v>
              </c:pt>
              <c:pt idx="2366">
                <c:v>-0.294933</c:v>
              </c:pt>
              <c:pt idx="2367">
                <c:v>-0.294933</c:v>
              </c:pt>
              <c:pt idx="2368">
                <c:v>-0.30486099999999999</c:v>
              </c:pt>
              <c:pt idx="2369">
                <c:v>-0.30486099999999999</c:v>
              </c:pt>
              <c:pt idx="2370">
                <c:v>-0.314836</c:v>
              </c:pt>
              <c:pt idx="2371">
                <c:v>-0.314836</c:v>
              </c:pt>
              <c:pt idx="2372">
                <c:v>-0.314836</c:v>
              </c:pt>
              <c:pt idx="2373">
                <c:v>-0.32476300000000002</c:v>
              </c:pt>
              <c:pt idx="2374">
                <c:v>-0.32476300000000002</c:v>
              </c:pt>
              <c:pt idx="2375">
                <c:v>-0.32476300000000002</c:v>
              </c:pt>
              <c:pt idx="2376">
                <c:v>-0.33469100000000002</c:v>
              </c:pt>
              <c:pt idx="2377">
                <c:v>-0.33469100000000002</c:v>
              </c:pt>
              <c:pt idx="2378">
                <c:v>-0.33469100000000002</c:v>
              </c:pt>
              <c:pt idx="2379">
                <c:v>-0.34461799999999998</c:v>
              </c:pt>
              <c:pt idx="2380">
                <c:v>-0.34461799999999998</c:v>
              </c:pt>
              <c:pt idx="2381">
                <c:v>-0.34461799999999998</c:v>
              </c:pt>
              <c:pt idx="2382">
                <c:v>-0.35469000000000001</c:v>
              </c:pt>
              <c:pt idx="2383">
                <c:v>-0.35469000000000001</c:v>
              </c:pt>
              <c:pt idx="2384">
                <c:v>-0.36471300000000001</c:v>
              </c:pt>
              <c:pt idx="2385">
                <c:v>-0.36471300000000001</c:v>
              </c:pt>
              <c:pt idx="2386">
                <c:v>-0.36471300000000001</c:v>
              </c:pt>
              <c:pt idx="2387">
                <c:v>-0.374834</c:v>
              </c:pt>
              <c:pt idx="2388">
                <c:v>-0.374834</c:v>
              </c:pt>
              <c:pt idx="2389">
                <c:v>-0.374834</c:v>
              </c:pt>
              <c:pt idx="2390">
                <c:v>-0.38500200000000001</c:v>
              </c:pt>
              <c:pt idx="2391">
                <c:v>-0.38500200000000001</c:v>
              </c:pt>
              <c:pt idx="2392">
                <c:v>-0.38500200000000001</c:v>
              </c:pt>
              <c:pt idx="2393">
                <c:v>-0.39512199999999997</c:v>
              </c:pt>
              <c:pt idx="2394">
                <c:v>-0.39512199999999997</c:v>
              </c:pt>
              <c:pt idx="2395">
                <c:v>-0.39512199999999997</c:v>
              </c:pt>
              <c:pt idx="2396">
                <c:v>-0.40509699999999998</c:v>
              </c:pt>
              <c:pt idx="2397">
                <c:v>-0.40509699999999998</c:v>
              </c:pt>
              <c:pt idx="2398">
                <c:v>-0.414302</c:v>
              </c:pt>
              <c:pt idx="2399">
                <c:v>-0.414302</c:v>
              </c:pt>
              <c:pt idx="2400">
                <c:v>-0.414302</c:v>
              </c:pt>
              <c:pt idx="2401">
                <c:v>-0.424373</c:v>
              </c:pt>
              <c:pt idx="2402">
                <c:v>-0.424373</c:v>
              </c:pt>
              <c:pt idx="2403">
                <c:v>-0.424373</c:v>
              </c:pt>
              <c:pt idx="2404">
                <c:v>-0.43463800000000002</c:v>
              </c:pt>
              <c:pt idx="2405">
                <c:v>-0.43463800000000002</c:v>
              </c:pt>
              <c:pt idx="2406">
                <c:v>-0.441915</c:v>
              </c:pt>
              <c:pt idx="2407">
                <c:v>-0.441915</c:v>
              </c:pt>
              <c:pt idx="2408">
                <c:v>-0.44923999999999997</c:v>
              </c:pt>
              <c:pt idx="2409">
                <c:v>-0.44923999999999997</c:v>
              </c:pt>
              <c:pt idx="2410">
                <c:v>-0.44923999999999997</c:v>
              </c:pt>
              <c:pt idx="2411">
                <c:v>-0.46075700000000003</c:v>
              </c:pt>
              <c:pt idx="2412">
                <c:v>-0.46075700000000003</c:v>
              </c:pt>
              <c:pt idx="2413">
                <c:v>-0.46075700000000003</c:v>
              </c:pt>
              <c:pt idx="2414">
                <c:v>-0.47068500000000002</c:v>
              </c:pt>
              <c:pt idx="2415">
                <c:v>-0.47068500000000002</c:v>
              </c:pt>
              <c:pt idx="2416">
                <c:v>-0.477769</c:v>
              </c:pt>
              <c:pt idx="2417">
                <c:v>-0.477769</c:v>
              </c:pt>
              <c:pt idx="2418">
                <c:v>-0.48485299999999998</c:v>
              </c:pt>
              <c:pt idx="2419">
                <c:v>-0.48485299999999998</c:v>
              </c:pt>
              <c:pt idx="2420">
                <c:v>-0.49193700000000001</c:v>
              </c:pt>
              <c:pt idx="2421">
                <c:v>-0.49193700000000001</c:v>
              </c:pt>
              <c:pt idx="2422">
                <c:v>-0.49906899999999998</c:v>
              </c:pt>
              <c:pt idx="2423">
                <c:v>-0.49906899999999998</c:v>
              </c:pt>
              <c:pt idx="2424">
                <c:v>-0.50607500000000005</c:v>
              </c:pt>
              <c:pt idx="2425">
                <c:v>-0.50607500000000005</c:v>
              </c:pt>
              <c:pt idx="2426">
                <c:v>-0.512598</c:v>
              </c:pt>
              <c:pt idx="2427">
                <c:v>-0.512598</c:v>
              </c:pt>
              <c:pt idx="2428">
                <c:v>-0.51979200000000003</c:v>
              </c:pt>
              <c:pt idx="2429">
                <c:v>-0.51979200000000003</c:v>
              </c:pt>
              <c:pt idx="2430">
                <c:v>-0.51979200000000003</c:v>
              </c:pt>
              <c:pt idx="2431">
                <c:v>-0.52995899999999996</c:v>
              </c:pt>
              <c:pt idx="2432">
                <c:v>-0.52995899999999996</c:v>
              </c:pt>
              <c:pt idx="2433">
                <c:v>-0.52995899999999996</c:v>
              </c:pt>
              <c:pt idx="2434">
                <c:v>-0.54017499999999996</c:v>
              </c:pt>
              <c:pt idx="2435">
                <c:v>-0.54017499999999996</c:v>
              </c:pt>
              <c:pt idx="2436">
                <c:v>-0.54017499999999996</c:v>
              </c:pt>
              <c:pt idx="2437">
                <c:v>-0.55019799999999996</c:v>
              </c:pt>
              <c:pt idx="2438">
                <c:v>-0.55019799999999996</c:v>
              </c:pt>
              <c:pt idx="2439">
                <c:v>-0.560222</c:v>
              </c:pt>
              <c:pt idx="2440">
                <c:v>-0.560222</c:v>
              </c:pt>
              <c:pt idx="2441">
                <c:v>-0.560222</c:v>
              </c:pt>
              <c:pt idx="2442">
                <c:v>-0.570102</c:v>
              </c:pt>
              <c:pt idx="2443">
                <c:v>-0.570102</c:v>
              </c:pt>
              <c:pt idx="2444">
                <c:v>-0.570102</c:v>
              </c:pt>
              <c:pt idx="2445">
                <c:v>-0.58002900000000002</c:v>
              </c:pt>
              <c:pt idx="2446">
                <c:v>-0.58002900000000002</c:v>
              </c:pt>
              <c:pt idx="2447">
                <c:v>-0.58002900000000002</c:v>
              </c:pt>
              <c:pt idx="2448">
                <c:v>-0.58990900000000002</c:v>
              </c:pt>
              <c:pt idx="2449">
                <c:v>-0.58990900000000002</c:v>
              </c:pt>
              <c:pt idx="2450">
                <c:v>-0.58990900000000002</c:v>
              </c:pt>
              <c:pt idx="2451">
                <c:v>-0.59983699999999995</c:v>
              </c:pt>
              <c:pt idx="2452">
                <c:v>-0.59983699999999995</c:v>
              </c:pt>
              <c:pt idx="2453">
                <c:v>-0.60986099999999999</c:v>
              </c:pt>
              <c:pt idx="2454">
                <c:v>-0.60986099999999999</c:v>
              </c:pt>
              <c:pt idx="2455">
                <c:v>-0.60986099999999999</c:v>
              </c:pt>
              <c:pt idx="2456">
                <c:v>-0.61988399999999999</c:v>
              </c:pt>
              <c:pt idx="2457">
                <c:v>-0.61988399999999999</c:v>
              </c:pt>
              <c:pt idx="2458">
                <c:v>-0.61988399999999999</c:v>
              </c:pt>
              <c:pt idx="2459">
                <c:v>-0.62971600000000005</c:v>
              </c:pt>
              <c:pt idx="2460">
                <c:v>-0.62971600000000005</c:v>
              </c:pt>
              <c:pt idx="2461">
                <c:v>-0.62971600000000005</c:v>
              </c:pt>
              <c:pt idx="2462">
                <c:v>-0.63973999999999998</c:v>
              </c:pt>
              <c:pt idx="2463">
                <c:v>-0.63973999999999998</c:v>
              </c:pt>
              <c:pt idx="2464">
                <c:v>-0.63973999999999998</c:v>
              </c:pt>
              <c:pt idx="2465">
                <c:v>-0.64985899999999996</c:v>
              </c:pt>
              <c:pt idx="2466">
                <c:v>-0.64985899999999996</c:v>
              </c:pt>
              <c:pt idx="2467">
                <c:v>-0.65983499999999995</c:v>
              </c:pt>
              <c:pt idx="2468">
                <c:v>-0.65983499999999995</c:v>
              </c:pt>
              <c:pt idx="2469">
                <c:v>-0.65983499999999995</c:v>
              </c:pt>
              <c:pt idx="2470">
                <c:v>-0.669763</c:v>
              </c:pt>
              <c:pt idx="2471">
                <c:v>-0.669763</c:v>
              </c:pt>
              <c:pt idx="2472">
                <c:v>-0.669763</c:v>
              </c:pt>
              <c:pt idx="2473">
                <c:v>-0.67969000000000002</c:v>
              </c:pt>
              <c:pt idx="2474">
                <c:v>-0.67969000000000002</c:v>
              </c:pt>
              <c:pt idx="2475">
                <c:v>-0.67969000000000002</c:v>
              </c:pt>
              <c:pt idx="2476">
                <c:v>-0.689666</c:v>
              </c:pt>
              <c:pt idx="2477">
                <c:v>-0.689666</c:v>
              </c:pt>
              <c:pt idx="2478">
                <c:v>-0.69542099999999996</c:v>
              </c:pt>
              <c:pt idx="2479">
                <c:v>-0.69542099999999996</c:v>
              </c:pt>
              <c:pt idx="2480">
                <c:v>-0.69542099999999996</c:v>
              </c:pt>
              <c:pt idx="2481">
                <c:v>-0.70554099999999997</c:v>
              </c:pt>
              <c:pt idx="2482">
                <c:v>-0.70554099999999997</c:v>
              </c:pt>
              <c:pt idx="2483">
                <c:v>-0.71546900000000002</c:v>
              </c:pt>
              <c:pt idx="2484">
                <c:v>-0.71546900000000002</c:v>
              </c:pt>
              <c:pt idx="2485">
                <c:v>-0.71546900000000002</c:v>
              </c:pt>
              <c:pt idx="2486">
                <c:v>-0.72544399999999998</c:v>
              </c:pt>
              <c:pt idx="2487">
                <c:v>-0.72544399999999998</c:v>
              </c:pt>
              <c:pt idx="2488">
                <c:v>-0.72544399999999998</c:v>
              </c:pt>
              <c:pt idx="2489">
                <c:v>-0.73695500000000003</c:v>
              </c:pt>
              <c:pt idx="2490">
                <c:v>-0.73695500000000003</c:v>
              </c:pt>
              <c:pt idx="2491">
                <c:v>-0.74410100000000001</c:v>
              </c:pt>
              <c:pt idx="2492">
                <c:v>-0.74410100000000001</c:v>
              </c:pt>
              <c:pt idx="2493">
                <c:v>-0.74410100000000001</c:v>
              </c:pt>
              <c:pt idx="2494">
                <c:v>-0.75419999999999998</c:v>
              </c:pt>
              <c:pt idx="2495">
                <c:v>-0.75419999999999998</c:v>
              </c:pt>
              <c:pt idx="2496">
                <c:v>-0.75419999999999998</c:v>
              </c:pt>
              <c:pt idx="2497">
                <c:v>-0.76398699999999997</c:v>
              </c:pt>
              <c:pt idx="2498">
                <c:v>-0.76398699999999997</c:v>
              </c:pt>
              <c:pt idx="2499">
                <c:v>-0.76398699999999997</c:v>
              </c:pt>
              <c:pt idx="2500">
                <c:v>-0.77386900000000003</c:v>
              </c:pt>
              <c:pt idx="2501">
                <c:v>-0.77386900000000003</c:v>
              </c:pt>
              <c:pt idx="2502">
                <c:v>-0.78394200000000003</c:v>
              </c:pt>
              <c:pt idx="2503">
                <c:v>-0.78394200000000003</c:v>
              </c:pt>
              <c:pt idx="2504">
                <c:v>-0.78394200000000003</c:v>
              </c:pt>
              <c:pt idx="2505">
                <c:v>-0.79396800000000001</c:v>
              </c:pt>
              <c:pt idx="2506">
                <c:v>-0.79396800000000001</c:v>
              </c:pt>
              <c:pt idx="2507">
                <c:v>-0.79396800000000001</c:v>
              </c:pt>
              <c:pt idx="2508">
                <c:v>-0.80399299999999996</c:v>
              </c:pt>
              <c:pt idx="2509">
                <c:v>-0.80399299999999996</c:v>
              </c:pt>
              <c:pt idx="2510">
                <c:v>-0.81120199999999998</c:v>
              </c:pt>
              <c:pt idx="2511">
                <c:v>-0.81120199999999998</c:v>
              </c:pt>
              <c:pt idx="2512">
                <c:v>-0.81120199999999998</c:v>
              </c:pt>
              <c:pt idx="2513">
                <c:v>-0.82137099999999996</c:v>
              </c:pt>
              <c:pt idx="2514">
                <c:v>-0.82137099999999996</c:v>
              </c:pt>
              <c:pt idx="2515">
                <c:v>-0.82843599999999995</c:v>
              </c:pt>
              <c:pt idx="2516">
                <c:v>-0.82843599999999995</c:v>
              </c:pt>
              <c:pt idx="2517">
                <c:v>-0.83564499999999997</c:v>
              </c:pt>
              <c:pt idx="2518">
                <c:v>-0.83564499999999997</c:v>
              </c:pt>
              <c:pt idx="2519">
                <c:v>-0.83564499999999997</c:v>
              </c:pt>
              <c:pt idx="2520">
                <c:v>-0.847055</c:v>
              </c:pt>
              <c:pt idx="2521">
                <c:v>-0.847055</c:v>
              </c:pt>
              <c:pt idx="2522">
                <c:v>-0.847055</c:v>
              </c:pt>
              <c:pt idx="2523">
                <c:v>-0.85703200000000002</c:v>
              </c:pt>
              <c:pt idx="2524">
                <c:v>-0.85703200000000002</c:v>
              </c:pt>
              <c:pt idx="2525">
                <c:v>-0.85703200000000002</c:v>
              </c:pt>
              <c:pt idx="2526">
                <c:v>-0.86681900000000001</c:v>
              </c:pt>
              <c:pt idx="2527">
                <c:v>-0.86681900000000001</c:v>
              </c:pt>
              <c:pt idx="2528">
                <c:v>-0.86681900000000001</c:v>
              </c:pt>
              <c:pt idx="2529">
                <c:v>-0.87684399999999996</c:v>
              </c:pt>
              <c:pt idx="2530">
                <c:v>-0.87684399999999996</c:v>
              </c:pt>
              <c:pt idx="2531">
                <c:v>-0.88687000000000005</c:v>
              </c:pt>
              <c:pt idx="2532">
                <c:v>-0.88687000000000005</c:v>
              </c:pt>
              <c:pt idx="2533">
                <c:v>-0.88687000000000005</c:v>
              </c:pt>
              <c:pt idx="2534">
                <c:v>-0.89699099999999998</c:v>
              </c:pt>
              <c:pt idx="2535">
                <c:v>-0.89699099999999998</c:v>
              </c:pt>
              <c:pt idx="2536">
                <c:v>-0.89699099999999998</c:v>
              </c:pt>
              <c:pt idx="2537">
                <c:v>-0.90682499999999999</c:v>
              </c:pt>
              <c:pt idx="2538">
                <c:v>-0.90682499999999999</c:v>
              </c:pt>
              <c:pt idx="2539">
                <c:v>-0.91393800000000003</c:v>
              </c:pt>
              <c:pt idx="2540">
                <c:v>-0.91393800000000003</c:v>
              </c:pt>
              <c:pt idx="2541">
                <c:v>-0.920956</c:v>
              </c:pt>
              <c:pt idx="2542">
                <c:v>-0.920956</c:v>
              </c:pt>
              <c:pt idx="2543">
                <c:v>-0.92802099999999998</c:v>
              </c:pt>
              <c:pt idx="2544">
                <c:v>-0.92802099999999998</c:v>
              </c:pt>
              <c:pt idx="2545">
                <c:v>-0.92802099999999998</c:v>
              </c:pt>
              <c:pt idx="2546">
                <c:v>-0.93780799999999997</c:v>
              </c:pt>
              <c:pt idx="2547">
                <c:v>-0.93780799999999997</c:v>
              </c:pt>
              <c:pt idx="2548">
                <c:v>-0.93780799999999997</c:v>
              </c:pt>
              <c:pt idx="2549">
                <c:v>-0.94759499999999997</c:v>
              </c:pt>
              <c:pt idx="2550">
                <c:v>-0.94759499999999997</c:v>
              </c:pt>
              <c:pt idx="2551">
                <c:v>-0.94759499999999997</c:v>
              </c:pt>
              <c:pt idx="2552">
                <c:v>-0.95766799999999996</c:v>
              </c:pt>
              <c:pt idx="2553">
                <c:v>-0.95766799999999996</c:v>
              </c:pt>
              <c:pt idx="2554">
                <c:v>-0.96778900000000001</c:v>
              </c:pt>
              <c:pt idx="2555">
                <c:v>-0.96778900000000001</c:v>
              </c:pt>
              <c:pt idx="2556">
                <c:v>-0.96778900000000001</c:v>
              </c:pt>
              <c:pt idx="2557">
                <c:v>-0.97790999999999995</c:v>
              </c:pt>
              <c:pt idx="2558">
                <c:v>-0.97790999999999995</c:v>
              </c:pt>
              <c:pt idx="2559">
                <c:v>-0.97790999999999995</c:v>
              </c:pt>
              <c:pt idx="2560">
                <c:v>-0.98793500000000001</c:v>
              </c:pt>
              <c:pt idx="2561">
                <c:v>-0.98793500000000001</c:v>
              </c:pt>
              <c:pt idx="2562">
                <c:v>-0.98793500000000001</c:v>
              </c:pt>
              <c:pt idx="2563">
                <c:v>-0.99800800000000001</c:v>
              </c:pt>
              <c:pt idx="2564">
                <c:v>-0.99800800000000001</c:v>
              </c:pt>
              <c:pt idx="2565">
                <c:v>-0.99800800000000001</c:v>
              </c:pt>
              <c:pt idx="2566">
                <c:v>-1.0080199999999999</c:v>
              </c:pt>
              <c:pt idx="2567">
                <c:v>-1.0080199999999999</c:v>
              </c:pt>
              <c:pt idx="2568">
                <c:v>-1.0180800000000001</c:v>
              </c:pt>
              <c:pt idx="2569">
                <c:v>-1.0180800000000001</c:v>
              </c:pt>
              <c:pt idx="2570">
                <c:v>-1.0180800000000001</c:v>
              </c:pt>
              <c:pt idx="2571">
                <c:v>-1.0279799999999999</c:v>
              </c:pt>
              <c:pt idx="2572">
                <c:v>-1.0279799999999999</c:v>
              </c:pt>
              <c:pt idx="2573">
                <c:v>-1.0279799999999999</c:v>
              </c:pt>
              <c:pt idx="2574">
                <c:v>-1.0379400000000001</c:v>
              </c:pt>
              <c:pt idx="2575">
                <c:v>-1.0379400000000001</c:v>
              </c:pt>
              <c:pt idx="2576">
                <c:v>-1.0379400000000001</c:v>
              </c:pt>
              <c:pt idx="2577">
                <c:v>-1.04799</c:v>
              </c:pt>
              <c:pt idx="2578">
                <c:v>-1.04799</c:v>
              </c:pt>
              <c:pt idx="2579">
                <c:v>-1.0550999999999999</c:v>
              </c:pt>
              <c:pt idx="2580">
                <c:v>-1.0550999999999999</c:v>
              </c:pt>
              <c:pt idx="2581">
                <c:v>-1.0623100000000001</c:v>
              </c:pt>
              <c:pt idx="2582">
                <c:v>-1.0623100000000001</c:v>
              </c:pt>
              <c:pt idx="2583">
                <c:v>-1.0693699999999999</c:v>
              </c:pt>
              <c:pt idx="2584">
                <c:v>-1.0693699999999999</c:v>
              </c:pt>
              <c:pt idx="2585">
                <c:v>-1.07795</c:v>
              </c:pt>
              <c:pt idx="2586">
                <c:v>-1.07795</c:v>
              </c:pt>
              <c:pt idx="2587">
                <c:v>-1.07795</c:v>
              </c:pt>
              <c:pt idx="2588">
                <c:v>-1.08796</c:v>
              </c:pt>
              <c:pt idx="2589">
                <c:v>-1.08796</c:v>
              </c:pt>
              <c:pt idx="2590">
                <c:v>-1.08796</c:v>
              </c:pt>
              <c:pt idx="2591">
                <c:v>-1.09938</c:v>
              </c:pt>
              <c:pt idx="2592">
                <c:v>-1.09938</c:v>
              </c:pt>
              <c:pt idx="2593">
                <c:v>-1.09938</c:v>
              </c:pt>
              <c:pt idx="2594">
                <c:v>-1.1092</c:v>
              </c:pt>
              <c:pt idx="2595">
                <c:v>-1.1092</c:v>
              </c:pt>
              <c:pt idx="2596">
                <c:v>-1.11626</c:v>
              </c:pt>
              <c:pt idx="2597">
                <c:v>-1.11626</c:v>
              </c:pt>
              <c:pt idx="2598">
                <c:v>-1.1234200000000001</c:v>
              </c:pt>
              <c:pt idx="2599">
                <c:v>-1.1234200000000001</c:v>
              </c:pt>
              <c:pt idx="2600">
                <c:v>-1.1234200000000001</c:v>
              </c:pt>
              <c:pt idx="2601">
                <c:v>-1.1334200000000001</c:v>
              </c:pt>
              <c:pt idx="2602">
                <c:v>-1.1334200000000001</c:v>
              </c:pt>
              <c:pt idx="2603">
                <c:v>-1.1334200000000001</c:v>
              </c:pt>
              <c:pt idx="2604">
                <c:v>-1.1449</c:v>
              </c:pt>
              <c:pt idx="2605">
                <c:v>-1.1449</c:v>
              </c:pt>
              <c:pt idx="2606">
                <c:v>-1.1449</c:v>
              </c:pt>
              <c:pt idx="2607">
                <c:v>-1.15343</c:v>
              </c:pt>
              <c:pt idx="2608">
                <c:v>-1.15343</c:v>
              </c:pt>
              <c:pt idx="2609">
                <c:v>-1.16353</c:v>
              </c:pt>
              <c:pt idx="2610">
                <c:v>-1.16353</c:v>
              </c:pt>
              <c:pt idx="2611">
                <c:v>-1.16353</c:v>
              </c:pt>
              <c:pt idx="2612">
                <c:v>-1.17353</c:v>
              </c:pt>
              <c:pt idx="2613">
                <c:v>-1.17353</c:v>
              </c:pt>
              <c:pt idx="2614">
                <c:v>-1.17353</c:v>
              </c:pt>
              <c:pt idx="2615">
                <c:v>-1.1835800000000001</c:v>
              </c:pt>
              <c:pt idx="2616">
                <c:v>-1.1835800000000001</c:v>
              </c:pt>
              <c:pt idx="2617">
                <c:v>-1.1835800000000001</c:v>
              </c:pt>
              <c:pt idx="2618">
                <c:v>-1.19496</c:v>
              </c:pt>
              <c:pt idx="2619">
                <c:v>-1.19496</c:v>
              </c:pt>
              <c:pt idx="2620">
                <c:v>-1.19496</c:v>
              </c:pt>
              <c:pt idx="2621">
                <c:v>-1.20496</c:v>
              </c:pt>
              <c:pt idx="2622">
                <c:v>-1.20496</c:v>
              </c:pt>
              <c:pt idx="2623">
                <c:v>-1.20496</c:v>
              </c:pt>
              <c:pt idx="2624">
                <c:v>-1.21492</c:v>
              </c:pt>
              <c:pt idx="2625">
                <c:v>-1.21492</c:v>
              </c:pt>
              <c:pt idx="2626">
                <c:v>-1.21492</c:v>
              </c:pt>
              <c:pt idx="2627">
                <c:v>-1.2250700000000001</c:v>
              </c:pt>
              <c:pt idx="2628">
                <c:v>-1.2250700000000001</c:v>
              </c:pt>
              <c:pt idx="2629">
                <c:v>-1.23512</c:v>
              </c:pt>
              <c:pt idx="2630">
                <c:v>-1.23512</c:v>
              </c:pt>
              <c:pt idx="2631">
                <c:v>-1.24085</c:v>
              </c:pt>
              <c:pt idx="2632">
                <c:v>-1.24085</c:v>
              </c:pt>
              <c:pt idx="2633">
                <c:v>-1.2481100000000001</c:v>
              </c:pt>
              <c:pt idx="2634">
                <c:v>-1.2481100000000001</c:v>
              </c:pt>
              <c:pt idx="2635">
                <c:v>-1.25528</c:v>
              </c:pt>
              <c:pt idx="2636">
                <c:v>-1.25528</c:v>
              </c:pt>
              <c:pt idx="2637">
                <c:v>-1.26234</c:v>
              </c:pt>
              <c:pt idx="2638">
                <c:v>-1.26234</c:v>
              </c:pt>
              <c:pt idx="2639">
                <c:v>-1.26935</c:v>
              </c:pt>
              <c:pt idx="2640">
                <c:v>-1.26935</c:v>
              </c:pt>
              <c:pt idx="2641">
                <c:v>-1.26935</c:v>
              </c:pt>
              <c:pt idx="2642">
                <c:v>-1.2792399999999999</c:v>
              </c:pt>
              <c:pt idx="2643">
                <c:v>-1.2792399999999999</c:v>
              </c:pt>
              <c:pt idx="2644">
                <c:v>-1.2792399999999999</c:v>
              </c:pt>
              <c:pt idx="2645">
                <c:v>-1.28918</c:v>
              </c:pt>
              <c:pt idx="2646">
                <c:v>-1.28918</c:v>
              </c:pt>
              <c:pt idx="2647">
                <c:v>-1.28918</c:v>
              </c:pt>
              <c:pt idx="2648">
                <c:v>-1.29897</c:v>
              </c:pt>
              <c:pt idx="2649">
                <c:v>-1.29897</c:v>
              </c:pt>
              <c:pt idx="2650">
                <c:v>-1.3089500000000001</c:v>
              </c:pt>
              <c:pt idx="2651">
                <c:v>-1.3089500000000001</c:v>
              </c:pt>
              <c:pt idx="2652">
                <c:v>-1.3089500000000001</c:v>
              </c:pt>
              <c:pt idx="2653">
                <c:v>-1.3189299999999999</c:v>
              </c:pt>
              <c:pt idx="2654">
                <c:v>-1.3189299999999999</c:v>
              </c:pt>
              <c:pt idx="2655">
                <c:v>-1.3189299999999999</c:v>
              </c:pt>
              <c:pt idx="2656">
                <c:v>-1.3290999999999999</c:v>
              </c:pt>
              <c:pt idx="2657">
                <c:v>-1.3290999999999999</c:v>
              </c:pt>
              <c:pt idx="2658">
                <c:v>-1.3362099999999999</c:v>
              </c:pt>
              <c:pt idx="2659">
                <c:v>-1.3362099999999999</c:v>
              </c:pt>
              <c:pt idx="2660">
                <c:v>-1.3433200000000001</c:v>
              </c:pt>
              <c:pt idx="2661">
                <c:v>-1.3433200000000001</c:v>
              </c:pt>
              <c:pt idx="2662">
                <c:v>-1.3504799999999999</c:v>
              </c:pt>
              <c:pt idx="2663">
                <c:v>-1.3504799999999999</c:v>
              </c:pt>
              <c:pt idx="2664">
                <c:v>-1.3504799999999999</c:v>
              </c:pt>
              <c:pt idx="2665">
                <c:v>-1.3619600000000001</c:v>
              </c:pt>
              <c:pt idx="2666">
                <c:v>-1.3619600000000001</c:v>
              </c:pt>
              <c:pt idx="2667">
                <c:v>-1.3619600000000001</c:v>
              </c:pt>
              <c:pt idx="2668">
                <c:v>-1.37053</c:v>
              </c:pt>
              <c:pt idx="2669">
                <c:v>-1.37053</c:v>
              </c:pt>
              <c:pt idx="2670">
                <c:v>-1.37053</c:v>
              </c:pt>
              <c:pt idx="2671">
                <c:v>-1.3805099999999999</c:v>
              </c:pt>
              <c:pt idx="2672">
                <c:v>-1.3805099999999999</c:v>
              </c:pt>
              <c:pt idx="2673">
                <c:v>-1.3905400000000001</c:v>
              </c:pt>
              <c:pt idx="2674">
                <c:v>-1.3905400000000001</c:v>
              </c:pt>
              <c:pt idx="2675">
                <c:v>-1.3905400000000001</c:v>
              </c:pt>
              <c:pt idx="2676">
                <c:v>-1.4005700000000001</c:v>
              </c:pt>
              <c:pt idx="2677">
                <c:v>-1.4005700000000001</c:v>
              </c:pt>
              <c:pt idx="2678">
                <c:v>-1.4077299999999999</c:v>
              </c:pt>
              <c:pt idx="2679">
                <c:v>-1.4077299999999999</c:v>
              </c:pt>
              <c:pt idx="2680">
                <c:v>-1.4148799999999999</c:v>
              </c:pt>
              <c:pt idx="2681">
                <c:v>-1.4148799999999999</c:v>
              </c:pt>
              <c:pt idx="2682">
                <c:v>-1.42194</c:v>
              </c:pt>
              <c:pt idx="2683">
                <c:v>-1.42194</c:v>
              </c:pt>
              <c:pt idx="2684">
                <c:v>-1.4290499999999999</c:v>
              </c:pt>
              <c:pt idx="2685">
                <c:v>-1.4290499999999999</c:v>
              </c:pt>
              <c:pt idx="2686">
                <c:v>-1.4361600000000001</c:v>
              </c:pt>
              <c:pt idx="2687">
                <c:v>-1.4361600000000001</c:v>
              </c:pt>
              <c:pt idx="2688">
                <c:v>-1.4433199999999999</c:v>
              </c:pt>
              <c:pt idx="2689">
                <c:v>-1.4433199999999999</c:v>
              </c:pt>
              <c:pt idx="2690">
                <c:v>-1.4505699999999999</c:v>
              </c:pt>
              <c:pt idx="2691">
                <c:v>-1.4505699999999999</c:v>
              </c:pt>
              <c:pt idx="2692">
                <c:v>-1.45763</c:v>
              </c:pt>
              <c:pt idx="2693">
                <c:v>-1.45763</c:v>
              </c:pt>
              <c:pt idx="2694">
                <c:v>-1.4647399999999999</c:v>
              </c:pt>
              <c:pt idx="2695">
                <c:v>-1.4647399999999999</c:v>
              </c:pt>
              <c:pt idx="2696">
                <c:v>-1.4719500000000001</c:v>
              </c:pt>
              <c:pt idx="2697">
                <c:v>-1.4719500000000001</c:v>
              </c:pt>
              <c:pt idx="2698">
                <c:v>-1.4792000000000001</c:v>
              </c:pt>
              <c:pt idx="2699">
                <c:v>-1.4792000000000001</c:v>
              </c:pt>
              <c:pt idx="2700">
                <c:v>-1.4792000000000001</c:v>
              </c:pt>
              <c:pt idx="2701">
                <c:v>-1.4891799999999999</c:v>
              </c:pt>
              <c:pt idx="2702">
                <c:v>-1.4891799999999999</c:v>
              </c:pt>
              <c:pt idx="2703">
                <c:v>-1.4891799999999999</c:v>
              </c:pt>
              <c:pt idx="2704">
                <c:v>-1.4993000000000001</c:v>
              </c:pt>
              <c:pt idx="2705">
                <c:v>-1.4993000000000001</c:v>
              </c:pt>
              <c:pt idx="2706">
                <c:v>-1.4993000000000001</c:v>
              </c:pt>
              <c:pt idx="2707">
                <c:v>-1.5092099999999999</c:v>
              </c:pt>
              <c:pt idx="2708">
                <c:v>-1.5092099999999999</c:v>
              </c:pt>
              <c:pt idx="2709">
                <c:v>-1.5192000000000001</c:v>
              </c:pt>
              <c:pt idx="2710">
                <c:v>-1.5192000000000001</c:v>
              </c:pt>
              <c:pt idx="2711">
                <c:v>-1.5192000000000001</c:v>
              </c:pt>
              <c:pt idx="2712">
                <c:v>-1.5290999999999999</c:v>
              </c:pt>
              <c:pt idx="2713">
                <c:v>-1.5290999999999999</c:v>
              </c:pt>
              <c:pt idx="2714">
                <c:v>-1.5290999999999999</c:v>
              </c:pt>
              <c:pt idx="2715">
                <c:v>-1.5390900000000001</c:v>
              </c:pt>
              <c:pt idx="2716">
                <c:v>-1.5390900000000001</c:v>
              </c:pt>
              <c:pt idx="2717">
                <c:v>-1.5390900000000001</c:v>
              </c:pt>
              <c:pt idx="2718">
                <c:v>-1.5490900000000001</c:v>
              </c:pt>
              <c:pt idx="2719">
                <c:v>-1.5490900000000001</c:v>
              </c:pt>
              <c:pt idx="2720">
                <c:v>-1.55768</c:v>
              </c:pt>
              <c:pt idx="2721">
                <c:v>-1.55768</c:v>
              </c:pt>
              <c:pt idx="2722">
                <c:v>-1.56484</c:v>
              </c:pt>
              <c:pt idx="2723">
                <c:v>-1.56484</c:v>
              </c:pt>
              <c:pt idx="2724">
                <c:v>-1.5719099999999999</c:v>
              </c:pt>
              <c:pt idx="2725">
                <c:v>-1.5719099999999999</c:v>
              </c:pt>
              <c:pt idx="2726">
                <c:v>-1.5719099999999999</c:v>
              </c:pt>
              <c:pt idx="2727">
                <c:v>-1.5819000000000001</c:v>
              </c:pt>
              <c:pt idx="2728">
                <c:v>-1.5819000000000001</c:v>
              </c:pt>
              <c:pt idx="2729">
                <c:v>-1.5819000000000001</c:v>
              </c:pt>
              <c:pt idx="2730">
                <c:v>-1.5920300000000001</c:v>
              </c:pt>
              <c:pt idx="2731">
                <c:v>-1.5920300000000001</c:v>
              </c:pt>
              <c:pt idx="2732">
                <c:v>-1.5920300000000001</c:v>
              </c:pt>
              <c:pt idx="2733">
                <c:v>-1.60063</c:v>
              </c:pt>
              <c:pt idx="2734">
                <c:v>-1.60063</c:v>
              </c:pt>
              <c:pt idx="2735">
                <c:v>-1.6106199999999999</c:v>
              </c:pt>
              <c:pt idx="2736">
                <c:v>-1.6106199999999999</c:v>
              </c:pt>
              <c:pt idx="2737">
                <c:v>-1.6106199999999999</c:v>
              </c:pt>
              <c:pt idx="2738">
                <c:v>-1.62052</c:v>
              </c:pt>
              <c:pt idx="2739">
                <c:v>-1.62052</c:v>
              </c:pt>
              <c:pt idx="2740">
                <c:v>-1.62052</c:v>
              </c:pt>
              <c:pt idx="2741">
                <c:v>-1.6319600000000001</c:v>
              </c:pt>
              <c:pt idx="2742">
                <c:v>-1.6319600000000001</c:v>
              </c:pt>
              <c:pt idx="2743">
                <c:v>-1.6319600000000001</c:v>
              </c:pt>
              <c:pt idx="2744">
                <c:v>-1.6418600000000001</c:v>
              </c:pt>
              <c:pt idx="2745">
                <c:v>-1.6418600000000001</c:v>
              </c:pt>
              <c:pt idx="2746">
                <c:v>-1.64897</c:v>
              </c:pt>
              <c:pt idx="2747">
                <c:v>-1.64897</c:v>
              </c:pt>
              <c:pt idx="2748">
                <c:v>-1.6561300000000001</c:v>
              </c:pt>
              <c:pt idx="2749">
                <c:v>-1.6561300000000001</c:v>
              </c:pt>
              <c:pt idx="2750">
                <c:v>-1.6632400000000001</c:v>
              </c:pt>
              <c:pt idx="2751">
                <c:v>-1.6632400000000001</c:v>
              </c:pt>
              <c:pt idx="2752">
                <c:v>-1.6632400000000001</c:v>
              </c:pt>
              <c:pt idx="2753">
                <c:v>-1.67476</c:v>
              </c:pt>
              <c:pt idx="2754">
                <c:v>-1.67476</c:v>
              </c:pt>
              <c:pt idx="2755">
                <c:v>-1.67476</c:v>
              </c:pt>
              <c:pt idx="2756">
                <c:v>-1.68336</c:v>
              </c:pt>
              <c:pt idx="2757">
                <c:v>-1.68336</c:v>
              </c:pt>
              <c:pt idx="2758">
                <c:v>-1.68336</c:v>
              </c:pt>
              <c:pt idx="2759">
                <c:v>-1.6933100000000001</c:v>
              </c:pt>
              <c:pt idx="2760">
                <c:v>-1.7005600000000001</c:v>
              </c:pt>
              <c:pt idx="2761">
                <c:v>-1.7005600000000001</c:v>
              </c:pt>
              <c:pt idx="2762">
                <c:v>-1.7078100000000001</c:v>
              </c:pt>
              <c:pt idx="2763">
                <c:v>-1.7078100000000001</c:v>
              </c:pt>
              <c:pt idx="2764">
                <c:v>-1.7150099999999999</c:v>
              </c:pt>
              <c:pt idx="2765">
                <c:v>-1.7150099999999999</c:v>
              </c:pt>
              <c:pt idx="2766">
                <c:v>-1.72217</c:v>
              </c:pt>
              <c:pt idx="2767">
                <c:v>-1.72217</c:v>
              </c:pt>
              <c:pt idx="2768">
                <c:v>-1.7278899999999999</c:v>
              </c:pt>
              <c:pt idx="2769">
                <c:v>-1.7278899999999999</c:v>
              </c:pt>
              <c:pt idx="2770">
                <c:v>-1.7278899999999999</c:v>
              </c:pt>
              <c:pt idx="2771">
                <c:v>-1.7391799999999999</c:v>
              </c:pt>
              <c:pt idx="2772">
                <c:v>-1.7391799999999999</c:v>
              </c:pt>
              <c:pt idx="2773">
                <c:v>-1.7391799999999999</c:v>
              </c:pt>
              <c:pt idx="2774">
                <c:v>-1.7491300000000001</c:v>
              </c:pt>
              <c:pt idx="2775">
                <c:v>-1.7491300000000001</c:v>
              </c:pt>
              <c:pt idx="2776">
                <c:v>-1.7491300000000001</c:v>
              </c:pt>
              <c:pt idx="2777">
                <c:v>-1.7592000000000001</c:v>
              </c:pt>
              <c:pt idx="2778">
                <c:v>-1.7592000000000001</c:v>
              </c:pt>
              <c:pt idx="2779">
                <c:v>-1.7664</c:v>
              </c:pt>
              <c:pt idx="2780">
                <c:v>-1.7664</c:v>
              </c:pt>
              <c:pt idx="2781">
                <c:v>-1.7664</c:v>
              </c:pt>
              <c:pt idx="2782">
                <c:v>-1.7778099999999999</c:v>
              </c:pt>
              <c:pt idx="2783">
                <c:v>-1.7778099999999999</c:v>
              </c:pt>
              <c:pt idx="2784">
                <c:v>-1.7778099999999999</c:v>
              </c:pt>
              <c:pt idx="2785">
                <c:v>-1.7878400000000001</c:v>
              </c:pt>
              <c:pt idx="2786">
                <c:v>-1.7878400000000001</c:v>
              </c:pt>
              <c:pt idx="2787">
                <c:v>-1.7878400000000001</c:v>
              </c:pt>
              <c:pt idx="2788">
                <c:v>-1.79931</c:v>
              </c:pt>
              <c:pt idx="2789">
                <c:v>-1.79931</c:v>
              </c:pt>
              <c:pt idx="2790">
                <c:v>-1.79931</c:v>
              </c:pt>
              <c:pt idx="2791">
                <c:v>-1.8078000000000001</c:v>
              </c:pt>
              <c:pt idx="2792">
                <c:v>-1.8078000000000001</c:v>
              </c:pt>
              <c:pt idx="2793">
                <c:v>-1.8149500000000001</c:v>
              </c:pt>
              <c:pt idx="2794">
                <c:v>-1.8149500000000001</c:v>
              </c:pt>
              <c:pt idx="2795">
                <c:v>-1.8220499999999999</c:v>
              </c:pt>
              <c:pt idx="2796">
                <c:v>-1.8220499999999999</c:v>
              </c:pt>
              <c:pt idx="2797">
                <c:v>-1.8290599999999999</c:v>
              </c:pt>
              <c:pt idx="2798">
                <c:v>-1.8290599999999999</c:v>
              </c:pt>
              <c:pt idx="2799">
                <c:v>-1.83616</c:v>
              </c:pt>
              <c:pt idx="2800">
                <c:v>-1.83616</c:v>
              </c:pt>
              <c:pt idx="2801">
                <c:v>-1.84623</c:v>
              </c:pt>
              <c:pt idx="2802">
                <c:v>-1.84623</c:v>
              </c:pt>
              <c:pt idx="2803">
                <c:v>-1.84623</c:v>
              </c:pt>
              <c:pt idx="2804">
                <c:v>-1.85626</c:v>
              </c:pt>
              <c:pt idx="2805">
                <c:v>-1.85626</c:v>
              </c:pt>
              <c:pt idx="2806">
                <c:v>-1.85626</c:v>
              </c:pt>
              <c:pt idx="2807">
                <c:v>-1.86633</c:v>
              </c:pt>
              <c:pt idx="2808">
                <c:v>-1.86633</c:v>
              </c:pt>
              <c:pt idx="2809">
                <c:v>-1.87348</c:v>
              </c:pt>
              <c:pt idx="2810">
                <c:v>-1.87348</c:v>
              </c:pt>
              <c:pt idx="2811">
                <c:v>-1.8805799999999999</c:v>
              </c:pt>
              <c:pt idx="2812">
                <c:v>-1.8805799999999999</c:v>
              </c:pt>
              <c:pt idx="2813">
                <c:v>-1.8876299999999999</c:v>
              </c:pt>
              <c:pt idx="2814">
                <c:v>-1.8876299999999999</c:v>
              </c:pt>
              <c:pt idx="2815">
                <c:v>-1.89483</c:v>
              </c:pt>
              <c:pt idx="2816">
                <c:v>-1.89483</c:v>
              </c:pt>
              <c:pt idx="2817">
                <c:v>-1.90188</c:v>
              </c:pt>
              <c:pt idx="2818">
                <c:v>-1.90188</c:v>
              </c:pt>
              <c:pt idx="2819">
                <c:v>-1.9089400000000001</c:v>
              </c:pt>
              <c:pt idx="2820">
                <c:v>-1.9089400000000001</c:v>
              </c:pt>
              <c:pt idx="2821">
                <c:v>-1.9089400000000001</c:v>
              </c:pt>
              <c:pt idx="2822">
                <c:v>-1.91896</c:v>
              </c:pt>
              <c:pt idx="2823">
                <c:v>-1.91896</c:v>
              </c:pt>
              <c:pt idx="2824">
                <c:v>-1.91896</c:v>
              </c:pt>
              <c:pt idx="2825">
                <c:v>-1.9303399999999999</c:v>
              </c:pt>
              <c:pt idx="2826">
                <c:v>-1.9303399999999999</c:v>
              </c:pt>
              <c:pt idx="2827">
                <c:v>-1.9303399999999999</c:v>
              </c:pt>
              <c:pt idx="2828">
                <c:v>-1.9389700000000001</c:v>
              </c:pt>
              <c:pt idx="2829">
                <c:v>-1.9389700000000001</c:v>
              </c:pt>
              <c:pt idx="2830">
                <c:v>-1.9389700000000001</c:v>
              </c:pt>
              <c:pt idx="2831">
                <c:v>-1.94899</c:v>
              </c:pt>
              <c:pt idx="2832">
                <c:v>-1.94899</c:v>
              </c:pt>
              <c:pt idx="2833">
                <c:v>-1.95888</c:v>
              </c:pt>
              <c:pt idx="2834">
                <c:v>-1.95888</c:v>
              </c:pt>
              <c:pt idx="2835">
                <c:v>-1.96608</c:v>
              </c:pt>
              <c:pt idx="2836">
                <c:v>-1.96608</c:v>
              </c:pt>
              <c:pt idx="2837">
                <c:v>-1.9732700000000001</c:v>
              </c:pt>
              <c:pt idx="2838">
                <c:v>-1.9732700000000001</c:v>
              </c:pt>
              <c:pt idx="2839">
                <c:v>-1.9804600000000001</c:v>
              </c:pt>
              <c:pt idx="2840">
                <c:v>-1.9804600000000001</c:v>
              </c:pt>
              <c:pt idx="2841">
                <c:v>-1.9876100000000001</c:v>
              </c:pt>
              <c:pt idx="2842">
                <c:v>-1.9876100000000001</c:v>
              </c:pt>
              <c:pt idx="2843">
                <c:v>-1.99485</c:v>
              </c:pt>
              <c:pt idx="2844">
                <c:v>-1.99485</c:v>
              </c:pt>
              <c:pt idx="2845">
                <c:v>-2.00203</c:v>
              </c:pt>
              <c:pt idx="2846">
                <c:v>-2.00203</c:v>
              </c:pt>
              <c:pt idx="2847">
                <c:v>-2.0090400000000002</c:v>
              </c:pt>
              <c:pt idx="2848">
                <c:v>-2.0090400000000002</c:v>
              </c:pt>
              <c:pt idx="2849">
                <c:v>-2.0090400000000002</c:v>
              </c:pt>
              <c:pt idx="2850">
                <c:v>-2.01898</c:v>
              </c:pt>
              <c:pt idx="2851">
                <c:v>-2.01898</c:v>
              </c:pt>
              <c:pt idx="2852">
                <c:v>-2.01898</c:v>
              </c:pt>
              <c:pt idx="2853">
                <c:v>-2.02887</c:v>
              </c:pt>
              <c:pt idx="2854">
                <c:v>-2.02887</c:v>
              </c:pt>
              <c:pt idx="2855">
                <c:v>-2.02887</c:v>
              </c:pt>
              <c:pt idx="2856">
                <c:v>-2.0387200000000001</c:v>
              </c:pt>
              <c:pt idx="2857">
                <c:v>-2.0387200000000001</c:v>
              </c:pt>
              <c:pt idx="2858">
                <c:v>-2.04853</c:v>
              </c:pt>
              <c:pt idx="2859">
                <c:v>-2.04853</c:v>
              </c:pt>
              <c:pt idx="2860">
                <c:v>-2.04853</c:v>
              </c:pt>
              <c:pt idx="2861">
                <c:v>-2.0584699999999998</c:v>
              </c:pt>
              <c:pt idx="2862">
                <c:v>-2.0584699999999998</c:v>
              </c:pt>
              <c:pt idx="2863">
                <c:v>-2.0584699999999998</c:v>
              </c:pt>
              <c:pt idx="2864">
                <c:v>-2.0683099999999999</c:v>
              </c:pt>
              <c:pt idx="2865">
                <c:v>-2.0683099999999999</c:v>
              </c:pt>
              <c:pt idx="2866">
                <c:v>-2.0683099999999999</c:v>
              </c:pt>
              <c:pt idx="2867">
                <c:v>-2.0781200000000002</c:v>
              </c:pt>
              <c:pt idx="2868">
                <c:v>-2.0781200000000002</c:v>
              </c:pt>
              <c:pt idx="2869">
                <c:v>-2.08521</c:v>
              </c:pt>
              <c:pt idx="2870">
                <c:v>-2.08521</c:v>
              </c:pt>
              <c:pt idx="2871">
                <c:v>-2.0924</c:v>
              </c:pt>
              <c:pt idx="2872">
                <c:v>-2.0924</c:v>
              </c:pt>
              <c:pt idx="2873">
                <c:v>-2.0994899999999999</c:v>
              </c:pt>
              <c:pt idx="2874">
                <c:v>-2.0994899999999999</c:v>
              </c:pt>
              <c:pt idx="2875">
                <c:v>-2.1066699999999998</c:v>
              </c:pt>
              <c:pt idx="2876">
                <c:v>-2.1066699999999998</c:v>
              </c:pt>
              <c:pt idx="2877">
                <c:v>-2.1137199999999998</c:v>
              </c:pt>
              <c:pt idx="2878">
                <c:v>-2.1137199999999998</c:v>
              </c:pt>
              <c:pt idx="2879">
                <c:v>-2.1207699999999998</c:v>
              </c:pt>
              <c:pt idx="2880">
                <c:v>-2.1207699999999998</c:v>
              </c:pt>
              <c:pt idx="2881">
                <c:v>-2.1279499999999998</c:v>
              </c:pt>
              <c:pt idx="2882">
                <c:v>-2.1279499999999998</c:v>
              </c:pt>
              <c:pt idx="2883">
                <c:v>-2.1279499999999998</c:v>
              </c:pt>
              <c:pt idx="2884">
                <c:v>-2.1394700000000002</c:v>
              </c:pt>
              <c:pt idx="2885">
                <c:v>-2.1394700000000002</c:v>
              </c:pt>
              <c:pt idx="2886">
                <c:v>-2.1466599999999998</c:v>
              </c:pt>
              <c:pt idx="2887">
                <c:v>-2.1466599999999998</c:v>
              </c:pt>
              <c:pt idx="2888">
                <c:v>-2.1538400000000002</c:v>
              </c:pt>
              <c:pt idx="2889">
                <c:v>-2.1538400000000002</c:v>
              </c:pt>
              <c:pt idx="2890">
                <c:v>-2.16093</c:v>
              </c:pt>
              <c:pt idx="2891">
                <c:v>-2.16093</c:v>
              </c:pt>
              <c:pt idx="2892">
                <c:v>-2.1680700000000002</c:v>
              </c:pt>
              <c:pt idx="2893">
                <c:v>-2.1680700000000002</c:v>
              </c:pt>
              <c:pt idx="2894">
                <c:v>-2.1680700000000002</c:v>
              </c:pt>
              <c:pt idx="2895">
                <c:v>-2.1781000000000001</c:v>
              </c:pt>
              <c:pt idx="2896">
                <c:v>-2.1781000000000001</c:v>
              </c:pt>
              <c:pt idx="2897">
                <c:v>-2.1781000000000001</c:v>
              </c:pt>
              <c:pt idx="2898">
                <c:v>-2.1882199999999998</c:v>
              </c:pt>
              <c:pt idx="2899">
                <c:v>-2.1882199999999998</c:v>
              </c:pt>
              <c:pt idx="2900">
                <c:v>-2.1955</c:v>
              </c:pt>
              <c:pt idx="2901">
                <c:v>-2.1955</c:v>
              </c:pt>
              <c:pt idx="2902">
                <c:v>-2.1955</c:v>
              </c:pt>
              <c:pt idx="2903">
                <c:v>-2.2071100000000001</c:v>
              </c:pt>
              <c:pt idx="2904">
                <c:v>-2.2071100000000001</c:v>
              </c:pt>
              <c:pt idx="2905">
                <c:v>-2.2143799999999998</c:v>
              </c:pt>
              <c:pt idx="2906">
                <c:v>-2.2143799999999998</c:v>
              </c:pt>
              <c:pt idx="2907">
                <c:v>-2.2143799999999998</c:v>
              </c:pt>
              <c:pt idx="2908">
                <c:v>-2.2247300000000001</c:v>
              </c:pt>
              <c:pt idx="2909">
                <c:v>-2.2247300000000001</c:v>
              </c:pt>
              <c:pt idx="2910">
                <c:v>-2.2247300000000001</c:v>
              </c:pt>
              <c:pt idx="2911">
                <c:v>-2.2363400000000002</c:v>
              </c:pt>
              <c:pt idx="2912">
                <c:v>-2.2363400000000002</c:v>
              </c:pt>
              <c:pt idx="2913">
                <c:v>-2.2363400000000002</c:v>
              </c:pt>
              <c:pt idx="2914">
                <c:v>-2.2451099999999999</c:v>
              </c:pt>
              <c:pt idx="2915">
                <c:v>-2.2451099999999999</c:v>
              </c:pt>
              <c:pt idx="2916">
                <c:v>-2.2451099999999999</c:v>
              </c:pt>
              <c:pt idx="2917">
                <c:v>-2.2551700000000001</c:v>
              </c:pt>
              <c:pt idx="2918">
                <c:v>-2.2551700000000001</c:v>
              </c:pt>
              <c:pt idx="2919">
                <c:v>-2.2651400000000002</c:v>
              </c:pt>
              <c:pt idx="2920">
                <c:v>-2.2651400000000002</c:v>
              </c:pt>
              <c:pt idx="2921">
                <c:v>-2.2651400000000002</c:v>
              </c:pt>
              <c:pt idx="2922">
                <c:v>-2.27515</c:v>
              </c:pt>
              <c:pt idx="2923">
                <c:v>-2.27515</c:v>
              </c:pt>
              <c:pt idx="2924">
                <c:v>-2.27515</c:v>
              </c:pt>
              <c:pt idx="2925">
                <c:v>-2.2864399999999998</c:v>
              </c:pt>
              <c:pt idx="2926">
                <c:v>-2.2864399999999998</c:v>
              </c:pt>
              <c:pt idx="2927">
                <c:v>-2.2864399999999998</c:v>
              </c:pt>
              <c:pt idx="2928">
                <c:v>-2.2949999999999999</c:v>
              </c:pt>
              <c:pt idx="2929">
                <c:v>-2.2949999999999999</c:v>
              </c:pt>
              <c:pt idx="2930">
                <c:v>-2.2949999999999999</c:v>
              </c:pt>
              <c:pt idx="2931">
                <c:v>-2.3050600000000001</c:v>
              </c:pt>
              <c:pt idx="2932">
                <c:v>-2.3050600000000001</c:v>
              </c:pt>
              <c:pt idx="2933">
                <c:v>-2.3121800000000001</c:v>
              </c:pt>
              <c:pt idx="2934">
                <c:v>-2.3121800000000001</c:v>
              </c:pt>
              <c:pt idx="2935">
                <c:v>-2.3192900000000001</c:v>
              </c:pt>
              <c:pt idx="2936">
                <c:v>-2.3264499999999999</c:v>
              </c:pt>
              <c:pt idx="2937">
                <c:v>-2.3264499999999999</c:v>
              </c:pt>
              <c:pt idx="2938">
                <c:v>-2.3336100000000002</c:v>
              </c:pt>
              <c:pt idx="2939">
                <c:v>-2.3336100000000002</c:v>
              </c:pt>
              <c:pt idx="2940">
                <c:v>-2.3406799999999999</c:v>
              </c:pt>
              <c:pt idx="2941">
                <c:v>-2.3406799999999999</c:v>
              </c:pt>
              <c:pt idx="2942">
                <c:v>-2.34639</c:v>
              </c:pt>
              <c:pt idx="2943">
                <c:v>-2.34639</c:v>
              </c:pt>
              <c:pt idx="2944">
                <c:v>-2.3534999999999999</c:v>
              </c:pt>
              <c:pt idx="2945">
                <c:v>-2.3534999999999999</c:v>
              </c:pt>
              <c:pt idx="2946">
                <c:v>-2.3534999999999999</c:v>
              </c:pt>
              <c:pt idx="2947">
                <c:v>-2.3534999999999999</c:v>
              </c:pt>
              <c:pt idx="2948">
                <c:v>-2.3651</c:v>
              </c:pt>
              <c:pt idx="2949">
                <c:v>-2.3651</c:v>
              </c:pt>
              <c:pt idx="2950">
                <c:v>-2.3751099999999998</c:v>
              </c:pt>
              <c:pt idx="2951">
                <c:v>-2.3751099999999998</c:v>
              </c:pt>
              <c:pt idx="2952">
                <c:v>-2.3751099999999998</c:v>
              </c:pt>
              <c:pt idx="2953">
                <c:v>-2.3852199999999999</c:v>
              </c:pt>
              <c:pt idx="2954">
                <c:v>-2.3852199999999999</c:v>
              </c:pt>
              <c:pt idx="2955">
                <c:v>-2.3852199999999999</c:v>
              </c:pt>
              <c:pt idx="2956">
                <c:v>-2.3967700000000001</c:v>
              </c:pt>
              <c:pt idx="2957">
                <c:v>-2.3967700000000001</c:v>
              </c:pt>
              <c:pt idx="2958">
                <c:v>-2.40388</c:v>
              </c:pt>
              <c:pt idx="2959">
                <c:v>-2.40388</c:v>
              </c:pt>
              <c:pt idx="2960">
                <c:v>-2.4109500000000001</c:v>
              </c:pt>
              <c:pt idx="2961">
                <c:v>-2.4109500000000001</c:v>
              </c:pt>
              <c:pt idx="2962">
                <c:v>-2.4180700000000002</c:v>
              </c:pt>
              <c:pt idx="2963">
                <c:v>-2.4180700000000002</c:v>
              </c:pt>
              <c:pt idx="2964">
                <c:v>-2.4252699999999998</c:v>
              </c:pt>
              <c:pt idx="2965">
                <c:v>-2.4252699999999998</c:v>
              </c:pt>
              <c:pt idx="2966">
                <c:v>-2.4252699999999998</c:v>
              </c:pt>
              <c:pt idx="2967">
                <c:v>-2.4352800000000001</c:v>
              </c:pt>
              <c:pt idx="2968">
                <c:v>-2.4352800000000001</c:v>
              </c:pt>
              <c:pt idx="2969">
                <c:v>-2.4424000000000001</c:v>
              </c:pt>
              <c:pt idx="2970">
                <c:v>-2.4424000000000001</c:v>
              </c:pt>
              <c:pt idx="2971">
                <c:v>-2.44943</c:v>
              </c:pt>
              <c:pt idx="2972">
                <c:v>-2.44943</c:v>
              </c:pt>
              <c:pt idx="2973">
                <c:v>-2.4565399999999999</c:v>
              </c:pt>
              <c:pt idx="2974">
                <c:v>-2.4565399999999999</c:v>
              </c:pt>
              <c:pt idx="2975">
                <c:v>-2.4636999999999998</c:v>
              </c:pt>
              <c:pt idx="2976">
                <c:v>-2.4636999999999998</c:v>
              </c:pt>
              <c:pt idx="2977">
                <c:v>-2.4708999999999999</c:v>
              </c:pt>
              <c:pt idx="2978">
                <c:v>-2.4708999999999999</c:v>
              </c:pt>
              <c:pt idx="2979">
                <c:v>-2.4780600000000002</c:v>
              </c:pt>
              <c:pt idx="2980">
                <c:v>-2.4780600000000002</c:v>
              </c:pt>
              <c:pt idx="2981">
                <c:v>-2.4851299999999998</c:v>
              </c:pt>
              <c:pt idx="2982">
                <c:v>-2.4851299999999998</c:v>
              </c:pt>
              <c:pt idx="2983">
                <c:v>-2.4922499999999999</c:v>
              </c:pt>
              <c:pt idx="2984">
                <c:v>-2.4922499999999999</c:v>
              </c:pt>
              <c:pt idx="2985">
                <c:v>-2.49932</c:v>
              </c:pt>
              <c:pt idx="2986">
                <c:v>-2.49932</c:v>
              </c:pt>
              <c:pt idx="2987">
                <c:v>-2.5065499999999998</c:v>
              </c:pt>
              <c:pt idx="2988">
                <c:v>-2.5065499999999998</c:v>
              </c:pt>
              <c:pt idx="2989">
                <c:v>-2.5065499999999998</c:v>
              </c:pt>
              <c:pt idx="2990">
                <c:v>-2.5166900000000001</c:v>
              </c:pt>
              <c:pt idx="2991">
                <c:v>-2.5166900000000001</c:v>
              </c:pt>
              <c:pt idx="2992">
                <c:v>-2.5166900000000001</c:v>
              </c:pt>
              <c:pt idx="2993">
                <c:v>-2.52677</c:v>
              </c:pt>
              <c:pt idx="2994">
                <c:v>-2.52677</c:v>
              </c:pt>
              <c:pt idx="2995">
                <c:v>-2.52677</c:v>
              </c:pt>
              <c:pt idx="2996">
                <c:v>-2.53695</c:v>
              </c:pt>
              <c:pt idx="2997">
                <c:v>-2.54434</c:v>
              </c:pt>
              <c:pt idx="2998">
                <c:v>-2.54434</c:v>
              </c:pt>
              <c:pt idx="2999">
                <c:v>-2.54434</c:v>
              </c:pt>
              <c:pt idx="3000">
                <c:v>-2.5545599999999999</c:v>
              </c:pt>
              <c:pt idx="3001">
                <c:v>-2.5545599999999999</c:v>
              </c:pt>
              <c:pt idx="3002">
                <c:v>-2.5545599999999999</c:v>
              </c:pt>
              <c:pt idx="3003">
                <c:v>-2.56473</c:v>
              </c:pt>
              <c:pt idx="3004">
                <c:v>-2.56473</c:v>
              </c:pt>
              <c:pt idx="3005">
                <c:v>-2.56473</c:v>
              </c:pt>
              <c:pt idx="3006">
                <c:v>-2.5746899999999999</c:v>
              </c:pt>
              <c:pt idx="3007">
                <c:v>-2.5746899999999999</c:v>
              </c:pt>
              <c:pt idx="3008">
                <c:v>-2.5746899999999999</c:v>
              </c:pt>
              <c:pt idx="3009">
                <c:v>-2.5848200000000001</c:v>
              </c:pt>
              <c:pt idx="3010">
                <c:v>-2.5848200000000001</c:v>
              </c:pt>
              <c:pt idx="3011">
                <c:v>-2.5848200000000001</c:v>
              </c:pt>
              <c:pt idx="3012">
                <c:v>-2.5948199999999999</c:v>
              </c:pt>
              <c:pt idx="3013">
                <c:v>-2.5948199999999999</c:v>
              </c:pt>
              <c:pt idx="3014">
                <c:v>-2.6048100000000001</c:v>
              </c:pt>
              <c:pt idx="3015">
                <c:v>-2.6048100000000001</c:v>
              </c:pt>
              <c:pt idx="3016">
                <c:v>-2.61049</c:v>
              </c:pt>
              <c:pt idx="3017">
                <c:v>-2.61049</c:v>
              </c:pt>
              <c:pt idx="3018">
                <c:v>-2.6175999999999999</c:v>
              </c:pt>
              <c:pt idx="3019">
                <c:v>-2.6175999999999999</c:v>
              </c:pt>
              <c:pt idx="3020">
                <c:v>-2.6246700000000001</c:v>
              </c:pt>
              <c:pt idx="3021">
                <c:v>-2.6246700000000001</c:v>
              </c:pt>
              <c:pt idx="3022">
                <c:v>-2.6317400000000002</c:v>
              </c:pt>
              <c:pt idx="3023">
                <c:v>-2.6317400000000002</c:v>
              </c:pt>
              <c:pt idx="3024">
                <c:v>-2.6317400000000002</c:v>
              </c:pt>
              <c:pt idx="3025">
                <c:v>-2.6416900000000001</c:v>
              </c:pt>
              <c:pt idx="3026">
                <c:v>-2.6416900000000001</c:v>
              </c:pt>
              <c:pt idx="3027">
                <c:v>-2.6416900000000001</c:v>
              </c:pt>
              <c:pt idx="3028">
                <c:v>-2.65178</c:v>
              </c:pt>
              <c:pt idx="3029">
                <c:v>-2.65178</c:v>
              </c:pt>
              <c:pt idx="3030">
                <c:v>-2.65178</c:v>
              </c:pt>
              <c:pt idx="3031">
                <c:v>-2.6617799999999998</c:v>
              </c:pt>
              <c:pt idx="3032">
                <c:v>-2.6617799999999998</c:v>
              </c:pt>
              <c:pt idx="3033">
                <c:v>-2.6717300000000002</c:v>
              </c:pt>
              <c:pt idx="3034">
                <c:v>-2.6717300000000002</c:v>
              </c:pt>
              <c:pt idx="3035">
                <c:v>-2.6787999999999998</c:v>
              </c:pt>
              <c:pt idx="3036">
                <c:v>-2.6787999999999998</c:v>
              </c:pt>
              <c:pt idx="3037">
                <c:v>-2.6787999999999998</c:v>
              </c:pt>
              <c:pt idx="3038">
                <c:v>-2.6886199999999998</c:v>
              </c:pt>
              <c:pt idx="3039">
                <c:v>-2.6886199999999998</c:v>
              </c:pt>
              <c:pt idx="3040">
                <c:v>-2.6886199999999998</c:v>
              </c:pt>
              <c:pt idx="3041">
                <c:v>-2.69834</c:v>
              </c:pt>
              <c:pt idx="3042">
                <c:v>-2.69834</c:v>
              </c:pt>
              <c:pt idx="3043">
                <c:v>-2.7053699999999998</c:v>
              </c:pt>
              <c:pt idx="3044">
                <c:v>-2.7053699999999998</c:v>
              </c:pt>
              <c:pt idx="3045">
                <c:v>-2.7053699999999998</c:v>
              </c:pt>
              <c:pt idx="3046">
                <c:v>-2.7166700000000001</c:v>
              </c:pt>
              <c:pt idx="3047">
                <c:v>-2.7166700000000001</c:v>
              </c:pt>
              <c:pt idx="3048">
                <c:v>-2.7237900000000002</c:v>
              </c:pt>
              <c:pt idx="3049">
                <c:v>-2.7237900000000002</c:v>
              </c:pt>
              <c:pt idx="3050">
                <c:v>-2.7308599999999998</c:v>
              </c:pt>
              <c:pt idx="3051">
                <c:v>-2.7308599999999998</c:v>
              </c:pt>
              <c:pt idx="3052">
                <c:v>-2.73793</c:v>
              </c:pt>
              <c:pt idx="3053">
                <c:v>-2.73793</c:v>
              </c:pt>
              <c:pt idx="3054">
                <c:v>-2.7450000000000001</c:v>
              </c:pt>
              <c:pt idx="3055">
                <c:v>-2.7450000000000001</c:v>
              </c:pt>
              <c:pt idx="3056">
                <c:v>-2.7450000000000001</c:v>
              </c:pt>
              <c:pt idx="3057">
                <c:v>-2.7550400000000002</c:v>
              </c:pt>
              <c:pt idx="3058">
                <c:v>-2.7550400000000002</c:v>
              </c:pt>
              <c:pt idx="3059">
                <c:v>-2.7550400000000002</c:v>
              </c:pt>
              <c:pt idx="3060">
                <c:v>-2.7650700000000001</c:v>
              </c:pt>
              <c:pt idx="3061">
                <c:v>-2.7650700000000001</c:v>
              </c:pt>
              <c:pt idx="3062">
                <c:v>-2.7736299999999998</c:v>
              </c:pt>
              <c:pt idx="3063">
                <c:v>-2.7736299999999998</c:v>
              </c:pt>
              <c:pt idx="3064">
                <c:v>-2.7806999999999999</c:v>
              </c:pt>
              <c:pt idx="3065">
                <c:v>-2.7806999999999999</c:v>
              </c:pt>
              <c:pt idx="3066">
                <c:v>-2.7806999999999999</c:v>
              </c:pt>
              <c:pt idx="3067">
                <c:v>-2.7907299999999999</c:v>
              </c:pt>
              <c:pt idx="3068">
                <c:v>-2.7907299999999999</c:v>
              </c:pt>
              <c:pt idx="3069">
                <c:v>-2.7978999999999998</c:v>
              </c:pt>
              <c:pt idx="3070">
                <c:v>-2.7978999999999998</c:v>
              </c:pt>
              <c:pt idx="3071">
                <c:v>-2.8050700000000002</c:v>
              </c:pt>
              <c:pt idx="3072">
                <c:v>-2.8050700000000002</c:v>
              </c:pt>
              <c:pt idx="3073">
                <c:v>-2.8121900000000002</c:v>
              </c:pt>
              <c:pt idx="3074">
                <c:v>-2.8121900000000002</c:v>
              </c:pt>
              <c:pt idx="3075">
                <c:v>-2.8193100000000002</c:v>
              </c:pt>
              <c:pt idx="3076">
                <c:v>-2.8193100000000002</c:v>
              </c:pt>
              <c:pt idx="3077">
                <c:v>-2.8264300000000002</c:v>
              </c:pt>
              <c:pt idx="3078">
                <c:v>-2.8264300000000002</c:v>
              </c:pt>
              <c:pt idx="3079">
                <c:v>-2.8335900000000001</c:v>
              </c:pt>
              <c:pt idx="3080">
                <c:v>-2.8335900000000001</c:v>
              </c:pt>
              <c:pt idx="3081">
                <c:v>-2.8406699999999998</c:v>
              </c:pt>
              <c:pt idx="3082">
                <c:v>-2.8406699999999998</c:v>
              </c:pt>
              <c:pt idx="3083">
                <c:v>-2.8406699999999998</c:v>
              </c:pt>
              <c:pt idx="3084">
                <c:v>-2.8506999999999998</c:v>
              </c:pt>
              <c:pt idx="3085">
                <c:v>-2.8506999999999998</c:v>
              </c:pt>
              <c:pt idx="3086">
                <c:v>-2.8577699999999999</c:v>
              </c:pt>
              <c:pt idx="3087">
                <c:v>-2.8577699999999999</c:v>
              </c:pt>
              <c:pt idx="3088">
                <c:v>-2.8649399999999998</c:v>
              </c:pt>
              <c:pt idx="3089">
                <c:v>-2.8649399999999998</c:v>
              </c:pt>
              <c:pt idx="3090">
                <c:v>-2.87202</c:v>
              </c:pt>
              <c:pt idx="3091">
                <c:v>-2.87202</c:v>
              </c:pt>
              <c:pt idx="3092">
                <c:v>-2.8791799999999999</c:v>
              </c:pt>
              <c:pt idx="3093">
                <c:v>-2.8791799999999999</c:v>
              </c:pt>
              <c:pt idx="3094">
                <c:v>-2.8862999999999999</c:v>
              </c:pt>
              <c:pt idx="3095">
                <c:v>-2.8862999999999999</c:v>
              </c:pt>
              <c:pt idx="3096">
                <c:v>-2.89351</c:v>
              </c:pt>
              <c:pt idx="3097">
                <c:v>-2.89351</c:v>
              </c:pt>
              <c:pt idx="3098">
                <c:v>-2.89351</c:v>
              </c:pt>
              <c:pt idx="3099">
                <c:v>-2.90489</c:v>
              </c:pt>
              <c:pt idx="3100">
                <c:v>-2.90489</c:v>
              </c:pt>
              <c:pt idx="3101">
                <c:v>-2.9120599999999999</c:v>
              </c:pt>
              <c:pt idx="3102">
                <c:v>-2.9120599999999999</c:v>
              </c:pt>
              <c:pt idx="3103">
                <c:v>-2.9191799999999999</c:v>
              </c:pt>
              <c:pt idx="3104">
                <c:v>-2.9191799999999999</c:v>
              </c:pt>
              <c:pt idx="3105">
                <c:v>-2.9263400000000002</c:v>
              </c:pt>
              <c:pt idx="3106">
                <c:v>-2.9263400000000002</c:v>
              </c:pt>
              <c:pt idx="3107">
                <c:v>-2.9335100000000001</c:v>
              </c:pt>
              <c:pt idx="3108">
                <c:v>-2.9335100000000001</c:v>
              </c:pt>
              <c:pt idx="3109">
                <c:v>-2.9406300000000001</c:v>
              </c:pt>
              <c:pt idx="3110">
                <c:v>-2.9406300000000001</c:v>
              </c:pt>
              <c:pt idx="3111">
                <c:v>-2.9477000000000002</c:v>
              </c:pt>
              <c:pt idx="3112">
                <c:v>-2.9477000000000002</c:v>
              </c:pt>
              <c:pt idx="3113">
                <c:v>-2.9548700000000001</c:v>
              </c:pt>
              <c:pt idx="3114">
                <c:v>-2.9548700000000001</c:v>
              </c:pt>
              <c:pt idx="3115">
                <c:v>-2.9605100000000002</c:v>
              </c:pt>
              <c:pt idx="3116">
                <c:v>-2.9605100000000002</c:v>
              </c:pt>
              <c:pt idx="3117">
                <c:v>-2.96916</c:v>
              </c:pt>
              <c:pt idx="3118">
                <c:v>-2.96916</c:v>
              </c:pt>
              <c:pt idx="3119">
                <c:v>-2.9749400000000001</c:v>
              </c:pt>
              <c:pt idx="3120">
                <c:v>-2.9749400000000001</c:v>
              </c:pt>
              <c:pt idx="3121">
                <c:v>-2.9836299999999998</c:v>
              </c:pt>
              <c:pt idx="3122">
                <c:v>-2.9836299999999998</c:v>
              </c:pt>
              <c:pt idx="3123">
                <c:v>-2.9893200000000002</c:v>
              </c:pt>
              <c:pt idx="3124">
                <c:v>-2.9893200000000002</c:v>
              </c:pt>
              <c:pt idx="3125">
                <c:v>-2.9964400000000002</c:v>
              </c:pt>
              <c:pt idx="3126">
                <c:v>-2.9964400000000002</c:v>
              </c:pt>
              <c:pt idx="3127">
                <c:v>-3.0035099999999999</c:v>
              </c:pt>
              <c:pt idx="3128">
                <c:v>-3.0035099999999999</c:v>
              </c:pt>
              <c:pt idx="3129">
                <c:v>-3.0104500000000001</c:v>
              </c:pt>
              <c:pt idx="3130">
                <c:v>-3.0104500000000001</c:v>
              </c:pt>
              <c:pt idx="3131">
                <c:v>-3.0174300000000001</c:v>
              </c:pt>
              <c:pt idx="3132">
                <c:v>-3.0174300000000001</c:v>
              </c:pt>
              <c:pt idx="3133">
                <c:v>-3.0244200000000001</c:v>
              </c:pt>
              <c:pt idx="3134">
                <c:v>-3.0244200000000001</c:v>
              </c:pt>
              <c:pt idx="3135">
                <c:v>-3.0313599999999998</c:v>
              </c:pt>
              <c:pt idx="3136">
                <c:v>-3.0313599999999998</c:v>
              </c:pt>
              <c:pt idx="3137">
                <c:v>-3.0383</c:v>
              </c:pt>
              <c:pt idx="3138">
                <c:v>-3.0383</c:v>
              </c:pt>
              <c:pt idx="3139">
                <c:v>-3.0452499999999998</c:v>
              </c:pt>
              <c:pt idx="3140">
                <c:v>-3.0452499999999998</c:v>
              </c:pt>
              <c:pt idx="3141">
                <c:v>-3.0522800000000001</c:v>
              </c:pt>
              <c:pt idx="3142">
                <c:v>-3.0522800000000001</c:v>
              </c:pt>
              <c:pt idx="3143">
                <c:v>-3.0592600000000001</c:v>
              </c:pt>
              <c:pt idx="3144">
                <c:v>-3.0592600000000001</c:v>
              </c:pt>
              <c:pt idx="3145">
                <c:v>-3.0661999999999998</c:v>
              </c:pt>
              <c:pt idx="3146">
                <c:v>-3.0661999999999998</c:v>
              </c:pt>
              <c:pt idx="3147">
                <c:v>-3.0661999999999998</c:v>
              </c:pt>
              <c:pt idx="3148">
                <c:v>-3.07742</c:v>
              </c:pt>
              <c:pt idx="3149">
                <c:v>-3.07742</c:v>
              </c:pt>
              <c:pt idx="3150">
                <c:v>-3.0846300000000002</c:v>
              </c:pt>
              <c:pt idx="3151">
                <c:v>-3.0846300000000002</c:v>
              </c:pt>
              <c:pt idx="3152">
                <c:v>-3.0916999999999999</c:v>
              </c:pt>
              <c:pt idx="3153">
                <c:v>-3.0916999999999999</c:v>
              </c:pt>
              <c:pt idx="3154">
                <c:v>-3.0916999999999999</c:v>
              </c:pt>
              <c:pt idx="3155">
                <c:v>-3.1016300000000001</c:v>
              </c:pt>
              <c:pt idx="3156">
                <c:v>-3.1016300000000001</c:v>
              </c:pt>
              <c:pt idx="3157">
                <c:v>-3.1016300000000001</c:v>
              </c:pt>
              <c:pt idx="3158">
                <c:v>-3.1114999999999999</c:v>
              </c:pt>
              <c:pt idx="3159">
                <c:v>-3.1114999999999999</c:v>
              </c:pt>
              <c:pt idx="3160">
                <c:v>-3.1114999999999999</c:v>
              </c:pt>
              <c:pt idx="3161">
                <c:v>-3.12005</c:v>
              </c:pt>
              <c:pt idx="3162">
                <c:v>-3.12005</c:v>
              </c:pt>
              <c:pt idx="3163">
                <c:v>-3.13002</c:v>
              </c:pt>
              <c:pt idx="3164">
                <c:v>-3.13002</c:v>
              </c:pt>
              <c:pt idx="3165">
                <c:v>-3.13002</c:v>
              </c:pt>
              <c:pt idx="3166">
                <c:v>-3.14012</c:v>
              </c:pt>
              <c:pt idx="3167">
                <c:v>-3.14012</c:v>
              </c:pt>
              <c:pt idx="3168">
                <c:v>-3.14012</c:v>
              </c:pt>
              <c:pt idx="3169">
                <c:v>-3.1518199999999998</c:v>
              </c:pt>
              <c:pt idx="3170">
                <c:v>-3.1518199999999998</c:v>
              </c:pt>
              <c:pt idx="3171">
                <c:v>-3.15916</c:v>
              </c:pt>
              <c:pt idx="3172">
                <c:v>-3.15916</c:v>
              </c:pt>
              <c:pt idx="3173">
                <c:v>-3.1665000000000001</c:v>
              </c:pt>
              <c:pt idx="3174">
                <c:v>-3.1665000000000001</c:v>
              </c:pt>
              <c:pt idx="3175">
                <c:v>-3.1737600000000001</c:v>
              </c:pt>
              <c:pt idx="3176">
                <c:v>-3.1737600000000001</c:v>
              </c:pt>
              <c:pt idx="3177">
                <c:v>-3.1810999999999998</c:v>
              </c:pt>
              <c:pt idx="3178">
                <c:v>-3.1810999999999998</c:v>
              </c:pt>
              <c:pt idx="3179">
                <c:v>-3.1884000000000001</c:v>
              </c:pt>
              <c:pt idx="3180">
                <c:v>-3.1884000000000001</c:v>
              </c:pt>
              <c:pt idx="3181">
                <c:v>-3.1957800000000001</c:v>
              </c:pt>
              <c:pt idx="3182">
                <c:v>-3.1957800000000001</c:v>
              </c:pt>
              <c:pt idx="3183">
                <c:v>-3.1957800000000001</c:v>
              </c:pt>
              <c:pt idx="3184">
                <c:v>-3.2059700000000002</c:v>
              </c:pt>
              <c:pt idx="3185">
                <c:v>-3.2059700000000002</c:v>
              </c:pt>
              <c:pt idx="3186">
                <c:v>-3.21332</c:v>
              </c:pt>
              <c:pt idx="3187">
                <c:v>-3.21332</c:v>
              </c:pt>
              <c:pt idx="3188">
                <c:v>-3.2206100000000002</c:v>
              </c:pt>
              <c:pt idx="3189">
                <c:v>-3.2206100000000002</c:v>
              </c:pt>
              <c:pt idx="3190">
                <c:v>-3.2206100000000002</c:v>
              </c:pt>
              <c:pt idx="3191">
                <c:v>-3.2309800000000002</c:v>
              </c:pt>
              <c:pt idx="3192">
                <c:v>-3.2309800000000002</c:v>
              </c:pt>
              <c:pt idx="3193">
                <c:v>-3.2309800000000002</c:v>
              </c:pt>
              <c:pt idx="3194">
                <c:v>-3.2411699999999999</c:v>
              </c:pt>
              <c:pt idx="3195">
                <c:v>-3.2411699999999999</c:v>
              </c:pt>
              <c:pt idx="3196">
                <c:v>-3.24851</c:v>
              </c:pt>
              <c:pt idx="3197">
                <c:v>-3.24851</c:v>
              </c:pt>
              <c:pt idx="3198">
                <c:v>-3.2554699999999999</c:v>
              </c:pt>
              <c:pt idx="3199">
                <c:v>-3.2554699999999999</c:v>
              </c:pt>
              <c:pt idx="3200">
                <c:v>-3.2623899999999999</c:v>
              </c:pt>
              <c:pt idx="3201">
                <c:v>-3.2623899999999999</c:v>
              </c:pt>
              <c:pt idx="3202">
                <c:v>-3.2692700000000001</c:v>
              </c:pt>
              <c:pt idx="3203">
                <c:v>-3.2692700000000001</c:v>
              </c:pt>
              <c:pt idx="3204">
                <c:v>-3.2761499999999999</c:v>
              </c:pt>
              <c:pt idx="3205">
                <c:v>-3.2761499999999999</c:v>
              </c:pt>
              <c:pt idx="3206">
                <c:v>-3.28295</c:v>
              </c:pt>
              <c:pt idx="3207">
                <c:v>-3.28295</c:v>
              </c:pt>
              <c:pt idx="3208">
                <c:v>-3.2884899999999999</c:v>
              </c:pt>
              <c:pt idx="3209">
                <c:v>-3.2884899999999999</c:v>
              </c:pt>
              <c:pt idx="3210">
                <c:v>-3.2980999999999998</c:v>
              </c:pt>
              <c:pt idx="3211">
                <c:v>-3.2980999999999998</c:v>
              </c:pt>
              <c:pt idx="3212">
                <c:v>-3.3050199999999998</c:v>
              </c:pt>
              <c:pt idx="3213">
                <c:v>-3.3050199999999998</c:v>
              </c:pt>
              <c:pt idx="3214">
                <c:v>-3.3050199999999998</c:v>
              </c:pt>
              <c:pt idx="3215">
                <c:v>-3.3050199999999998</c:v>
              </c:pt>
              <c:pt idx="3216">
                <c:v>-3.3161399999999999</c:v>
              </c:pt>
              <c:pt idx="3217">
                <c:v>-3.3161399999999999</c:v>
              </c:pt>
              <c:pt idx="3218">
                <c:v>-3.3232300000000001</c:v>
              </c:pt>
              <c:pt idx="3219">
                <c:v>-3.3303099999999999</c:v>
              </c:pt>
              <c:pt idx="3220">
                <c:v>-3.3303099999999999</c:v>
              </c:pt>
              <c:pt idx="3221">
                <c:v>-3.3374000000000001</c:v>
              </c:pt>
              <c:pt idx="3222">
                <c:v>-3.3374000000000001</c:v>
              </c:pt>
              <c:pt idx="3223">
                <c:v>-3.3444400000000001</c:v>
              </c:pt>
              <c:pt idx="3224">
                <c:v>-3.3444400000000001</c:v>
              </c:pt>
              <c:pt idx="3225">
                <c:v>-3.3514900000000001</c:v>
              </c:pt>
              <c:pt idx="3226">
                <c:v>-3.3514900000000001</c:v>
              </c:pt>
              <c:pt idx="3227">
                <c:v>-3.3586100000000001</c:v>
              </c:pt>
              <c:pt idx="3228">
                <c:v>-3.3586100000000001</c:v>
              </c:pt>
              <c:pt idx="3229">
                <c:v>-3.3586100000000001</c:v>
              </c:pt>
              <c:pt idx="3230">
                <c:v>-3.3586100000000001</c:v>
              </c:pt>
              <c:pt idx="3231">
                <c:v>-3.3700999999999999</c:v>
              </c:pt>
              <c:pt idx="3232">
                <c:v>-3.3757999999999999</c:v>
              </c:pt>
              <c:pt idx="3233">
                <c:v>-3.3757999999999999</c:v>
              </c:pt>
              <c:pt idx="3234">
                <c:v>-3.383</c:v>
              </c:pt>
              <c:pt idx="3235">
                <c:v>-3.383</c:v>
              </c:pt>
              <c:pt idx="3236">
                <c:v>-3.3902100000000002</c:v>
              </c:pt>
              <c:pt idx="3237">
                <c:v>-3.3902100000000002</c:v>
              </c:pt>
              <c:pt idx="3238">
                <c:v>-3.3973800000000001</c:v>
              </c:pt>
              <c:pt idx="3239">
                <c:v>-3.3973800000000001</c:v>
              </c:pt>
              <c:pt idx="3240">
                <c:v>-3.4045899999999998</c:v>
              </c:pt>
              <c:pt idx="3241">
                <c:v>-3.4045899999999998</c:v>
              </c:pt>
              <c:pt idx="3242">
                <c:v>-3.41188</c:v>
              </c:pt>
              <c:pt idx="3243">
                <c:v>-3.41188</c:v>
              </c:pt>
              <c:pt idx="3244">
                <c:v>-3.4191600000000002</c:v>
              </c:pt>
              <c:pt idx="3245">
                <c:v>-3.4191600000000002</c:v>
              </c:pt>
              <c:pt idx="3246">
                <c:v>-3.42645</c:v>
              </c:pt>
              <c:pt idx="3247">
                <c:v>-3.42645</c:v>
              </c:pt>
              <c:pt idx="3248">
                <c:v>-3.42645</c:v>
              </c:pt>
              <c:pt idx="3249">
                <c:v>-3.43676</c:v>
              </c:pt>
              <c:pt idx="3250">
                <c:v>-3.43676</c:v>
              </c:pt>
              <c:pt idx="3251">
                <c:v>-3.43676</c:v>
              </c:pt>
              <c:pt idx="3252">
                <c:v>-3.44706</c:v>
              </c:pt>
              <c:pt idx="3253">
                <c:v>-3.44706</c:v>
              </c:pt>
              <c:pt idx="3254">
                <c:v>-3.44706</c:v>
              </c:pt>
              <c:pt idx="3255">
                <c:v>-3.4558499999999999</c:v>
              </c:pt>
              <c:pt idx="3256">
                <c:v>-3.4558499999999999</c:v>
              </c:pt>
              <c:pt idx="3257">
                <c:v>-3.4661200000000001</c:v>
              </c:pt>
              <c:pt idx="3258">
                <c:v>-3.4661200000000001</c:v>
              </c:pt>
              <c:pt idx="3259">
                <c:v>-3.4661200000000001</c:v>
              </c:pt>
              <c:pt idx="3260">
                <c:v>-3.4764200000000001</c:v>
              </c:pt>
              <c:pt idx="3261">
                <c:v>-3.4764200000000001</c:v>
              </c:pt>
              <c:pt idx="3262">
                <c:v>-3.4764200000000001</c:v>
              </c:pt>
              <c:pt idx="3263">
                <c:v>-3.4884300000000001</c:v>
              </c:pt>
              <c:pt idx="3264">
                <c:v>-3.4884300000000001</c:v>
              </c:pt>
              <c:pt idx="3265">
                <c:v>-3.4884300000000001</c:v>
              </c:pt>
              <c:pt idx="3266">
                <c:v>-3.4975100000000001</c:v>
              </c:pt>
              <c:pt idx="3267">
                <c:v>-3.4975100000000001</c:v>
              </c:pt>
              <c:pt idx="3268">
                <c:v>-3.4975100000000001</c:v>
              </c:pt>
              <c:pt idx="3269">
                <c:v>-3.5104000000000002</c:v>
              </c:pt>
              <c:pt idx="3270">
                <c:v>-3.5104000000000002</c:v>
              </c:pt>
              <c:pt idx="3271">
                <c:v>-3.51742</c:v>
              </c:pt>
              <c:pt idx="3272">
                <c:v>-3.51742</c:v>
              </c:pt>
              <c:pt idx="3273">
                <c:v>-3.51742</c:v>
              </c:pt>
              <c:pt idx="3274">
                <c:v>-3.5270800000000002</c:v>
              </c:pt>
              <c:pt idx="3275">
                <c:v>-3.5270800000000002</c:v>
              </c:pt>
              <c:pt idx="3276">
                <c:v>-3.5270800000000002</c:v>
              </c:pt>
              <c:pt idx="3277">
                <c:v>-3.5369000000000002</c:v>
              </c:pt>
              <c:pt idx="3278">
                <c:v>-3.5369000000000002</c:v>
              </c:pt>
              <c:pt idx="3279">
                <c:v>-3.5453999999999999</c:v>
              </c:pt>
              <c:pt idx="3280">
                <c:v>-3.5453999999999999</c:v>
              </c:pt>
              <c:pt idx="3281">
                <c:v>-3.5524200000000001</c:v>
              </c:pt>
              <c:pt idx="3282">
                <c:v>-3.5524200000000001</c:v>
              </c:pt>
              <c:pt idx="3283">
                <c:v>-3.5524200000000001</c:v>
              </c:pt>
              <c:pt idx="3284">
                <c:v>-3.5620799999999999</c:v>
              </c:pt>
              <c:pt idx="3285">
                <c:v>-3.5620799999999999</c:v>
              </c:pt>
              <c:pt idx="3286">
                <c:v>-3.5620799999999999</c:v>
              </c:pt>
              <c:pt idx="3287">
                <c:v>-3.5719699999999999</c:v>
              </c:pt>
              <c:pt idx="3288">
                <c:v>-3.5719699999999999</c:v>
              </c:pt>
              <c:pt idx="3289">
                <c:v>-3.5790199999999999</c:v>
              </c:pt>
              <c:pt idx="3290">
                <c:v>-3.5790199999999999</c:v>
              </c:pt>
              <c:pt idx="3291">
                <c:v>-3.58473</c:v>
              </c:pt>
              <c:pt idx="3292">
                <c:v>-3.58473</c:v>
              </c:pt>
              <c:pt idx="3293">
                <c:v>-3.58473</c:v>
              </c:pt>
              <c:pt idx="3294">
                <c:v>-3.5975999999999999</c:v>
              </c:pt>
              <c:pt idx="3295">
                <c:v>-3.5975999999999999</c:v>
              </c:pt>
              <c:pt idx="3296">
                <c:v>-3.5975999999999999</c:v>
              </c:pt>
              <c:pt idx="3297">
                <c:v>-3.6076800000000002</c:v>
              </c:pt>
              <c:pt idx="3298">
                <c:v>-3.6076800000000002</c:v>
              </c:pt>
              <c:pt idx="3299">
                <c:v>-3.6149200000000001</c:v>
              </c:pt>
              <c:pt idx="3300">
                <c:v>-3.6149200000000001</c:v>
              </c:pt>
              <c:pt idx="3301">
                <c:v>-3.62216</c:v>
              </c:pt>
              <c:pt idx="3302">
                <c:v>-3.62216</c:v>
              </c:pt>
              <c:pt idx="3303">
                <c:v>-3.6293600000000001</c:v>
              </c:pt>
              <c:pt idx="3304">
                <c:v>-3.6293600000000001</c:v>
              </c:pt>
              <c:pt idx="3305">
                <c:v>-3.6293600000000001</c:v>
              </c:pt>
              <c:pt idx="3306">
                <c:v>-3.6408100000000001</c:v>
              </c:pt>
              <c:pt idx="3307">
                <c:v>-3.6408100000000001</c:v>
              </c:pt>
              <c:pt idx="3308">
                <c:v>-3.6408100000000001</c:v>
              </c:pt>
              <c:pt idx="3309">
                <c:v>-3.6493600000000002</c:v>
              </c:pt>
              <c:pt idx="3310">
                <c:v>-3.6493600000000002</c:v>
              </c:pt>
              <c:pt idx="3311">
                <c:v>-3.6493600000000002</c:v>
              </c:pt>
              <c:pt idx="3312">
                <c:v>-3.6593900000000001</c:v>
              </c:pt>
              <c:pt idx="3313">
                <c:v>-3.6593900000000001</c:v>
              </c:pt>
              <c:pt idx="3314">
                <c:v>-3.6665999999999999</c:v>
              </c:pt>
              <c:pt idx="3315">
                <c:v>-3.67354</c:v>
              </c:pt>
              <c:pt idx="3316">
                <c:v>-3.67354</c:v>
              </c:pt>
              <c:pt idx="3317">
                <c:v>-3.68066</c:v>
              </c:pt>
              <c:pt idx="3318">
                <c:v>-3.68066</c:v>
              </c:pt>
              <c:pt idx="3319">
                <c:v>-3.6878600000000001</c:v>
              </c:pt>
              <c:pt idx="3320">
                <c:v>-3.6878600000000001</c:v>
              </c:pt>
              <c:pt idx="3321">
                <c:v>-3.6951399999999999</c:v>
              </c:pt>
              <c:pt idx="3322">
                <c:v>-3.6951399999999999</c:v>
              </c:pt>
              <c:pt idx="3323">
                <c:v>-3.7010700000000001</c:v>
              </c:pt>
              <c:pt idx="3324">
                <c:v>-3.7010700000000001</c:v>
              </c:pt>
              <c:pt idx="3325">
                <c:v>-3.7010700000000001</c:v>
              </c:pt>
              <c:pt idx="3326">
                <c:v>-3.7127500000000002</c:v>
              </c:pt>
              <c:pt idx="3327">
                <c:v>-3.7127500000000002</c:v>
              </c:pt>
              <c:pt idx="3328">
                <c:v>-3.7202099999999998</c:v>
              </c:pt>
              <c:pt idx="3329">
                <c:v>-3.7202099999999998</c:v>
              </c:pt>
              <c:pt idx="3330">
                <c:v>-3.7202099999999998</c:v>
              </c:pt>
              <c:pt idx="3331">
                <c:v>-3.7275299999999998</c:v>
              </c:pt>
              <c:pt idx="3332">
                <c:v>-3.73488</c:v>
              </c:pt>
              <c:pt idx="3333">
                <c:v>-3.73488</c:v>
              </c:pt>
              <c:pt idx="3334">
                <c:v>-3.7421899999999999</c:v>
              </c:pt>
              <c:pt idx="3335">
                <c:v>-3.7421899999999999</c:v>
              </c:pt>
              <c:pt idx="3336">
                <c:v>-3.7494700000000001</c:v>
              </c:pt>
              <c:pt idx="3337">
                <c:v>-3.7494700000000001</c:v>
              </c:pt>
              <c:pt idx="3338">
                <c:v>-3.7564600000000001</c:v>
              </c:pt>
              <c:pt idx="3339">
                <c:v>-3.7564600000000001</c:v>
              </c:pt>
              <c:pt idx="3340">
                <c:v>-3.7564600000000001</c:v>
              </c:pt>
              <c:pt idx="3341">
                <c:v>-3.7663000000000002</c:v>
              </c:pt>
              <c:pt idx="3342">
                <c:v>-3.7663000000000002</c:v>
              </c:pt>
              <c:pt idx="3343">
                <c:v>-3.7663000000000002</c:v>
              </c:pt>
              <c:pt idx="3344">
                <c:v>-3.7761300000000002</c:v>
              </c:pt>
              <c:pt idx="3345">
                <c:v>-3.7761300000000002</c:v>
              </c:pt>
              <c:pt idx="3346">
                <c:v>-3.7761300000000002</c:v>
              </c:pt>
              <c:pt idx="3347">
                <c:v>-3.7860399999999998</c:v>
              </c:pt>
              <c:pt idx="3348">
                <c:v>-3.7860399999999998</c:v>
              </c:pt>
              <c:pt idx="3349">
                <c:v>-3.7860399999999998</c:v>
              </c:pt>
              <c:pt idx="3350">
                <c:v>-3.7959100000000001</c:v>
              </c:pt>
              <c:pt idx="3351">
                <c:v>-3.7959100000000001</c:v>
              </c:pt>
              <c:pt idx="3352">
                <c:v>-3.8029500000000001</c:v>
              </c:pt>
              <c:pt idx="3353">
                <c:v>-3.80999</c:v>
              </c:pt>
              <c:pt idx="3354">
                <c:v>-3.80999</c:v>
              </c:pt>
              <c:pt idx="3355">
                <c:v>-3.8156500000000002</c:v>
              </c:pt>
              <c:pt idx="3356">
                <c:v>-3.8156500000000002</c:v>
              </c:pt>
              <c:pt idx="3357">
                <c:v>-3.8227899999999999</c:v>
              </c:pt>
              <c:pt idx="3358">
                <c:v>-3.8227899999999999</c:v>
              </c:pt>
              <c:pt idx="3359">
                <c:v>-3.8298999999999999</c:v>
              </c:pt>
              <c:pt idx="3360">
                <c:v>-3.8298999999999999</c:v>
              </c:pt>
              <c:pt idx="3361">
                <c:v>-3.8298999999999999</c:v>
              </c:pt>
              <c:pt idx="3362">
                <c:v>-3.8298999999999999</c:v>
              </c:pt>
              <c:pt idx="3363">
                <c:v>-3.8412199999999999</c:v>
              </c:pt>
              <c:pt idx="3364">
                <c:v>-3.8412199999999999</c:v>
              </c:pt>
              <c:pt idx="3365">
                <c:v>-3.8513099999999998</c:v>
              </c:pt>
              <c:pt idx="3366">
                <c:v>-3.8513099999999998</c:v>
              </c:pt>
              <c:pt idx="3367">
                <c:v>-3.8513099999999998</c:v>
              </c:pt>
              <c:pt idx="3368">
                <c:v>-3.8613900000000001</c:v>
              </c:pt>
              <c:pt idx="3369">
                <c:v>-3.8613900000000001</c:v>
              </c:pt>
              <c:pt idx="3370">
                <c:v>-3.8613900000000001</c:v>
              </c:pt>
              <c:pt idx="3371">
                <c:v>-3.87154</c:v>
              </c:pt>
              <c:pt idx="3372">
                <c:v>-3.87154</c:v>
              </c:pt>
              <c:pt idx="3373">
                <c:v>-3.8802400000000001</c:v>
              </c:pt>
              <c:pt idx="3374">
                <c:v>-3.8802400000000001</c:v>
              </c:pt>
              <c:pt idx="3375">
                <c:v>-3.8875000000000002</c:v>
              </c:pt>
              <c:pt idx="3376">
                <c:v>-3.8875000000000002</c:v>
              </c:pt>
              <c:pt idx="3377">
                <c:v>-3.8947500000000002</c:v>
              </c:pt>
              <c:pt idx="3378">
                <c:v>-3.8947500000000002</c:v>
              </c:pt>
              <c:pt idx="3379">
                <c:v>-3.8947500000000002</c:v>
              </c:pt>
              <c:pt idx="3380">
                <c:v>-3.90476</c:v>
              </c:pt>
              <c:pt idx="3381">
                <c:v>-3.90476</c:v>
              </c:pt>
              <c:pt idx="3382">
                <c:v>-3.91194</c:v>
              </c:pt>
              <c:pt idx="3383">
                <c:v>-3.91194</c:v>
              </c:pt>
              <c:pt idx="3384">
                <c:v>-3.91194</c:v>
              </c:pt>
              <c:pt idx="3385">
                <c:v>-3.9218099999999998</c:v>
              </c:pt>
              <c:pt idx="3386">
                <c:v>-3.9218099999999998</c:v>
              </c:pt>
              <c:pt idx="3387">
                <c:v>-3.92903</c:v>
              </c:pt>
              <c:pt idx="3388">
                <c:v>-3.92903</c:v>
              </c:pt>
              <c:pt idx="3389">
                <c:v>-3.9361700000000002</c:v>
              </c:pt>
              <c:pt idx="3390">
                <c:v>-3.9361700000000002</c:v>
              </c:pt>
              <c:pt idx="3391">
                <c:v>-3.94346</c:v>
              </c:pt>
              <c:pt idx="3392">
                <c:v>-3.94346</c:v>
              </c:pt>
              <c:pt idx="3393">
                <c:v>-3.9507500000000002</c:v>
              </c:pt>
              <c:pt idx="3394">
                <c:v>-3.9507500000000002</c:v>
              </c:pt>
              <c:pt idx="3395">
                <c:v>-3.95797</c:v>
              </c:pt>
              <c:pt idx="3396">
                <c:v>-3.95797</c:v>
              </c:pt>
              <c:pt idx="3397">
                <c:v>-3.9652500000000002</c:v>
              </c:pt>
              <c:pt idx="3398">
                <c:v>-3.9652500000000002</c:v>
              </c:pt>
              <c:pt idx="3399">
                <c:v>-3.97282</c:v>
              </c:pt>
              <c:pt idx="3400">
                <c:v>-3.97282</c:v>
              </c:pt>
              <c:pt idx="3401">
                <c:v>-3.9798300000000002</c:v>
              </c:pt>
              <c:pt idx="3402">
                <c:v>-3.9798300000000002</c:v>
              </c:pt>
              <c:pt idx="3403">
                <c:v>-3.9847100000000002</c:v>
              </c:pt>
              <c:pt idx="3404">
                <c:v>-3.9847100000000002</c:v>
              </c:pt>
              <c:pt idx="3405">
                <c:v>-3.9878900000000002</c:v>
              </c:pt>
              <c:pt idx="3406">
                <c:v>-3.9878900000000002</c:v>
              </c:pt>
              <c:pt idx="3407">
                <c:v>-3.9899100000000001</c:v>
              </c:pt>
              <c:pt idx="3408">
                <c:v>-3.9899100000000001</c:v>
              </c:pt>
              <c:pt idx="3409">
                <c:v>-3.9911099999999999</c:v>
              </c:pt>
              <c:pt idx="3410">
                <c:v>-3.9911099999999999</c:v>
              </c:pt>
              <c:pt idx="3411">
                <c:v>-3.99186</c:v>
              </c:pt>
              <c:pt idx="3412">
                <c:v>-3.99186</c:v>
              </c:pt>
              <c:pt idx="3413">
                <c:v>-3.9922800000000001</c:v>
              </c:pt>
              <c:pt idx="3414">
                <c:v>-3.9922800000000001</c:v>
              </c:pt>
              <c:pt idx="3415">
                <c:v>-3.9924900000000001</c:v>
              </c:pt>
              <c:pt idx="3416">
                <c:v>-3.9924900000000001</c:v>
              </c:pt>
              <c:pt idx="3417">
                <c:v>-3.9926300000000001</c:v>
              </c:pt>
              <c:pt idx="3418">
                <c:v>-3.9926300000000001</c:v>
              </c:pt>
              <c:pt idx="3419">
                <c:v>-3.9924200000000001</c:v>
              </c:pt>
              <c:pt idx="3420">
                <c:v>-3.9924200000000001</c:v>
              </c:pt>
              <c:pt idx="3421">
                <c:v>-3.9909699999999999</c:v>
              </c:pt>
              <c:pt idx="3422">
                <c:v>-3.9909699999999999</c:v>
              </c:pt>
              <c:pt idx="3423">
                <c:v>-3.9877899999999999</c:v>
              </c:pt>
              <c:pt idx="3424">
                <c:v>-3.9877899999999999</c:v>
              </c:pt>
              <c:pt idx="3425">
                <c:v>-3.9877899999999999</c:v>
              </c:pt>
              <c:pt idx="3426">
                <c:v>-3.9808500000000002</c:v>
              </c:pt>
              <c:pt idx="3427">
                <c:v>-3.9808500000000002</c:v>
              </c:pt>
              <c:pt idx="3428">
                <c:v>-3.9808500000000002</c:v>
              </c:pt>
              <c:pt idx="3429">
                <c:v>-3.9709500000000002</c:v>
              </c:pt>
              <c:pt idx="3430">
                <c:v>-3.9709500000000002</c:v>
              </c:pt>
              <c:pt idx="3431">
                <c:v>-3.9642300000000001</c:v>
              </c:pt>
              <c:pt idx="3432">
                <c:v>-3.9642300000000001</c:v>
              </c:pt>
              <c:pt idx="3433">
                <c:v>-3.9572600000000002</c:v>
              </c:pt>
              <c:pt idx="3434">
                <c:v>-3.9572600000000002</c:v>
              </c:pt>
              <c:pt idx="3435">
                <c:v>-3.9572600000000002</c:v>
              </c:pt>
              <c:pt idx="3436">
                <c:v>-3.9473500000000001</c:v>
              </c:pt>
              <c:pt idx="3437">
                <c:v>-3.9473500000000001</c:v>
              </c:pt>
              <c:pt idx="3438">
                <c:v>-3.9473500000000001</c:v>
              </c:pt>
              <c:pt idx="3439">
                <c:v>-3.9373100000000001</c:v>
              </c:pt>
              <c:pt idx="3440">
                <c:v>-3.9373100000000001</c:v>
              </c:pt>
              <c:pt idx="3441">
                <c:v>-3.9373100000000001</c:v>
              </c:pt>
              <c:pt idx="3442">
                <c:v>-3.9272900000000002</c:v>
              </c:pt>
              <c:pt idx="3443">
                <c:v>-3.9272900000000002</c:v>
              </c:pt>
              <c:pt idx="3444">
                <c:v>-3.92022</c:v>
              </c:pt>
              <c:pt idx="3445">
                <c:v>-3.9144899999999998</c:v>
              </c:pt>
              <c:pt idx="3446">
                <c:v>-3.9144899999999998</c:v>
              </c:pt>
              <c:pt idx="3447">
                <c:v>-3.90734</c:v>
              </c:pt>
              <c:pt idx="3448">
                <c:v>-3.90734</c:v>
              </c:pt>
              <c:pt idx="3449">
                <c:v>-3.90734</c:v>
              </c:pt>
              <c:pt idx="3450">
                <c:v>-3.8972899999999999</c:v>
              </c:pt>
              <c:pt idx="3451">
                <c:v>-3.8972899999999999</c:v>
              </c:pt>
              <c:pt idx="3452">
                <c:v>-3.8972899999999999</c:v>
              </c:pt>
              <c:pt idx="3453">
                <c:v>-3.8857300000000001</c:v>
              </c:pt>
              <c:pt idx="3454">
                <c:v>-3.8857300000000001</c:v>
              </c:pt>
              <c:pt idx="3455">
                <c:v>-3.8785099999999999</c:v>
              </c:pt>
              <c:pt idx="3456">
                <c:v>-3.8785099999999999</c:v>
              </c:pt>
              <c:pt idx="3457">
                <c:v>-3.8712900000000001</c:v>
              </c:pt>
              <c:pt idx="3458">
                <c:v>-3.8712900000000001</c:v>
              </c:pt>
              <c:pt idx="3459">
                <c:v>-3.8640400000000001</c:v>
              </c:pt>
              <c:pt idx="3460">
                <c:v>-3.8640400000000001</c:v>
              </c:pt>
              <c:pt idx="3461">
                <c:v>-3.8567900000000002</c:v>
              </c:pt>
              <c:pt idx="3462">
                <c:v>-3.8567900000000002</c:v>
              </c:pt>
              <c:pt idx="3463">
                <c:v>-3.84964</c:v>
              </c:pt>
              <c:pt idx="3464">
                <c:v>-3.84964</c:v>
              </c:pt>
              <c:pt idx="3465">
                <c:v>-3.8439800000000002</c:v>
              </c:pt>
              <c:pt idx="3466">
                <c:v>-3.8439800000000002</c:v>
              </c:pt>
              <c:pt idx="3467">
                <c:v>-3.8369399999999998</c:v>
              </c:pt>
              <c:pt idx="3468">
                <c:v>-3.8369399999999998</c:v>
              </c:pt>
              <c:pt idx="3469">
                <c:v>-3.8298299999999998</c:v>
              </c:pt>
              <c:pt idx="3470">
                <c:v>-3.8298299999999998</c:v>
              </c:pt>
              <c:pt idx="3471">
                <c:v>-3.8228300000000002</c:v>
              </c:pt>
              <c:pt idx="3472">
                <c:v>-3.8228300000000002</c:v>
              </c:pt>
              <c:pt idx="3473">
                <c:v>-3.8228300000000002</c:v>
              </c:pt>
              <c:pt idx="3474">
                <c:v>-3.8114699999999999</c:v>
              </c:pt>
              <c:pt idx="3475">
                <c:v>-3.8114699999999999</c:v>
              </c:pt>
              <c:pt idx="3476">
                <c:v>-3.8114699999999999</c:v>
              </c:pt>
              <c:pt idx="3477">
                <c:v>-3.8029799999999998</c:v>
              </c:pt>
              <c:pt idx="3478">
                <c:v>-3.8029799999999998</c:v>
              </c:pt>
              <c:pt idx="3479">
                <c:v>-3.8029799999999998</c:v>
              </c:pt>
              <c:pt idx="3480">
                <c:v>-3.79304</c:v>
              </c:pt>
              <c:pt idx="3481">
                <c:v>-3.7858900000000002</c:v>
              </c:pt>
              <c:pt idx="3482">
                <c:v>-3.7858900000000002</c:v>
              </c:pt>
              <c:pt idx="3483">
                <c:v>-3.7788200000000001</c:v>
              </c:pt>
              <c:pt idx="3484">
                <c:v>-3.7788200000000001</c:v>
              </c:pt>
              <c:pt idx="3485">
                <c:v>-3.7717100000000001</c:v>
              </c:pt>
              <c:pt idx="3486">
                <c:v>-3.7717100000000001</c:v>
              </c:pt>
              <c:pt idx="3487">
                <c:v>-3.7717100000000001</c:v>
              </c:pt>
              <c:pt idx="3488">
                <c:v>-3.7717100000000001</c:v>
              </c:pt>
              <c:pt idx="3489">
                <c:v>-3.7603900000000001</c:v>
              </c:pt>
              <c:pt idx="3490">
                <c:v>-3.7603900000000001</c:v>
              </c:pt>
              <c:pt idx="3491">
                <c:v>-3.7505899999999999</c:v>
              </c:pt>
              <c:pt idx="3492">
                <c:v>-3.7505899999999999</c:v>
              </c:pt>
              <c:pt idx="3493">
                <c:v>-3.7505899999999999</c:v>
              </c:pt>
              <c:pt idx="3494">
                <c:v>-3.7403599999999999</c:v>
              </c:pt>
              <c:pt idx="3495">
                <c:v>-3.7403599999999999</c:v>
              </c:pt>
              <c:pt idx="3496">
                <c:v>-3.7403599999999999</c:v>
              </c:pt>
              <c:pt idx="3497">
                <c:v>-3.7301799999999998</c:v>
              </c:pt>
              <c:pt idx="3498">
                <c:v>-3.7301799999999998</c:v>
              </c:pt>
              <c:pt idx="3499">
                <c:v>-3.7228599999999998</c:v>
              </c:pt>
              <c:pt idx="3500">
                <c:v>-3.7228599999999998</c:v>
              </c:pt>
              <c:pt idx="3501">
                <c:v>-3.7228599999999998</c:v>
              </c:pt>
              <c:pt idx="3502">
                <c:v>-3.7125300000000001</c:v>
              </c:pt>
              <c:pt idx="3503">
                <c:v>-3.7125300000000001</c:v>
              </c:pt>
              <c:pt idx="3504">
                <c:v>-3.7036799999999999</c:v>
              </c:pt>
              <c:pt idx="3505">
                <c:v>-3.7036799999999999</c:v>
              </c:pt>
              <c:pt idx="3506">
                <c:v>-3.6963300000000001</c:v>
              </c:pt>
              <c:pt idx="3507">
                <c:v>-3.6963300000000001</c:v>
              </c:pt>
              <c:pt idx="3508">
                <c:v>-3.6904400000000002</c:v>
              </c:pt>
              <c:pt idx="3509">
                <c:v>-3.6904400000000002</c:v>
              </c:pt>
              <c:pt idx="3510">
                <c:v>-3.68316</c:v>
              </c:pt>
              <c:pt idx="3511">
                <c:v>-3.68316</c:v>
              </c:pt>
              <c:pt idx="3512">
                <c:v>-3.6758099999999998</c:v>
              </c:pt>
              <c:pt idx="3513">
                <c:v>-3.6758099999999998</c:v>
              </c:pt>
              <c:pt idx="3514">
                <c:v>-3.6684999999999999</c:v>
              </c:pt>
              <c:pt idx="3515">
                <c:v>-3.6684999999999999</c:v>
              </c:pt>
              <c:pt idx="3516">
                <c:v>-3.66133</c:v>
              </c:pt>
              <c:pt idx="3517">
                <c:v>-3.66133</c:v>
              </c:pt>
              <c:pt idx="3518">
                <c:v>-3.6541700000000001</c:v>
              </c:pt>
              <c:pt idx="3519">
                <c:v>-3.6541700000000001</c:v>
              </c:pt>
              <c:pt idx="3520">
                <c:v>-3.64689</c:v>
              </c:pt>
              <c:pt idx="3521">
                <c:v>-3.64689</c:v>
              </c:pt>
              <c:pt idx="3522">
                <c:v>-3.6396899999999999</c:v>
              </c:pt>
              <c:pt idx="3523">
                <c:v>-3.6396899999999999</c:v>
              </c:pt>
              <c:pt idx="3524">
                <c:v>-3.63253</c:v>
              </c:pt>
              <c:pt idx="3525">
                <c:v>-3.63253</c:v>
              </c:pt>
              <c:pt idx="3526">
                <c:v>-3.6252900000000001</c:v>
              </c:pt>
              <c:pt idx="3527">
                <c:v>-3.6252900000000001</c:v>
              </c:pt>
              <c:pt idx="3528">
                <c:v>-3.6181299999999998</c:v>
              </c:pt>
              <c:pt idx="3529">
                <c:v>-3.6181299999999998</c:v>
              </c:pt>
              <c:pt idx="3530">
                <c:v>-3.6109200000000001</c:v>
              </c:pt>
              <c:pt idx="3531">
                <c:v>-3.6109200000000001</c:v>
              </c:pt>
              <c:pt idx="3532">
                <c:v>-3.6037599999999999</c:v>
              </c:pt>
              <c:pt idx="3533">
                <c:v>-3.6037599999999999</c:v>
              </c:pt>
              <c:pt idx="3534">
                <c:v>-3.59667</c:v>
              </c:pt>
              <c:pt idx="3535">
                <c:v>-3.59667</c:v>
              </c:pt>
              <c:pt idx="3536">
                <c:v>-3.59667</c:v>
              </c:pt>
              <c:pt idx="3537">
                <c:v>-3.5867800000000001</c:v>
              </c:pt>
              <c:pt idx="3538">
                <c:v>-3.5867800000000001</c:v>
              </c:pt>
              <c:pt idx="3539">
                <c:v>-3.5782400000000001</c:v>
              </c:pt>
              <c:pt idx="3540">
                <c:v>-3.5782400000000001</c:v>
              </c:pt>
              <c:pt idx="3541">
                <c:v>-3.5782400000000001</c:v>
              </c:pt>
              <c:pt idx="3542">
                <c:v>-3.5683500000000001</c:v>
              </c:pt>
              <c:pt idx="3543">
                <c:v>-3.5683500000000001</c:v>
              </c:pt>
              <c:pt idx="3544">
                <c:v>-3.5612599999999999</c:v>
              </c:pt>
              <c:pt idx="3545">
                <c:v>-3.5612599999999999</c:v>
              </c:pt>
              <c:pt idx="3546">
                <c:v>-3.5542099999999999</c:v>
              </c:pt>
              <c:pt idx="3547">
                <c:v>-3.5542099999999999</c:v>
              </c:pt>
              <c:pt idx="3548">
                <c:v>-3.5471900000000001</c:v>
              </c:pt>
              <c:pt idx="3549">
                <c:v>-3.5471900000000001</c:v>
              </c:pt>
              <c:pt idx="3550">
                <c:v>-3.5401799999999999</c:v>
              </c:pt>
              <c:pt idx="3551">
                <c:v>-3.5401799999999999</c:v>
              </c:pt>
              <c:pt idx="3552">
                <c:v>-3.5331299999999999</c:v>
              </c:pt>
              <c:pt idx="3553">
                <c:v>-3.5331299999999999</c:v>
              </c:pt>
              <c:pt idx="3554">
                <c:v>-3.5261499999999999</c:v>
              </c:pt>
              <c:pt idx="3555">
                <c:v>-3.5261499999999999</c:v>
              </c:pt>
              <c:pt idx="3556">
                <c:v>-3.51925</c:v>
              </c:pt>
              <c:pt idx="3557">
                <c:v>-3.51925</c:v>
              </c:pt>
              <c:pt idx="3558">
                <c:v>-3.5123099999999998</c:v>
              </c:pt>
              <c:pt idx="3559">
                <c:v>-3.5123099999999998</c:v>
              </c:pt>
              <c:pt idx="3560">
                <c:v>-3.5053999999999998</c:v>
              </c:pt>
              <c:pt idx="3561">
                <c:v>-3.5053999999999998</c:v>
              </c:pt>
              <c:pt idx="3562">
                <c:v>-3.4984500000000001</c:v>
              </c:pt>
              <c:pt idx="3563">
                <c:v>-3.4984500000000001</c:v>
              </c:pt>
              <c:pt idx="3564">
                <c:v>-3.4910000000000001</c:v>
              </c:pt>
              <c:pt idx="3565">
                <c:v>-3.4910000000000001</c:v>
              </c:pt>
              <c:pt idx="3566">
                <c:v>-3.4835400000000001</c:v>
              </c:pt>
              <c:pt idx="3567">
                <c:v>-3.4835400000000001</c:v>
              </c:pt>
              <c:pt idx="3568">
                <c:v>-3.4760900000000001</c:v>
              </c:pt>
              <c:pt idx="3569">
                <c:v>-3.4760900000000001</c:v>
              </c:pt>
              <c:pt idx="3570">
                <c:v>-3.4760900000000001</c:v>
              </c:pt>
              <c:pt idx="3571">
                <c:v>-3.4655499999999999</c:v>
              </c:pt>
              <c:pt idx="3572">
                <c:v>-3.4655499999999999</c:v>
              </c:pt>
              <c:pt idx="3573">
                <c:v>-3.4655499999999999</c:v>
              </c:pt>
              <c:pt idx="3574">
                <c:v>-3.4551599999999998</c:v>
              </c:pt>
              <c:pt idx="3575">
                <c:v>-3.4551599999999998</c:v>
              </c:pt>
              <c:pt idx="3576">
                <c:v>-3.4551599999999998</c:v>
              </c:pt>
              <c:pt idx="3577">
                <c:v>-3.4449000000000001</c:v>
              </c:pt>
              <c:pt idx="3578">
                <c:v>-3.4449000000000001</c:v>
              </c:pt>
              <c:pt idx="3579">
                <c:v>-3.43452</c:v>
              </c:pt>
              <c:pt idx="3580">
                <c:v>-3.43452</c:v>
              </c:pt>
              <c:pt idx="3581">
                <c:v>-3.43452</c:v>
              </c:pt>
              <c:pt idx="3582">
                <c:v>-3.4242599999999999</c:v>
              </c:pt>
              <c:pt idx="3583">
                <c:v>-3.4242599999999999</c:v>
              </c:pt>
              <c:pt idx="3584">
                <c:v>-3.4242599999999999</c:v>
              </c:pt>
              <c:pt idx="3585">
                <c:v>-3.4140299999999999</c:v>
              </c:pt>
              <c:pt idx="3586">
                <c:v>-3.4140299999999999</c:v>
              </c:pt>
              <c:pt idx="3587">
                <c:v>-3.4140299999999999</c:v>
              </c:pt>
              <c:pt idx="3588">
                <c:v>-3.4038900000000001</c:v>
              </c:pt>
              <c:pt idx="3589">
                <c:v>-3.4038900000000001</c:v>
              </c:pt>
              <c:pt idx="3590">
                <c:v>-3.3967299999999998</c:v>
              </c:pt>
              <c:pt idx="3591">
                <c:v>-3.3967299999999998</c:v>
              </c:pt>
              <c:pt idx="3592">
                <c:v>-3.3909500000000001</c:v>
              </c:pt>
              <c:pt idx="3593">
                <c:v>-3.3909500000000001</c:v>
              </c:pt>
              <c:pt idx="3594">
                <c:v>-3.38374</c:v>
              </c:pt>
              <c:pt idx="3595">
                <c:v>-3.38374</c:v>
              </c:pt>
              <c:pt idx="3596">
                <c:v>-3.3766099999999999</c:v>
              </c:pt>
              <c:pt idx="3597">
                <c:v>-3.3766099999999999</c:v>
              </c:pt>
              <c:pt idx="3598">
                <c:v>-3.3695300000000001</c:v>
              </c:pt>
              <c:pt idx="3599">
                <c:v>-3.3695300000000001</c:v>
              </c:pt>
              <c:pt idx="3600">
                <c:v>-3.3623599999999998</c:v>
              </c:pt>
              <c:pt idx="3601">
                <c:v>-3.3623599999999998</c:v>
              </c:pt>
              <c:pt idx="3602">
                <c:v>-3.3551899999999999</c:v>
              </c:pt>
              <c:pt idx="3603">
                <c:v>-3.3551899999999999</c:v>
              </c:pt>
              <c:pt idx="3604">
                <c:v>-3.3479800000000002</c:v>
              </c:pt>
              <c:pt idx="3605">
                <c:v>-3.3409</c:v>
              </c:pt>
              <c:pt idx="3606">
                <c:v>-3.3409</c:v>
              </c:pt>
              <c:pt idx="3607">
                <c:v>-3.3352400000000002</c:v>
              </c:pt>
              <c:pt idx="3608">
                <c:v>-3.3352400000000002</c:v>
              </c:pt>
              <c:pt idx="3609">
                <c:v>-3.32823</c:v>
              </c:pt>
              <c:pt idx="3610">
                <c:v>-3.32823</c:v>
              </c:pt>
              <c:pt idx="3611">
                <c:v>-3.32823</c:v>
              </c:pt>
              <c:pt idx="3612">
                <c:v>-3.32823</c:v>
              </c:pt>
              <c:pt idx="3613">
                <c:v>-3.3170799999999998</c:v>
              </c:pt>
              <c:pt idx="3614">
                <c:v>-3.3170799999999998</c:v>
              </c:pt>
              <c:pt idx="3615">
                <c:v>-3.3100700000000001</c:v>
              </c:pt>
              <c:pt idx="3616">
                <c:v>-3.30315</c:v>
              </c:pt>
              <c:pt idx="3617">
                <c:v>-3.30315</c:v>
              </c:pt>
              <c:pt idx="3618">
                <c:v>-3.2961499999999999</c:v>
              </c:pt>
              <c:pt idx="3619">
                <c:v>-3.2961499999999999</c:v>
              </c:pt>
              <c:pt idx="3620">
                <c:v>-3.2892199999999998</c:v>
              </c:pt>
              <c:pt idx="3621">
                <c:v>-3.2892199999999998</c:v>
              </c:pt>
              <c:pt idx="3622">
                <c:v>-3.2823000000000002</c:v>
              </c:pt>
              <c:pt idx="3623">
                <c:v>-3.2823000000000002</c:v>
              </c:pt>
              <c:pt idx="3624">
                <c:v>-3.2823000000000002</c:v>
              </c:pt>
              <c:pt idx="3625">
                <c:v>-3.27257</c:v>
              </c:pt>
              <c:pt idx="3626">
                <c:v>-3.27257</c:v>
              </c:pt>
              <c:pt idx="3627">
                <c:v>-3.2656100000000001</c:v>
              </c:pt>
              <c:pt idx="3628">
                <c:v>-3.2656100000000001</c:v>
              </c:pt>
              <c:pt idx="3629">
                <c:v>-3.2586400000000002</c:v>
              </c:pt>
              <c:pt idx="3630">
                <c:v>-3.2586400000000002</c:v>
              </c:pt>
              <c:pt idx="3631">
                <c:v>-3.2517200000000002</c:v>
              </c:pt>
              <c:pt idx="3632">
                <c:v>-3.2517200000000002</c:v>
              </c:pt>
              <c:pt idx="3633">
                <c:v>-3.2442899999999999</c:v>
              </c:pt>
              <c:pt idx="3634">
                <c:v>-3.2442899999999999</c:v>
              </c:pt>
              <c:pt idx="3635">
                <c:v>-3.2367699999999999</c:v>
              </c:pt>
              <c:pt idx="3636">
                <c:v>-3.2367699999999999</c:v>
              </c:pt>
              <c:pt idx="3637">
                <c:v>-3.2367699999999999</c:v>
              </c:pt>
              <c:pt idx="3638">
                <c:v>-3.2263500000000001</c:v>
              </c:pt>
              <c:pt idx="3639">
                <c:v>-3.2263500000000001</c:v>
              </c:pt>
              <c:pt idx="3640">
                <c:v>-3.2263500000000001</c:v>
              </c:pt>
              <c:pt idx="3641">
                <c:v>-3.2162099999999998</c:v>
              </c:pt>
              <c:pt idx="3642">
                <c:v>-3.2162099999999998</c:v>
              </c:pt>
              <c:pt idx="3643">
                <c:v>-3.2102900000000001</c:v>
              </c:pt>
              <c:pt idx="3644">
                <c:v>-3.2102900000000001</c:v>
              </c:pt>
              <c:pt idx="3645">
                <c:v>-3.2030400000000001</c:v>
              </c:pt>
              <c:pt idx="3646">
                <c:v>-3.2030400000000001</c:v>
              </c:pt>
              <c:pt idx="3647">
                <c:v>-3.1956099999999998</c:v>
              </c:pt>
              <c:pt idx="3648">
                <c:v>-3.1956099999999998</c:v>
              </c:pt>
              <c:pt idx="3649">
                <c:v>-3.1882600000000001</c:v>
              </c:pt>
              <c:pt idx="3650">
                <c:v>-3.1882600000000001</c:v>
              </c:pt>
              <c:pt idx="3651">
                <c:v>-3.18092</c:v>
              </c:pt>
              <c:pt idx="3652">
                <c:v>-3.18092</c:v>
              </c:pt>
              <c:pt idx="3653">
                <c:v>-3.17353</c:v>
              </c:pt>
              <c:pt idx="3654">
                <c:v>-3.17353</c:v>
              </c:pt>
              <c:pt idx="3655">
                <c:v>-3.16628</c:v>
              </c:pt>
              <c:pt idx="3656">
                <c:v>-3.1589800000000001</c:v>
              </c:pt>
              <c:pt idx="3657">
                <c:v>-3.1589800000000001</c:v>
              </c:pt>
              <c:pt idx="3658">
                <c:v>-3.1532900000000001</c:v>
              </c:pt>
              <c:pt idx="3659">
                <c:v>-3.1532900000000001</c:v>
              </c:pt>
              <c:pt idx="3660">
                <c:v>-3.1459899999999998</c:v>
              </c:pt>
              <c:pt idx="3661">
                <c:v>-3.1459899999999998</c:v>
              </c:pt>
              <c:pt idx="3662">
                <c:v>-3.1388699999999998</c:v>
              </c:pt>
              <c:pt idx="3663">
                <c:v>-3.1388699999999998</c:v>
              </c:pt>
              <c:pt idx="3664">
                <c:v>-3.1388699999999998</c:v>
              </c:pt>
              <c:pt idx="3665">
                <c:v>-3.1388699999999998</c:v>
              </c:pt>
              <c:pt idx="3666">
                <c:v>-3.1275200000000001</c:v>
              </c:pt>
              <c:pt idx="3667">
                <c:v>-3.1275200000000001</c:v>
              </c:pt>
              <c:pt idx="3668">
                <c:v>-3.1175099999999998</c:v>
              </c:pt>
              <c:pt idx="3669">
                <c:v>-3.1175099999999998</c:v>
              </c:pt>
              <c:pt idx="3670">
                <c:v>-3.1175099999999998</c:v>
              </c:pt>
              <c:pt idx="3671">
                <c:v>-3.1075900000000001</c:v>
              </c:pt>
              <c:pt idx="3672">
                <c:v>-3.1075900000000001</c:v>
              </c:pt>
              <c:pt idx="3673">
                <c:v>-3.1075900000000001</c:v>
              </c:pt>
              <c:pt idx="3674">
                <c:v>-3.0975799999999998</c:v>
              </c:pt>
              <c:pt idx="3675">
                <c:v>-3.0975799999999998</c:v>
              </c:pt>
              <c:pt idx="3676">
                <c:v>-3.0975799999999998</c:v>
              </c:pt>
              <c:pt idx="3677">
                <c:v>-3.0876100000000002</c:v>
              </c:pt>
              <c:pt idx="3678">
                <c:v>-3.0876100000000002</c:v>
              </c:pt>
              <c:pt idx="3679">
                <c:v>-3.0876100000000002</c:v>
              </c:pt>
              <c:pt idx="3680">
                <c:v>-3.0777299999999999</c:v>
              </c:pt>
              <c:pt idx="3681">
                <c:v>-3.0777299999999999</c:v>
              </c:pt>
              <c:pt idx="3682">
                <c:v>-3.0706500000000001</c:v>
              </c:pt>
              <c:pt idx="3683">
                <c:v>-3.0706500000000001</c:v>
              </c:pt>
              <c:pt idx="3684">
                <c:v>-3.06073</c:v>
              </c:pt>
              <c:pt idx="3685">
                <c:v>-3.06073</c:v>
              </c:pt>
              <c:pt idx="3686">
                <c:v>-3.0536599999999998</c:v>
              </c:pt>
              <c:pt idx="3687">
                <c:v>-3.0536599999999998</c:v>
              </c:pt>
              <c:pt idx="3688">
                <c:v>-3.0536599999999998</c:v>
              </c:pt>
              <c:pt idx="3689">
                <c:v>-3.0438700000000001</c:v>
              </c:pt>
              <c:pt idx="3690">
                <c:v>-3.0438700000000001</c:v>
              </c:pt>
              <c:pt idx="3691">
                <c:v>-3.0438700000000001</c:v>
              </c:pt>
              <c:pt idx="3692">
                <c:v>-3.0342099999999999</c:v>
              </c:pt>
              <c:pt idx="3693">
                <c:v>-3.0342099999999999</c:v>
              </c:pt>
              <c:pt idx="3694">
                <c:v>-3.0342099999999999</c:v>
              </c:pt>
              <c:pt idx="3695">
                <c:v>-3.0245099999999998</c:v>
              </c:pt>
              <c:pt idx="3696">
                <c:v>-3.0245099999999998</c:v>
              </c:pt>
              <c:pt idx="3697">
                <c:v>-3.0245099999999998</c:v>
              </c:pt>
              <c:pt idx="3698">
                <c:v>-3.0149400000000002</c:v>
              </c:pt>
              <c:pt idx="3699">
                <c:v>-3.0149400000000002</c:v>
              </c:pt>
              <c:pt idx="3700">
                <c:v>-3.008</c:v>
              </c:pt>
              <c:pt idx="3701">
                <c:v>-3.008</c:v>
              </c:pt>
              <c:pt idx="3702">
                <c:v>-3.00115</c:v>
              </c:pt>
              <c:pt idx="3703">
                <c:v>-3.00115</c:v>
              </c:pt>
              <c:pt idx="3704">
                <c:v>-2.99126</c:v>
              </c:pt>
              <c:pt idx="3705">
                <c:v>-2.99126</c:v>
              </c:pt>
              <c:pt idx="3706">
                <c:v>-2.99126</c:v>
              </c:pt>
              <c:pt idx="3707">
                <c:v>-2.98109</c:v>
              </c:pt>
              <c:pt idx="3708">
                <c:v>-2.98109</c:v>
              </c:pt>
              <c:pt idx="3709">
                <c:v>-2.9739200000000001</c:v>
              </c:pt>
              <c:pt idx="3710">
                <c:v>-2.9739200000000001</c:v>
              </c:pt>
              <c:pt idx="3711">
                <c:v>-2.9668000000000001</c:v>
              </c:pt>
              <c:pt idx="3712">
                <c:v>-2.9668000000000001</c:v>
              </c:pt>
              <c:pt idx="3713">
                <c:v>-2.9596300000000002</c:v>
              </c:pt>
              <c:pt idx="3714">
                <c:v>-2.9596300000000002</c:v>
              </c:pt>
              <c:pt idx="3715">
                <c:v>-2.9596300000000002</c:v>
              </c:pt>
              <c:pt idx="3716">
                <c:v>-2.9496500000000001</c:v>
              </c:pt>
              <c:pt idx="3717">
                <c:v>-2.9496500000000001</c:v>
              </c:pt>
              <c:pt idx="3718">
                <c:v>-2.9496500000000001</c:v>
              </c:pt>
              <c:pt idx="3719">
                <c:v>-2.9396599999999999</c:v>
              </c:pt>
              <c:pt idx="3720">
                <c:v>-2.9396599999999999</c:v>
              </c:pt>
              <c:pt idx="3721">
                <c:v>-2.9324499999999998</c:v>
              </c:pt>
              <c:pt idx="3722">
                <c:v>-2.9324499999999998</c:v>
              </c:pt>
              <c:pt idx="3723">
                <c:v>-2.9266700000000001</c:v>
              </c:pt>
              <c:pt idx="3724">
                <c:v>-2.9266700000000001</c:v>
              </c:pt>
              <c:pt idx="3725">
                <c:v>-2.9195000000000002</c:v>
              </c:pt>
              <c:pt idx="3726">
                <c:v>-2.9195000000000002</c:v>
              </c:pt>
              <c:pt idx="3727">
                <c:v>-2.91229</c:v>
              </c:pt>
              <c:pt idx="3728">
                <c:v>-2.91229</c:v>
              </c:pt>
              <c:pt idx="3729">
                <c:v>-2.9051200000000001</c:v>
              </c:pt>
              <c:pt idx="3730">
                <c:v>-2.9051200000000001</c:v>
              </c:pt>
              <c:pt idx="3731">
                <c:v>-2.8979499999999998</c:v>
              </c:pt>
              <c:pt idx="3732">
                <c:v>-2.8979499999999998</c:v>
              </c:pt>
              <c:pt idx="3733">
                <c:v>-2.88801</c:v>
              </c:pt>
              <c:pt idx="3734">
                <c:v>-2.88801</c:v>
              </c:pt>
              <c:pt idx="3735">
                <c:v>-2.88801</c:v>
              </c:pt>
              <c:pt idx="3736">
                <c:v>-2.88801</c:v>
              </c:pt>
              <c:pt idx="3737">
                <c:v>-2.8765499999999999</c:v>
              </c:pt>
              <c:pt idx="3738">
                <c:v>-2.8765499999999999</c:v>
              </c:pt>
              <c:pt idx="3739">
                <c:v>-2.8694700000000002</c:v>
              </c:pt>
              <c:pt idx="3740">
                <c:v>-2.8694700000000002</c:v>
              </c:pt>
              <c:pt idx="3741">
                <c:v>-2.8623500000000002</c:v>
              </c:pt>
              <c:pt idx="3742">
                <c:v>-2.8623500000000002</c:v>
              </c:pt>
              <c:pt idx="3743">
                <c:v>-2.8525499999999999</c:v>
              </c:pt>
              <c:pt idx="3744">
                <c:v>-2.8525499999999999</c:v>
              </c:pt>
              <c:pt idx="3745">
                <c:v>-2.8525499999999999</c:v>
              </c:pt>
              <c:pt idx="3746">
                <c:v>-2.8425600000000002</c:v>
              </c:pt>
              <c:pt idx="3747">
                <c:v>-2.8425600000000002</c:v>
              </c:pt>
              <c:pt idx="3748">
                <c:v>-2.8425600000000002</c:v>
              </c:pt>
              <c:pt idx="3749">
                <c:v>-2.8326199999999999</c:v>
              </c:pt>
              <c:pt idx="3750">
                <c:v>-2.8326199999999999</c:v>
              </c:pt>
              <c:pt idx="3751">
                <c:v>-2.8254999999999999</c:v>
              </c:pt>
              <c:pt idx="3752">
                <c:v>-2.8254999999999999</c:v>
              </c:pt>
              <c:pt idx="3753">
                <c:v>-2.8254999999999999</c:v>
              </c:pt>
              <c:pt idx="3754">
                <c:v>-2.8152400000000002</c:v>
              </c:pt>
              <c:pt idx="3755">
                <c:v>-2.8152400000000002</c:v>
              </c:pt>
              <c:pt idx="3756">
                <c:v>-2.8066399999999998</c:v>
              </c:pt>
              <c:pt idx="3757">
                <c:v>-2.8066399999999998</c:v>
              </c:pt>
              <c:pt idx="3758">
                <c:v>-2.8066399999999998</c:v>
              </c:pt>
              <c:pt idx="3759">
                <c:v>-2.7966000000000002</c:v>
              </c:pt>
              <c:pt idx="3760">
                <c:v>-2.7966000000000002</c:v>
              </c:pt>
              <c:pt idx="3761">
                <c:v>-2.7966000000000002</c:v>
              </c:pt>
              <c:pt idx="3762">
                <c:v>-2.7865700000000002</c:v>
              </c:pt>
              <c:pt idx="3763">
                <c:v>-2.7865700000000002</c:v>
              </c:pt>
              <c:pt idx="3764">
                <c:v>-2.7865700000000002</c:v>
              </c:pt>
              <c:pt idx="3765">
                <c:v>-2.7780200000000002</c:v>
              </c:pt>
              <c:pt idx="3766">
                <c:v>-2.7780200000000002</c:v>
              </c:pt>
              <c:pt idx="3767">
                <c:v>-2.7680799999999999</c:v>
              </c:pt>
              <c:pt idx="3768">
                <c:v>-2.7680799999999999</c:v>
              </c:pt>
              <c:pt idx="3769">
                <c:v>-2.7680799999999999</c:v>
              </c:pt>
              <c:pt idx="3770">
                <c:v>-2.758</c:v>
              </c:pt>
              <c:pt idx="3771">
                <c:v>-2.758</c:v>
              </c:pt>
              <c:pt idx="3772">
                <c:v>-2.758</c:v>
              </c:pt>
              <c:pt idx="3773">
                <c:v>-2.7466200000000001</c:v>
              </c:pt>
              <c:pt idx="3774">
                <c:v>-2.7466200000000001</c:v>
              </c:pt>
              <c:pt idx="3775">
                <c:v>-2.7395499999999999</c:v>
              </c:pt>
              <c:pt idx="3776">
                <c:v>-2.7395499999999999</c:v>
              </c:pt>
              <c:pt idx="3777">
                <c:v>-2.7325200000000001</c:v>
              </c:pt>
              <c:pt idx="3778">
                <c:v>-2.7325200000000001</c:v>
              </c:pt>
              <c:pt idx="3779">
                <c:v>-2.7254499999999999</c:v>
              </c:pt>
              <c:pt idx="3780">
                <c:v>-2.7254499999999999</c:v>
              </c:pt>
              <c:pt idx="3781">
                <c:v>-2.7184300000000001</c:v>
              </c:pt>
              <c:pt idx="3782">
                <c:v>-2.7184300000000001</c:v>
              </c:pt>
              <c:pt idx="3783">
                <c:v>-2.7114500000000001</c:v>
              </c:pt>
              <c:pt idx="3784">
                <c:v>-2.7114500000000001</c:v>
              </c:pt>
              <c:pt idx="3785">
                <c:v>-2.70451</c:v>
              </c:pt>
              <c:pt idx="3786">
                <c:v>-2.70451</c:v>
              </c:pt>
              <c:pt idx="3787">
                <c:v>-2.6974900000000002</c:v>
              </c:pt>
              <c:pt idx="3788">
                <c:v>-2.6974900000000002</c:v>
              </c:pt>
              <c:pt idx="3789">
                <c:v>-2.69042</c:v>
              </c:pt>
              <c:pt idx="3790">
                <c:v>-2.69042</c:v>
              </c:pt>
              <c:pt idx="3791">
                <c:v>-2.69042</c:v>
              </c:pt>
              <c:pt idx="3792">
                <c:v>-2.6805099999999999</c:v>
              </c:pt>
              <c:pt idx="3793">
                <c:v>-2.6805099999999999</c:v>
              </c:pt>
              <c:pt idx="3794">
                <c:v>-2.6805099999999999</c:v>
              </c:pt>
              <c:pt idx="3795">
                <c:v>-2.67056</c:v>
              </c:pt>
              <c:pt idx="3796">
                <c:v>-2.67056</c:v>
              </c:pt>
              <c:pt idx="3797">
                <c:v>-2.67056</c:v>
              </c:pt>
              <c:pt idx="3798">
                <c:v>-2.6608299999999998</c:v>
              </c:pt>
              <c:pt idx="3799">
                <c:v>-2.6608299999999998</c:v>
              </c:pt>
              <c:pt idx="3800">
                <c:v>-2.6508400000000001</c:v>
              </c:pt>
              <c:pt idx="3801">
                <c:v>-2.6508400000000001</c:v>
              </c:pt>
              <c:pt idx="3802">
                <c:v>-2.6508400000000001</c:v>
              </c:pt>
              <c:pt idx="3803">
                <c:v>-2.64079</c:v>
              </c:pt>
              <c:pt idx="3804">
                <c:v>-2.64079</c:v>
              </c:pt>
              <c:pt idx="3805">
                <c:v>-2.64079</c:v>
              </c:pt>
              <c:pt idx="3806">
                <c:v>-2.6307999999999998</c:v>
              </c:pt>
              <c:pt idx="3807">
                <c:v>-2.6307999999999998</c:v>
              </c:pt>
              <c:pt idx="3808">
                <c:v>-2.6307999999999998</c:v>
              </c:pt>
              <c:pt idx="3809">
                <c:v>-2.6208</c:v>
              </c:pt>
              <c:pt idx="3810">
                <c:v>-2.6208</c:v>
              </c:pt>
              <c:pt idx="3811">
                <c:v>-2.6208</c:v>
              </c:pt>
              <c:pt idx="3812">
                <c:v>-2.60941</c:v>
              </c:pt>
              <c:pt idx="3813">
                <c:v>-2.60941</c:v>
              </c:pt>
              <c:pt idx="3814">
                <c:v>-2.6023399999999999</c:v>
              </c:pt>
              <c:pt idx="3815">
                <c:v>-2.6023399999999999</c:v>
              </c:pt>
              <c:pt idx="3816">
                <c:v>-2.5951300000000002</c:v>
              </c:pt>
              <c:pt idx="3817">
                <c:v>-2.5951300000000002</c:v>
              </c:pt>
              <c:pt idx="3818">
                <c:v>-2.5879699999999999</c:v>
              </c:pt>
              <c:pt idx="3819">
                <c:v>-2.5879699999999999</c:v>
              </c:pt>
              <c:pt idx="3820">
                <c:v>-2.58081</c:v>
              </c:pt>
              <c:pt idx="3821">
                <c:v>-2.58081</c:v>
              </c:pt>
              <c:pt idx="3822">
                <c:v>-2.58081</c:v>
              </c:pt>
              <c:pt idx="3823">
                <c:v>-2.57077</c:v>
              </c:pt>
              <c:pt idx="3824">
                <c:v>-2.57077</c:v>
              </c:pt>
              <c:pt idx="3825">
                <c:v>-2.57077</c:v>
              </c:pt>
              <c:pt idx="3826">
                <c:v>-2.5605899999999999</c:v>
              </c:pt>
              <c:pt idx="3827">
                <c:v>-2.5605899999999999</c:v>
              </c:pt>
              <c:pt idx="3828">
                <c:v>-2.5605899999999999</c:v>
              </c:pt>
              <c:pt idx="3829">
                <c:v>-2.5505499999999999</c:v>
              </c:pt>
              <c:pt idx="3830">
                <c:v>-2.5505499999999999</c:v>
              </c:pt>
              <c:pt idx="3831">
                <c:v>-2.5405099999999998</c:v>
              </c:pt>
              <c:pt idx="3832">
                <c:v>-2.5405099999999998</c:v>
              </c:pt>
              <c:pt idx="3833">
                <c:v>-2.5405099999999998</c:v>
              </c:pt>
              <c:pt idx="3834">
                <c:v>-2.53024</c:v>
              </c:pt>
              <c:pt idx="3835">
                <c:v>-2.53024</c:v>
              </c:pt>
              <c:pt idx="3836">
                <c:v>-2.53024</c:v>
              </c:pt>
              <c:pt idx="3837">
                <c:v>-2.5202</c:v>
              </c:pt>
              <c:pt idx="3838">
                <c:v>-2.5202</c:v>
              </c:pt>
              <c:pt idx="3839">
                <c:v>-2.5202</c:v>
              </c:pt>
              <c:pt idx="3840">
                <c:v>-2.5099800000000001</c:v>
              </c:pt>
              <c:pt idx="3841">
                <c:v>-2.5099800000000001</c:v>
              </c:pt>
              <c:pt idx="3842">
                <c:v>-2.5099800000000001</c:v>
              </c:pt>
              <c:pt idx="3843">
                <c:v>-2.4998900000000002</c:v>
              </c:pt>
              <c:pt idx="3844">
                <c:v>-2.4998900000000002</c:v>
              </c:pt>
              <c:pt idx="3845">
                <c:v>-2.49431</c:v>
              </c:pt>
              <c:pt idx="3846">
                <c:v>-2.4871500000000002</c:v>
              </c:pt>
              <c:pt idx="3847">
                <c:v>-2.4871500000000002</c:v>
              </c:pt>
              <c:pt idx="3848">
                <c:v>-2.4799099999999998</c:v>
              </c:pt>
              <c:pt idx="3849">
                <c:v>-2.4799099999999998</c:v>
              </c:pt>
              <c:pt idx="3850">
                <c:v>-2.4799099999999998</c:v>
              </c:pt>
              <c:pt idx="3851">
                <c:v>-2.4698899999999999</c:v>
              </c:pt>
              <c:pt idx="3852">
                <c:v>-2.4698899999999999</c:v>
              </c:pt>
              <c:pt idx="3853">
                <c:v>-2.4627300000000001</c:v>
              </c:pt>
              <c:pt idx="3854">
                <c:v>-2.4627300000000001</c:v>
              </c:pt>
              <c:pt idx="3855">
                <c:v>-2.4555699999999998</c:v>
              </c:pt>
              <c:pt idx="3856">
                <c:v>-2.4555699999999998</c:v>
              </c:pt>
              <c:pt idx="3857">
                <c:v>-2.4483700000000002</c:v>
              </c:pt>
              <c:pt idx="3858">
                <c:v>-2.4483700000000002</c:v>
              </c:pt>
              <c:pt idx="3859">
                <c:v>-2.4483700000000002</c:v>
              </c:pt>
              <c:pt idx="3860">
                <c:v>-2.43831</c:v>
              </c:pt>
              <c:pt idx="3861">
                <c:v>-2.43831</c:v>
              </c:pt>
              <c:pt idx="3862">
                <c:v>-2.4311099999999999</c:v>
              </c:pt>
              <c:pt idx="3863">
                <c:v>-2.4311099999999999</c:v>
              </c:pt>
              <c:pt idx="3864">
                <c:v>-2.4238599999999999</c:v>
              </c:pt>
              <c:pt idx="3865">
                <c:v>-2.4238599999999999</c:v>
              </c:pt>
              <c:pt idx="3866">
                <c:v>-2.41662</c:v>
              </c:pt>
              <c:pt idx="3867">
                <c:v>-2.41662</c:v>
              </c:pt>
              <c:pt idx="3868">
                <c:v>-2.4094199999999999</c:v>
              </c:pt>
              <c:pt idx="3869">
                <c:v>-2.4094199999999999</c:v>
              </c:pt>
              <c:pt idx="3870">
                <c:v>-2.4022100000000002</c:v>
              </c:pt>
              <c:pt idx="3871">
                <c:v>-2.4022100000000002</c:v>
              </c:pt>
              <c:pt idx="3872">
                <c:v>-2.3950100000000001</c:v>
              </c:pt>
              <c:pt idx="3873">
                <c:v>-2.3950100000000001</c:v>
              </c:pt>
              <c:pt idx="3874">
                <c:v>-2.3877600000000001</c:v>
              </c:pt>
              <c:pt idx="3875">
                <c:v>-2.3877600000000001</c:v>
              </c:pt>
              <c:pt idx="3876">
                <c:v>-2.3806500000000002</c:v>
              </c:pt>
              <c:pt idx="3877">
                <c:v>-2.3806500000000002</c:v>
              </c:pt>
              <c:pt idx="3878">
                <c:v>-2.3734000000000002</c:v>
              </c:pt>
              <c:pt idx="3879">
                <c:v>-2.3734000000000002</c:v>
              </c:pt>
              <c:pt idx="3880">
                <c:v>-2.3661500000000002</c:v>
              </c:pt>
              <c:pt idx="3881">
                <c:v>-2.3661500000000002</c:v>
              </c:pt>
              <c:pt idx="3882">
                <c:v>-2.3589899999999999</c:v>
              </c:pt>
              <c:pt idx="3883">
                <c:v>-2.3589899999999999</c:v>
              </c:pt>
              <c:pt idx="3884">
                <c:v>-2.3518400000000002</c:v>
              </c:pt>
              <c:pt idx="3885">
                <c:v>-2.3518400000000002</c:v>
              </c:pt>
              <c:pt idx="3886">
                <c:v>-2.3446799999999999</c:v>
              </c:pt>
              <c:pt idx="3887">
                <c:v>-2.3446799999999999</c:v>
              </c:pt>
              <c:pt idx="3888">
                <c:v>-2.3376100000000002</c:v>
              </c:pt>
              <c:pt idx="3889">
                <c:v>-2.3376100000000002</c:v>
              </c:pt>
              <c:pt idx="3890">
                <c:v>-2.3304900000000002</c:v>
              </c:pt>
              <c:pt idx="3891">
                <c:v>-2.3304900000000002</c:v>
              </c:pt>
              <c:pt idx="3892">
                <c:v>-2.3233799999999998</c:v>
              </c:pt>
              <c:pt idx="3893">
                <c:v>-2.3233799999999998</c:v>
              </c:pt>
              <c:pt idx="3894">
                <c:v>-2.3161299999999998</c:v>
              </c:pt>
              <c:pt idx="3895">
                <c:v>-2.3161299999999998</c:v>
              </c:pt>
              <c:pt idx="3896">
                <c:v>-2.30897</c:v>
              </c:pt>
              <c:pt idx="3897">
                <c:v>-2.30897</c:v>
              </c:pt>
              <c:pt idx="3898">
                <c:v>-2.3018100000000001</c:v>
              </c:pt>
              <c:pt idx="3899">
                <c:v>-2.3018100000000001</c:v>
              </c:pt>
              <c:pt idx="3900">
                <c:v>-2.3018100000000001</c:v>
              </c:pt>
              <c:pt idx="3901">
                <c:v>-2.2917999999999998</c:v>
              </c:pt>
              <c:pt idx="3902">
                <c:v>-2.2917999999999998</c:v>
              </c:pt>
              <c:pt idx="3903">
                <c:v>-2.28464</c:v>
              </c:pt>
              <c:pt idx="3904">
                <c:v>-2.28464</c:v>
              </c:pt>
              <c:pt idx="3905">
                <c:v>-2.2775699999999999</c:v>
              </c:pt>
              <c:pt idx="3906">
                <c:v>-2.2775699999999999</c:v>
              </c:pt>
              <c:pt idx="3907">
                <c:v>-2.2775699999999999</c:v>
              </c:pt>
              <c:pt idx="3908">
                <c:v>-2.2661500000000001</c:v>
              </c:pt>
              <c:pt idx="3909">
                <c:v>-2.2661500000000001</c:v>
              </c:pt>
              <c:pt idx="3910">
                <c:v>-2.2591600000000001</c:v>
              </c:pt>
              <c:pt idx="3911">
                <c:v>-2.2591600000000001</c:v>
              </c:pt>
              <c:pt idx="3912">
                <c:v>-2.2520899999999999</c:v>
              </c:pt>
              <c:pt idx="3913">
                <c:v>-2.2520899999999999</c:v>
              </c:pt>
              <c:pt idx="3914">
                <c:v>-2.2449699999999999</c:v>
              </c:pt>
              <c:pt idx="3915">
                <c:v>-2.2449699999999999</c:v>
              </c:pt>
              <c:pt idx="3916">
                <c:v>-2.2376999999999998</c:v>
              </c:pt>
              <c:pt idx="3917">
                <c:v>-2.2376999999999998</c:v>
              </c:pt>
              <c:pt idx="3918">
                <c:v>-2.2305100000000002</c:v>
              </c:pt>
              <c:pt idx="3919">
                <c:v>-2.2305100000000002</c:v>
              </c:pt>
              <c:pt idx="3920">
                <c:v>-2.2233299999999998</c:v>
              </c:pt>
              <c:pt idx="3921">
                <c:v>-2.2233299999999998</c:v>
              </c:pt>
              <c:pt idx="3922">
                <c:v>-2.2160500000000001</c:v>
              </c:pt>
              <c:pt idx="3923">
                <c:v>-2.2160500000000001</c:v>
              </c:pt>
              <c:pt idx="3924">
                <c:v>-2.2087400000000001</c:v>
              </c:pt>
              <c:pt idx="3925">
                <c:v>-2.2087400000000001</c:v>
              </c:pt>
              <c:pt idx="3926">
                <c:v>-2.2014200000000002</c:v>
              </c:pt>
              <c:pt idx="3927">
                <c:v>-2.2014200000000002</c:v>
              </c:pt>
              <c:pt idx="3928">
                <c:v>-2.2014200000000002</c:v>
              </c:pt>
              <c:pt idx="3929">
                <c:v>-2.1912500000000001</c:v>
              </c:pt>
              <c:pt idx="3930">
                <c:v>-2.1912500000000001</c:v>
              </c:pt>
              <c:pt idx="3931">
                <c:v>-2.1912500000000001</c:v>
              </c:pt>
              <c:pt idx="3932">
                <c:v>-2.1810399999999999</c:v>
              </c:pt>
              <c:pt idx="3933">
                <c:v>-2.1810399999999999</c:v>
              </c:pt>
              <c:pt idx="3934">
                <c:v>-2.1738599999999999</c:v>
              </c:pt>
              <c:pt idx="3935">
                <c:v>-2.1738599999999999</c:v>
              </c:pt>
              <c:pt idx="3936">
                <c:v>-2.1682100000000002</c:v>
              </c:pt>
              <c:pt idx="3937">
                <c:v>-2.1682100000000002</c:v>
              </c:pt>
              <c:pt idx="3938">
                <c:v>-2.16107</c:v>
              </c:pt>
              <c:pt idx="3939">
                <c:v>-2.16107</c:v>
              </c:pt>
              <c:pt idx="3940">
                <c:v>-2.1538400000000002</c:v>
              </c:pt>
              <c:pt idx="3941">
                <c:v>-2.1538400000000002</c:v>
              </c:pt>
              <c:pt idx="3942">
                <c:v>-2.1466099999999999</c:v>
              </c:pt>
              <c:pt idx="3943">
                <c:v>-2.1466099999999999</c:v>
              </c:pt>
              <c:pt idx="3944">
                <c:v>-2.1393399999999998</c:v>
              </c:pt>
              <c:pt idx="3945">
                <c:v>-2.1393399999999998</c:v>
              </c:pt>
              <c:pt idx="3946">
                <c:v>-2.1322000000000001</c:v>
              </c:pt>
              <c:pt idx="3947">
                <c:v>-2.1322000000000001</c:v>
              </c:pt>
              <c:pt idx="3948">
                <c:v>-2.1250599999999999</c:v>
              </c:pt>
              <c:pt idx="3949">
                <c:v>-2.1192799999999998</c:v>
              </c:pt>
              <c:pt idx="3950">
                <c:v>-2.1192799999999998</c:v>
              </c:pt>
              <c:pt idx="3951">
                <c:v>-2.11205</c:v>
              </c:pt>
              <c:pt idx="3952">
                <c:v>-2.11205</c:v>
              </c:pt>
              <c:pt idx="3953">
                <c:v>-2.11205</c:v>
              </c:pt>
              <c:pt idx="3954">
                <c:v>-2.1021100000000001</c:v>
              </c:pt>
              <c:pt idx="3955">
                <c:v>-2.1021100000000001</c:v>
              </c:pt>
              <c:pt idx="3956">
                <c:v>-2.0949300000000002</c:v>
              </c:pt>
              <c:pt idx="3957">
                <c:v>-2.0949300000000002</c:v>
              </c:pt>
              <c:pt idx="3958">
                <c:v>-2.0949300000000002</c:v>
              </c:pt>
              <c:pt idx="3959">
                <c:v>-2.0834899999999998</c:v>
              </c:pt>
              <c:pt idx="3960">
                <c:v>-2.0834899999999998</c:v>
              </c:pt>
              <c:pt idx="3961">
                <c:v>-2.0764499999999999</c:v>
              </c:pt>
              <c:pt idx="3962">
                <c:v>-2.0764499999999999</c:v>
              </c:pt>
              <c:pt idx="3963">
                <c:v>-2.0693999999999999</c:v>
              </c:pt>
              <c:pt idx="3964">
                <c:v>-2.0693999999999999</c:v>
              </c:pt>
              <c:pt idx="3965">
                <c:v>-2.0622099999999999</c:v>
              </c:pt>
              <c:pt idx="3966">
                <c:v>-2.0622099999999999</c:v>
              </c:pt>
              <c:pt idx="3967">
                <c:v>-2.0551699999999999</c:v>
              </c:pt>
              <c:pt idx="3968">
                <c:v>-2.0551699999999999</c:v>
              </c:pt>
              <c:pt idx="3969">
                <c:v>-2.0551699999999999</c:v>
              </c:pt>
              <c:pt idx="3970">
                <c:v>-2.04514</c:v>
              </c:pt>
              <c:pt idx="3971">
                <c:v>-2.04514</c:v>
              </c:pt>
              <c:pt idx="3972">
                <c:v>-2.0380400000000001</c:v>
              </c:pt>
              <c:pt idx="3973">
                <c:v>-2.0380400000000001</c:v>
              </c:pt>
              <c:pt idx="3974">
                <c:v>-2.03104</c:v>
              </c:pt>
              <c:pt idx="3975">
                <c:v>-2.03104</c:v>
              </c:pt>
              <c:pt idx="3976">
                <c:v>-2.02399</c:v>
              </c:pt>
              <c:pt idx="3977">
                <c:v>-2.02399</c:v>
              </c:pt>
              <c:pt idx="3978">
                <c:v>-2.0169899999999998</c:v>
              </c:pt>
              <c:pt idx="3979">
                <c:v>-2.0169899999999998</c:v>
              </c:pt>
              <c:pt idx="3980">
                <c:v>-2.01003</c:v>
              </c:pt>
              <c:pt idx="3981">
                <c:v>-2.01003</c:v>
              </c:pt>
              <c:pt idx="3982">
                <c:v>-2.00312</c:v>
              </c:pt>
              <c:pt idx="3983">
                <c:v>-2.00312</c:v>
              </c:pt>
              <c:pt idx="3984">
                <c:v>-2.00312</c:v>
              </c:pt>
              <c:pt idx="3985">
                <c:v>-1.99332</c:v>
              </c:pt>
              <c:pt idx="3986">
                <c:v>-1.99332</c:v>
              </c:pt>
              <c:pt idx="3987">
                <c:v>-1.99332</c:v>
              </c:pt>
              <c:pt idx="3988">
                <c:v>-1.9833400000000001</c:v>
              </c:pt>
              <c:pt idx="3989">
                <c:v>-1.9833400000000001</c:v>
              </c:pt>
              <c:pt idx="3990">
                <c:v>-1.9761500000000001</c:v>
              </c:pt>
              <c:pt idx="3991">
                <c:v>-1.9761500000000001</c:v>
              </c:pt>
              <c:pt idx="3992">
                <c:v>-1.9689099999999999</c:v>
              </c:pt>
              <c:pt idx="3993">
                <c:v>-1.9689099999999999</c:v>
              </c:pt>
              <c:pt idx="3994">
                <c:v>-1.9617100000000001</c:v>
              </c:pt>
              <c:pt idx="3995">
                <c:v>-1.9617100000000001</c:v>
              </c:pt>
              <c:pt idx="3996">
                <c:v>-1.95461</c:v>
              </c:pt>
              <c:pt idx="3997">
                <c:v>-1.95461</c:v>
              </c:pt>
              <c:pt idx="3998">
                <c:v>-1.9488099999999999</c:v>
              </c:pt>
              <c:pt idx="3999">
                <c:v>-1.9488099999999999</c:v>
              </c:pt>
              <c:pt idx="4000">
                <c:v>-1.9415199999999999</c:v>
              </c:pt>
              <c:pt idx="4001">
                <c:v>-1.9415199999999999</c:v>
              </c:pt>
              <c:pt idx="4002">
                <c:v>-1.93428</c:v>
              </c:pt>
              <c:pt idx="4003">
                <c:v>-1.92713</c:v>
              </c:pt>
              <c:pt idx="4004">
                <c:v>-1.92713</c:v>
              </c:pt>
              <c:pt idx="4005">
                <c:v>-1.92713</c:v>
              </c:pt>
              <c:pt idx="4006">
                <c:v>-1.9199900000000001</c:v>
              </c:pt>
              <c:pt idx="4007">
                <c:v>-1.9199900000000001</c:v>
              </c:pt>
              <c:pt idx="4008">
                <c:v>-1.91005</c:v>
              </c:pt>
              <c:pt idx="4009">
                <c:v>-1.91005</c:v>
              </c:pt>
              <c:pt idx="4010">
                <c:v>-1.90286</c:v>
              </c:pt>
              <c:pt idx="4011">
                <c:v>-1.90286</c:v>
              </c:pt>
              <c:pt idx="4012">
                <c:v>-1.8957599999999999</c:v>
              </c:pt>
              <c:pt idx="4013">
                <c:v>-1.8957599999999999</c:v>
              </c:pt>
              <c:pt idx="4014">
                <c:v>-1.88856</c:v>
              </c:pt>
              <c:pt idx="4015">
                <c:v>-1.88856</c:v>
              </c:pt>
              <c:pt idx="4016">
                <c:v>-1.88856</c:v>
              </c:pt>
              <c:pt idx="4017">
                <c:v>-1.8785400000000001</c:v>
              </c:pt>
              <c:pt idx="4018">
                <c:v>-1.8785400000000001</c:v>
              </c:pt>
              <c:pt idx="4019">
                <c:v>-1.8785400000000001</c:v>
              </c:pt>
              <c:pt idx="4020">
                <c:v>-1.8686499999999999</c:v>
              </c:pt>
              <c:pt idx="4021">
                <c:v>-1.8686499999999999</c:v>
              </c:pt>
              <c:pt idx="4022">
                <c:v>-1.8686499999999999</c:v>
              </c:pt>
              <c:pt idx="4023">
                <c:v>-1.86016</c:v>
              </c:pt>
              <c:pt idx="4024">
                <c:v>-1.8531</c:v>
              </c:pt>
              <c:pt idx="4025">
                <c:v>-1.8531</c:v>
              </c:pt>
              <c:pt idx="4026">
                <c:v>-1.84609</c:v>
              </c:pt>
              <c:pt idx="4027">
                <c:v>-1.84609</c:v>
              </c:pt>
              <c:pt idx="4028">
                <c:v>-1.84609</c:v>
              </c:pt>
              <c:pt idx="4029">
                <c:v>-1.8363400000000001</c:v>
              </c:pt>
              <c:pt idx="4030">
                <c:v>-1.8363400000000001</c:v>
              </c:pt>
              <c:pt idx="4031">
                <c:v>-1.8363400000000001</c:v>
              </c:pt>
              <c:pt idx="4032">
                <c:v>-1.8264100000000001</c:v>
              </c:pt>
              <c:pt idx="4033">
                <c:v>-1.8264100000000001</c:v>
              </c:pt>
              <c:pt idx="4034">
                <c:v>-1.8264100000000001</c:v>
              </c:pt>
              <c:pt idx="4035">
                <c:v>-1.8149500000000001</c:v>
              </c:pt>
              <c:pt idx="4036">
                <c:v>-1.8149500000000001</c:v>
              </c:pt>
              <c:pt idx="4037">
                <c:v>-1.8149500000000001</c:v>
              </c:pt>
              <c:pt idx="4038">
                <c:v>-1.8064499999999999</c:v>
              </c:pt>
              <c:pt idx="4039">
                <c:v>-1.8064499999999999</c:v>
              </c:pt>
              <c:pt idx="4040">
                <c:v>-1.8064499999999999</c:v>
              </c:pt>
              <c:pt idx="4041">
                <c:v>-1.79657</c:v>
              </c:pt>
              <c:pt idx="4042">
                <c:v>-1.79657</c:v>
              </c:pt>
              <c:pt idx="4043">
                <c:v>-1.7864899999999999</c:v>
              </c:pt>
              <c:pt idx="4044">
                <c:v>-1.7864899999999999</c:v>
              </c:pt>
              <c:pt idx="4045">
                <c:v>-1.7864899999999999</c:v>
              </c:pt>
              <c:pt idx="4046">
                <c:v>-1.7765200000000001</c:v>
              </c:pt>
              <c:pt idx="4047">
                <c:v>-1.7765200000000001</c:v>
              </c:pt>
              <c:pt idx="4048">
                <c:v>-1.7765200000000001</c:v>
              </c:pt>
              <c:pt idx="4049">
                <c:v>-1.7651399999999999</c:v>
              </c:pt>
              <c:pt idx="4050">
                <c:v>-1.7651399999999999</c:v>
              </c:pt>
              <c:pt idx="4051">
                <c:v>-1.7651399999999999</c:v>
              </c:pt>
              <c:pt idx="4052">
                <c:v>-1.75651</c:v>
              </c:pt>
              <c:pt idx="4053">
                <c:v>-1.75651</c:v>
              </c:pt>
              <c:pt idx="4054">
                <c:v>-1.75651</c:v>
              </c:pt>
              <c:pt idx="4055">
                <c:v>-1.7463900000000001</c:v>
              </c:pt>
              <c:pt idx="4056">
                <c:v>-1.7392300000000001</c:v>
              </c:pt>
              <c:pt idx="4057">
                <c:v>-1.7392300000000001</c:v>
              </c:pt>
              <c:pt idx="4058">
                <c:v>-1.7321200000000001</c:v>
              </c:pt>
              <c:pt idx="4059">
                <c:v>-1.7321200000000001</c:v>
              </c:pt>
              <c:pt idx="4060">
                <c:v>-1.7321200000000001</c:v>
              </c:pt>
              <c:pt idx="4061">
                <c:v>-1.7222200000000001</c:v>
              </c:pt>
              <c:pt idx="4062">
                <c:v>-1.7222200000000001</c:v>
              </c:pt>
              <c:pt idx="4063">
                <c:v>-1.7222200000000001</c:v>
              </c:pt>
              <c:pt idx="4064">
                <c:v>-1.71227</c:v>
              </c:pt>
              <c:pt idx="4065">
                <c:v>-1.71227</c:v>
              </c:pt>
              <c:pt idx="4066">
                <c:v>-1.71227</c:v>
              </c:pt>
              <c:pt idx="4067">
                <c:v>-1.7022299999999999</c:v>
              </c:pt>
              <c:pt idx="4068">
                <c:v>-1.7022299999999999</c:v>
              </c:pt>
              <c:pt idx="4069">
                <c:v>-1.7022299999999999</c:v>
              </c:pt>
              <c:pt idx="4070">
                <c:v>-1.6921900000000001</c:v>
              </c:pt>
              <c:pt idx="4071">
                <c:v>-1.6921900000000001</c:v>
              </c:pt>
              <c:pt idx="4072">
                <c:v>-1.68499</c:v>
              </c:pt>
              <c:pt idx="4073">
                <c:v>-1.68499</c:v>
              </c:pt>
              <c:pt idx="4074">
                <c:v>-1.6776899999999999</c:v>
              </c:pt>
              <c:pt idx="4075">
                <c:v>-1.6776899999999999</c:v>
              </c:pt>
              <c:pt idx="4076">
                <c:v>-1.6776899999999999</c:v>
              </c:pt>
              <c:pt idx="4077">
                <c:v>-1.66747</c:v>
              </c:pt>
              <c:pt idx="4078">
                <c:v>-1.66747</c:v>
              </c:pt>
              <c:pt idx="4079">
                <c:v>-1.65747</c:v>
              </c:pt>
              <c:pt idx="4080">
                <c:v>-1.65747</c:v>
              </c:pt>
              <c:pt idx="4081">
                <c:v>-1.65747</c:v>
              </c:pt>
              <c:pt idx="4082">
                <c:v>-1.65747</c:v>
              </c:pt>
              <c:pt idx="4083">
                <c:v>-1.6459900000000001</c:v>
              </c:pt>
              <c:pt idx="4084">
                <c:v>-1.6459900000000001</c:v>
              </c:pt>
              <c:pt idx="4085">
                <c:v>-1.63595</c:v>
              </c:pt>
              <c:pt idx="4086">
                <c:v>-1.63595</c:v>
              </c:pt>
              <c:pt idx="4087">
                <c:v>-1.63595</c:v>
              </c:pt>
              <c:pt idx="4088">
                <c:v>-1.6259600000000001</c:v>
              </c:pt>
              <c:pt idx="4089">
                <c:v>-1.6259600000000001</c:v>
              </c:pt>
              <c:pt idx="4090">
                <c:v>-1.6259600000000001</c:v>
              </c:pt>
              <c:pt idx="4091">
                <c:v>-1.6159699999999999</c:v>
              </c:pt>
              <c:pt idx="4092">
                <c:v>-1.6159699999999999</c:v>
              </c:pt>
              <c:pt idx="4093">
                <c:v>-1.6159699999999999</c:v>
              </c:pt>
              <c:pt idx="4094">
                <c:v>-1.6059300000000001</c:v>
              </c:pt>
              <c:pt idx="4095">
                <c:v>-1.6059300000000001</c:v>
              </c:pt>
              <c:pt idx="4096">
                <c:v>-1.6059300000000001</c:v>
              </c:pt>
              <c:pt idx="4097">
                <c:v>-1.5944499999999999</c:v>
              </c:pt>
              <c:pt idx="4098">
                <c:v>-1.5944499999999999</c:v>
              </c:pt>
              <c:pt idx="4099">
                <c:v>-1.5872900000000001</c:v>
              </c:pt>
              <c:pt idx="4100">
                <c:v>-1.5872900000000001</c:v>
              </c:pt>
              <c:pt idx="4101">
                <c:v>-1.58023</c:v>
              </c:pt>
              <c:pt idx="4102">
                <c:v>-1.58023</c:v>
              </c:pt>
              <c:pt idx="4103">
                <c:v>-1.5730200000000001</c:v>
              </c:pt>
              <c:pt idx="4104">
                <c:v>-1.5730200000000001</c:v>
              </c:pt>
              <c:pt idx="4105">
                <c:v>-1.5730200000000001</c:v>
              </c:pt>
              <c:pt idx="4106">
                <c:v>-1.56298</c:v>
              </c:pt>
              <c:pt idx="4107">
                <c:v>-1.56298</c:v>
              </c:pt>
              <c:pt idx="4108">
                <c:v>-1.56298</c:v>
              </c:pt>
              <c:pt idx="4109">
                <c:v>-1.55304</c:v>
              </c:pt>
              <c:pt idx="4110">
                <c:v>-1.55304</c:v>
              </c:pt>
              <c:pt idx="4111">
                <c:v>-1.5459700000000001</c:v>
              </c:pt>
              <c:pt idx="4112">
                <c:v>-1.5459700000000001</c:v>
              </c:pt>
              <c:pt idx="4113">
                <c:v>-1.53881</c:v>
              </c:pt>
              <c:pt idx="4114">
                <c:v>-1.53881</c:v>
              </c:pt>
              <c:pt idx="4115">
                <c:v>-1.5317000000000001</c:v>
              </c:pt>
              <c:pt idx="4116">
                <c:v>-1.5317000000000001</c:v>
              </c:pt>
              <c:pt idx="4117">
                <c:v>-1.5245899999999999</c:v>
              </c:pt>
              <c:pt idx="4118">
                <c:v>-1.5245899999999999</c:v>
              </c:pt>
              <c:pt idx="4119">
                <c:v>-1.5174799999999999</c:v>
              </c:pt>
              <c:pt idx="4120">
                <c:v>-1.5174799999999999</c:v>
              </c:pt>
              <c:pt idx="4121">
                <c:v>-1.51172</c:v>
              </c:pt>
              <c:pt idx="4122">
                <c:v>-1.51172</c:v>
              </c:pt>
              <c:pt idx="4123">
                <c:v>-1.50461</c:v>
              </c:pt>
              <c:pt idx="4124">
                <c:v>-1.50461</c:v>
              </c:pt>
              <c:pt idx="4125">
                <c:v>-1.4947299999999999</c:v>
              </c:pt>
              <c:pt idx="4126">
                <c:v>-1.4947299999999999</c:v>
              </c:pt>
              <c:pt idx="4127">
                <c:v>-1.4947299999999999</c:v>
              </c:pt>
              <c:pt idx="4128">
                <c:v>-1.4845600000000001</c:v>
              </c:pt>
              <c:pt idx="4129">
                <c:v>-1.4845600000000001</c:v>
              </c:pt>
              <c:pt idx="4130">
                <c:v>-1.4773099999999999</c:v>
              </c:pt>
              <c:pt idx="4131">
                <c:v>-1.4773099999999999</c:v>
              </c:pt>
              <c:pt idx="4132">
                <c:v>-1.4701599999999999</c:v>
              </c:pt>
              <c:pt idx="4133">
                <c:v>-1.4701599999999999</c:v>
              </c:pt>
              <c:pt idx="4134">
                <c:v>-1.46305</c:v>
              </c:pt>
              <c:pt idx="4135">
                <c:v>-1.46305</c:v>
              </c:pt>
              <c:pt idx="4136">
                <c:v>-1.45594</c:v>
              </c:pt>
              <c:pt idx="4137">
                <c:v>-1.45594</c:v>
              </c:pt>
              <c:pt idx="4138">
                <c:v>-1.4488300000000001</c:v>
              </c:pt>
              <c:pt idx="4139">
                <c:v>-1.4488300000000001</c:v>
              </c:pt>
              <c:pt idx="4140">
                <c:v>-1.4415800000000001</c:v>
              </c:pt>
              <c:pt idx="4141">
                <c:v>-1.4415800000000001</c:v>
              </c:pt>
              <c:pt idx="4142">
                <c:v>-1.4343699999999999</c:v>
              </c:pt>
              <c:pt idx="4143">
                <c:v>-1.4343699999999999</c:v>
              </c:pt>
              <c:pt idx="4144">
                <c:v>-1.4272199999999999</c:v>
              </c:pt>
              <c:pt idx="4145">
                <c:v>-1.4272199999999999</c:v>
              </c:pt>
              <c:pt idx="4146">
                <c:v>-1.42011</c:v>
              </c:pt>
              <c:pt idx="4147">
                <c:v>-1.42011</c:v>
              </c:pt>
              <c:pt idx="4148">
                <c:v>-1.42011</c:v>
              </c:pt>
              <c:pt idx="4149">
                <c:v>-1.41008</c:v>
              </c:pt>
              <c:pt idx="4150">
                <c:v>-1.41008</c:v>
              </c:pt>
              <c:pt idx="4151">
                <c:v>-1.41008</c:v>
              </c:pt>
              <c:pt idx="4152">
                <c:v>-1.4002399999999999</c:v>
              </c:pt>
              <c:pt idx="4153">
                <c:v>-1.4002399999999999</c:v>
              </c:pt>
              <c:pt idx="4154">
                <c:v>-1.4002399999999999</c:v>
              </c:pt>
              <c:pt idx="4155">
                <c:v>-1.3903099999999999</c:v>
              </c:pt>
              <c:pt idx="4156">
                <c:v>-1.3903099999999999</c:v>
              </c:pt>
              <c:pt idx="4157">
                <c:v>-1.38042</c:v>
              </c:pt>
              <c:pt idx="4158">
                <c:v>-1.38042</c:v>
              </c:pt>
              <c:pt idx="4159">
                <c:v>-1.38042</c:v>
              </c:pt>
              <c:pt idx="4160">
                <c:v>-1.3704799999999999</c:v>
              </c:pt>
              <c:pt idx="4161">
                <c:v>-1.3704799999999999</c:v>
              </c:pt>
              <c:pt idx="4162">
                <c:v>-1.3633299999999999</c:v>
              </c:pt>
              <c:pt idx="4163">
                <c:v>-1.3633299999999999</c:v>
              </c:pt>
              <c:pt idx="4164">
                <c:v>-1.3562700000000001</c:v>
              </c:pt>
              <c:pt idx="4165">
                <c:v>-1.3562700000000001</c:v>
              </c:pt>
              <c:pt idx="4166">
                <c:v>-1.34911</c:v>
              </c:pt>
              <c:pt idx="4167">
                <c:v>-1.34911</c:v>
              </c:pt>
              <c:pt idx="4168">
                <c:v>-1.3418600000000001</c:v>
              </c:pt>
              <c:pt idx="4169">
                <c:v>-1.3418600000000001</c:v>
              </c:pt>
              <c:pt idx="4170">
                <c:v>-1.3347</c:v>
              </c:pt>
              <c:pt idx="4171">
                <c:v>-1.3347</c:v>
              </c:pt>
              <c:pt idx="4172">
                <c:v>-1.3347</c:v>
              </c:pt>
              <c:pt idx="4173">
                <c:v>-1.32467</c:v>
              </c:pt>
              <c:pt idx="4174">
                <c:v>-1.32467</c:v>
              </c:pt>
              <c:pt idx="4175">
                <c:v>-1.32467</c:v>
              </c:pt>
              <c:pt idx="4176">
                <c:v>-1.31446</c:v>
              </c:pt>
              <c:pt idx="4177">
                <c:v>-1.31446</c:v>
              </c:pt>
              <c:pt idx="4178">
                <c:v>-1.31446</c:v>
              </c:pt>
              <c:pt idx="4179">
                <c:v>-1.30443</c:v>
              </c:pt>
              <c:pt idx="4180">
                <c:v>-1.30443</c:v>
              </c:pt>
              <c:pt idx="4181">
                <c:v>-1.2943499999999999</c:v>
              </c:pt>
              <c:pt idx="4182">
                <c:v>-1.2943499999999999</c:v>
              </c:pt>
              <c:pt idx="4183">
                <c:v>-1.2943499999999999</c:v>
              </c:pt>
              <c:pt idx="4184">
                <c:v>-1.28433</c:v>
              </c:pt>
              <c:pt idx="4185">
                <c:v>-1.28433</c:v>
              </c:pt>
              <c:pt idx="4186">
                <c:v>-1.28433</c:v>
              </c:pt>
              <c:pt idx="4187">
                <c:v>-1.2743899999999999</c:v>
              </c:pt>
              <c:pt idx="4188">
                <c:v>-1.2743899999999999</c:v>
              </c:pt>
              <c:pt idx="4189">
                <c:v>-1.2743899999999999</c:v>
              </c:pt>
              <c:pt idx="4190">
                <c:v>-1.2644599999999999</c:v>
              </c:pt>
              <c:pt idx="4191">
                <c:v>-1.2644599999999999</c:v>
              </c:pt>
              <c:pt idx="4192">
                <c:v>-1.2644599999999999</c:v>
              </c:pt>
              <c:pt idx="4193">
                <c:v>-1.2559400000000001</c:v>
              </c:pt>
              <c:pt idx="4194">
                <c:v>-1.2559400000000001</c:v>
              </c:pt>
              <c:pt idx="4195">
                <c:v>-1.2457800000000001</c:v>
              </c:pt>
              <c:pt idx="4196">
                <c:v>-1.2457800000000001</c:v>
              </c:pt>
              <c:pt idx="4197">
                <c:v>-1.2457800000000001</c:v>
              </c:pt>
              <c:pt idx="4198">
                <c:v>-1.23441</c:v>
              </c:pt>
              <c:pt idx="4199">
                <c:v>-1.23441</c:v>
              </c:pt>
              <c:pt idx="4200">
                <c:v>-1.23441</c:v>
              </c:pt>
              <c:pt idx="4201">
                <c:v>-1.22431</c:v>
              </c:pt>
              <c:pt idx="4202">
                <c:v>-1.22431</c:v>
              </c:pt>
              <c:pt idx="4203">
                <c:v>-1.21715</c:v>
              </c:pt>
              <c:pt idx="4204">
                <c:v>-1.21715</c:v>
              </c:pt>
              <c:pt idx="4205">
                <c:v>-1.20994</c:v>
              </c:pt>
              <c:pt idx="4206">
                <c:v>-1.20994</c:v>
              </c:pt>
              <c:pt idx="4207">
                <c:v>-1.20278</c:v>
              </c:pt>
              <c:pt idx="4208">
                <c:v>-1.20278</c:v>
              </c:pt>
              <c:pt idx="4209">
                <c:v>-1.19567</c:v>
              </c:pt>
              <c:pt idx="4210">
                <c:v>-1.19567</c:v>
              </c:pt>
              <c:pt idx="4211">
                <c:v>-1.1886099999999999</c:v>
              </c:pt>
              <c:pt idx="4212">
                <c:v>-1.1886099999999999</c:v>
              </c:pt>
              <c:pt idx="4213">
                <c:v>-1.1886099999999999</c:v>
              </c:pt>
              <c:pt idx="4214">
                <c:v>-1.1786000000000001</c:v>
              </c:pt>
              <c:pt idx="4215">
                <c:v>-1.1786000000000001</c:v>
              </c:pt>
              <c:pt idx="4216">
                <c:v>-1.1714</c:v>
              </c:pt>
              <c:pt idx="4217">
                <c:v>-1.1714</c:v>
              </c:pt>
              <c:pt idx="4218">
                <c:v>-1.1643300000000001</c:v>
              </c:pt>
              <c:pt idx="4219">
                <c:v>-1.1643300000000001</c:v>
              </c:pt>
              <c:pt idx="4220">
                <c:v>-1.15713</c:v>
              </c:pt>
              <c:pt idx="4221">
                <c:v>-1.15713</c:v>
              </c:pt>
              <c:pt idx="4222">
                <c:v>-1.15002</c:v>
              </c:pt>
              <c:pt idx="4223">
                <c:v>-1.15002</c:v>
              </c:pt>
              <c:pt idx="4224">
                <c:v>-1.15002</c:v>
              </c:pt>
              <c:pt idx="4225">
                <c:v>-1.13859</c:v>
              </c:pt>
              <c:pt idx="4226">
                <c:v>-1.13859</c:v>
              </c:pt>
              <c:pt idx="4227">
                <c:v>-1.1315299999999999</c:v>
              </c:pt>
              <c:pt idx="4228">
                <c:v>-1.1315299999999999</c:v>
              </c:pt>
              <c:pt idx="4229">
                <c:v>-1.12442</c:v>
              </c:pt>
              <c:pt idx="4230">
                <c:v>-1.12442</c:v>
              </c:pt>
              <c:pt idx="4231">
                <c:v>-1.1172599999999999</c:v>
              </c:pt>
              <c:pt idx="4232">
                <c:v>-1.1172599999999999</c:v>
              </c:pt>
              <c:pt idx="4233">
                <c:v>-1.1172599999999999</c:v>
              </c:pt>
              <c:pt idx="4234">
                <c:v>-1.10711</c:v>
              </c:pt>
              <c:pt idx="4235">
                <c:v>-1.10711</c:v>
              </c:pt>
              <c:pt idx="4236">
                <c:v>-1.10711</c:v>
              </c:pt>
              <c:pt idx="4237">
                <c:v>-1.09701</c:v>
              </c:pt>
              <c:pt idx="4238">
                <c:v>-1.09701</c:v>
              </c:pt>
              <c:pt idx="4239">
                <c:v>-1.09701</c:v>
              </c:pt>
              <c:pt idx="4240">
                <c:v>-1.08843</c:v>
              </c:pt>
              <c:pt idx="4241">
                <c:v>-1.08843</c:v>
              </c:pt>
              <c:pt idx="4242">
                <c:v>-1.08127</c:v>
              </c:pt>
              <c:pt idx="4243">
                <c:v>-1.08127</c:v>
              </c:pt>
              <c:pt idx="4244">
                <c:v>-1.0712200000000001</c:v>
              </c:pt>
              <c:pt idx="4245">
                <c:v>-1.0712200000000001</c:v>
              </c:pt>
              <c:pt idx="4246">
                <c:v>-1.0712200000000001</c:v>
              </c:pt>
              <c:pt idx="4247">
                <c:v>-1.0613600000000001</c:v>
              </c:pt>
              <c:pt idx="4248">
                <c:v>-1.0613600000000001</c:v>
              </c:pt>
              <c:pt idx="4249">
                <c:v>-1.0542</c:v>
              </c:pt>
              <c:pt idx="4250">
                <c:v>-1.0542</c:v>
              </c:pt>
              <c:pt idx="4251">
                <c:v>-1.04714</c:v>
              </c:pt>
              <c:pt idx="4252">
                <c:v>-1.04714</c:v>
              </c:pt>
              <c:pt idx="4253">
                <c:v>-1.04714</c:v>
              </c:pt>
              <c:pt idx="4254">
                <c:v>-1.0358099999999999</c:v>
              </c:pt>
              <c:pt idx="4255">
                <c:v>-1.0358099999999999</c:v>
              </c:pt>
              <c:pt idx="4256">
                <c:v>-1.0358099999999999</c:v>
              </c:pt>
              <c:pt idx="4257">
                <c:v>-1.0273699999999999</c:v>
              </c:pt>
              <c:pt idx="4258">
                <c:v>-1.0273699999999999</c:v>
              </c:pt>
              <c:pt idx="4259">
                <c:v>-1.0273699999999999</c:v>
              </c:pt>
              <c:pt idx="4260">
                <c:v>-1.01736</c:v>
              </c:pt>
              <c:pt idx="4261">
                <c:v>-1.01736</c:v>
              </c:pt>
              <c:pt idx="4262">
                <c:v>-1.0074099999999999</c:v>
              </c:pt>
              <c:pt idx="4263">
                <c:v>-1.0074099999999999</c:v>
              </c:pt>
              <c:pt idx="4264">
                <c:v>-1.0074099999999999</c:v>
              </c:pt>
              <c:pt idx="4265">
                <c:v>-0.99748300000000001</c:v>
              </c:pt>
              <c:pt idx="4266">
                <c:v>-0.99748300000000001</c:v>
              </c:pt>
              <c:pt idx="4267">
                <c:v>-0.99748300000000001</c:v>
              </c:pt>
              <c:pt idx="4268">
                <c:v>-0.98583399999999999</c:v>
              </c:pt>
              <c:pt idx="4269">
                <c:v>-0.98583399999999999</c:v>
              </c:pt>
              <c:pt idx="4270">
                <c:v>-0.98583399999999999</c:v>
              </c:pt>
              <c:pt idx="4271">
                <c:v>-0.97714599999999996</c:v>
              </c:pt>
              <c:pt idx="4272">
                <c:v>-0.97714599999999996</c:v>
              </c:pt>
              <c:pt idx="4273">
                <c:v>-0.97714599999999996</c:v>
              </c:pt>
              <c:pt idx="4274">
                <c:v>-0.96707299999999996</c:v>
              </c:pt>
              <c:pt idx="4275">
                <c:v>-0.96707299999999996</c:v>
              </c:pt>
              <c:pt idx="4276">
                <c:v>-0.95704699999999998</c:v>
              </c:pt>
              <c:pt idx="4277">
                <c:v>-0.95704699999999998</c:v>
              </c:pt>
              <c:pt idx="4278">
                <c:v>-0.95704699999999998</c:v>
              </c:pt>
              <c:pt idx="4279">
                <c:v>-0.94711699999999999</c:v>
              </c:pt>
              <c:pt idx="4280">
                <c:v>-0.94711699999999999</c:v>
              </c:pt>
              <c:pt idx="4281">
                <c:v>-0.94711699999999999</c:v>
              </c:pt>
              <c:pt idx="4282">
                <c:v>-0.93704399999999999</c:v>
              </c:pt>
              <c:pt idx="4283">
                <c:v>-0.93704399999999999</c:v>
              </c:pt>
              <c:pt idx="4284">
                <c:v>-0.93704399999999999</c:v>
              </c:pt>
              <c:pt idx="4285">
                <c:v>-0.92711399999999999</c:v>
              </c:pt>
              <c:pt idx="4286">
                <c:v>-0.92711399999999999</c:v>
              </c:pt>
              <c:pt idx="4287">
                <c:v>-0.92711399999999999</c:v>
              </c:pt>
              <c:pt idx="4288">
                <c:v>-0.91699399999999998</c:v>
              </c:pt>
              <c:pt idx="4289">
                <c:v>-0.91699399999999998</c:v>
              </c:pt>
              <c:pt idx="4290">
                <c:v>-0.90687300000000004</c:v>
              </c:pt>
              <c:pt idx="4291">
                <c:v>-0.90687300000000004</c:v>
              </c:pt>
              <c:pt idx="4292">
                <c:v>-0.90687300000000004</c:v>
              </c:pt>
              <c:pt idx="4293">
                <c:v>-0.89675199999999999</c:v>
              </c:pt>
              <c:pt idx="4294">
                <c:v>-0.89675199999999999</c:v>
              </c:pt>
              <c:pt idx="4295">
                <c:v>-0.88949500000000004</c:v>
              </c:pt>
              <c:pt idx="4296">
                <c:v>-0.88949500000000004</c:v>
              </c:pt>
              <c:pt idx="4297">
                <c:v>-0.882239</c:v>
              </c:pt>
              <c:pt idx="4298">
                <c:v>-0.882239</c:v>
              </c:pt>
              <c:pt idx="4299">
                <c:v>-0.882239</c:v>
              </c:pt>
              <c:pt idx="4300">
                <c:v>-0.872166</c:v>
              </c:pt>
              <c:pt idx="4301">
                <c:v>-0.872166</c:v>
              </c:pt>
              <c:pt idx="4302">
                <c:v>-0.86505299999999996</c:v>
              </c:pt>
              <c:pt idx="4303">
                <c:v>-0.86505299999999996</c:v>
              </c:pt>
              <c:pt idx="4304">
                <c:v>-0.85827299999999995</c:v>
              </c:pt>
              <c:pt idx="4305">
                <c:v>-0.85827299999999995</c:v>
              </c:pt>
              <c:pt idx="4306">
                <c:v>-0.85130300000000003</c:v>
              </c:pt>
              <c:pt idx="4307">
                <c:v>-0.85130300000000003</c:v>
              </c:pt>
              <c:pt idx="4308">
                <c:v>-0.84438100000000005</c:v>
              </c:pt>
              <c:pt idx="4309">
                <c:v>-0.84438100000000005</c:v>
              </c:pt>
              <c:pt idx="4310">
                <c:v>-0.83731599999999995</c:v>
              </c:pt>
              <c:pt idx="4311">
                <c:v>-0.83731599999999995</c:v>
              </c:pt>
              <c:pt idx="4312">
                <c:v>-0.830202</c:v>
              </c:pt>
              <c:pt idx="4313">
                <c:v>-0.830202</c:v>
              </c:pt>
              <c:pt idx="4314">
                <c:v>-0.82332799999999995</c:v>
              </c:pt>
              <c:pt idx="4315">
                <c:v>-0.82332799999999995</c:v>
              </c:pt>
              <c:pt idx="4316">
                <c:v>-0.81616699999999998</c:v>
              </c:pt>
              <c:pt idx="4317">
                <c:v>-0.81616699999999998</c:v>
              </c:pt>
              <c:pt idx="4318">
                <c:v>-0.80910099999999996</c:v>
              </c:pt>
              <c:pt idx="4319">
                <c:v>-0.80910099999999996</c:v>
              </c:pt>
              <c:pt idx="4320">
                <c:v>-0.80189299999999997</c:v>
              </c:pt>
              <c:pt idx="4321">
                <c:v>-0.80189299999999997</c:v>
              </c:pt>
              <c:pt idx="4322">
                <c:v>-0.79463600000000001</c:v>
              </c:pt>
              <c:pt idx="4323">
                <c:v>-0.79463600000000001</c:v>
              </c:pt>
              <c:pt idx="4324">
                <c:v>-0.78757100000000002</c:v>
              </c:pt>
              <c:pt idx="4325">
                <c:v>-0.78757100000000002</c:v>
              </c:pt>
              <c:pt idx="4326">
                <c:v>-0.780362</c:v>
              </c:pt>
              <c:pt idx="4327">
                <c:v>-0.780362</c:v>
              </c:pt>
              <c:pt idx="4328">
                <c:v>-0.77324899999999996</c:v>
              </c:pt>
              <c:pt idx="4329">
                <c:v>-0.77324899999999996</c:v>
              </c:pt>
              <c:pt idx="4330">
                <c:v>-0.76608799999999999</c:v>
              </c:pt>
              <c:pt idx="4331">
                <c:v>-0.76608799999999999</c:v>
              </c:pt>
              <c:pt idx="4332">
                <c:v>-0.75887899999999997</c:v>
              </c:pt>
              <c:pt idx="4333">
                <c:v>-0.75887899999999997</c:v>
              </c:pt>
              <c:pt idx="4334">
                <c:v>-0.75176600000000005</c:v>
              </c:pt>
              <c:pt idx="4335">
                <c:v>-0.75176600000000005</c:v>
              </c:pt>
              <c:pt idx="4336">
                <c:v>-0.75176600000000005</c:v>
              </c:pt>
              <c:pt idx="4337">
                <c:v>-0.74165499999999995</c:v>
              </c:pt>
              <c:pt idx="4338">
                <c:v>-0.74165499999999995</c:v>
              </c:pt>
              <c:pt idx="4339">
                <c:v>-0.74165499999999995</c:v>
              </c:pt>
              <c:pt idx="4340">
                <c:v>-0.73158299999999998</c:v>
              </c:pt>
              <c:pt idx="4341">
                <c:v>-0.73158299999999998</c:v>
              </c:pt>
              <c:pt idx="4342">
                <c:v>-0.72434100000000001</c:v>
              </c:pt>
              <c:pt idx="4343">
                <c:v>-0.72434100000000001</c:v>
              </c:pt>
              <c:pt idx="4344">
                <c:v>-0.71714699999999998</c:v>
              </c:pt>
              <c:pt idx="4345">
                <c:v>-0.71714699999999998</c:v>
              </c:pt>
              <c:pt idx="4346">
                <c:v>-0.70985699999999996</c:v>
              </c:pt>
              <c:pt idx="4347">
                <c:v>-0.70985699999999996</c:v>
              </c:pt>
              <c:pt idx="4348">
                <c:v>-0.701129</c:v>
              </c:pt>
              <c:pt idx="4349">
                <c:v>-0.701129</c:v>
              </c:pt>
              <c:pt idx="4350">
                <c:v>-0.701129</c:v>
              </c:pt>
              <c:pt idx="4351">
                <c:v>-0.69100899999999998</c:v>
              </c:pt>
              <c:pt idx="4352">
                <c:v>-0.69100899999999998</c:v>
              </c:pt>
              <c:pt idx="4353">
                <c:v>-0.68376700000000001</c:v>
              </c:pt>
              <c:pt idx="4354">
                <c:v>-0.68376700000000001</c:v>
              </c:pt>
              <c:pt idx="4355">
                <c:v>-0.67671700000000001</c:v>
              </c:pt>
              <c:pt idx="4356">
                <c:v>-0.67671700000000001</c:v>
              </c:pt>
              <c:pt idx="4357">
                <c:v>-0.669763</c:v>
              </c:pt>
              <c:pt idx="4358">
                <c:v>-0.669763</c:v>
              </c:pt>
              <c:pt idx="4359">
                <c:v>-0.669763</c:v>
              </c:pt>
              <c:pt idx="4360">
                <c:v>-0.66002700000000003</c:v>
              </c:pt>
              <c:pt idx="4361">
                <c:v>-0.66002700000000003</c:v>
              </c:pt>
              <c:pt idx="4362">
                <c:v>-0.66002700000000003</c:v>
              </c:pt>
              <c:pt idx="4363">
                <c:v>-0.650339</c:v>
              </c:pt>
              <c:pt idx="4364">
                <c:v>-0.650339</c:v>
              </c:pt>
              <c:pt idx="4365">
                <c:v>-0.650339</c:v>
              </c:pt>
              <c:pt idx="4366">
                <c:v>-0.64026700000000003</c:v>
              </c:pt>
              <c:pt idx="4367">
                <c:v>-0.63312100000000004</c:v>
              </c:pt>
              <c:pt idx="4368">
                <c:v>-0.63312100000000004</c:v>
              </c:pt>
              <c:pt idx="4369">
                <c:v>-0.63312100000000004</c:v>
              </c:pt>
              <c:pt idx="4370">
                <c:v>-0.62592700000000001</c:v>
              </c:pt>
              <c:pt idx="4371">
                <c:v>-0.61868500000000004</c:v>
              </c:pt>
              <c:pt idx="4372">
                <c:v>-0.61868500000000004</c:v>
              </c:pt>
              <c:pt idx="4373">
                <c:v>-0.61292999999999997</c:v>
              </c:pt>
              <c:pt idx="4374">
                <c:v>-0.61292999999999997</c:v>
              </c:pt>
              <c:pt idx="4375">
                <c:v>-0.60573600000000005</c:v>
              </c:pt>
              <c:pt idx="4376">
                <c:v>-0.60573600000000005</c:v>
              </c:pt>
              <c:pt idx="4377">
                <c:v>-0.59820600000000002</c:v>
              </c:pt>
              <c:pt idx="4378">
                <c:v>-0.59820600000000002</c:v>
              </c:pt>
              <c:pt idx="4379">
                <c:v>-0.59820600000000002</c:v>
              </c:pt>
              <c:pt idx="4380">
                <c:v>-0.59820600000000002</c:v>
              </c:pt>
              <c:pt idx="4381">
                <c:v>-0.58645599999999998</c:v>
              </c:pt>
              <c:pt idx="4382">
                <c:v>-0.57935800000000004</c:v>
              </c:pt>
              <c:pt idx="4383">
                <c:v>-0.57935800000000004</c:v>
              </c:pt>
              <c:pt idx="4384">
                <c:v>-0.57935800000000004</c:v>
              </c:pt>
              <c:pt idx="4385">
                <c:v>-0.57935800000000004</c:v>
              </c:pt>
              <c:pt idx="4386">
                <c:v>-0.56808700000000001</c:v>
              </c:pt>
              <c:pt idx="4387">
                <c:v>-0.56808700000000001</c:v>
              </c:pt>
              <c:pt idx="4388">
                <c:v>-0.56108499999999994</c:v>
              </c:pt>
              <c:pt idx="4389">
                <c:v>-0.56108499999999994</c:v>
              </c:pt>
              <c:pt idx="4390">
                <c:v>-0.55384299999999997</c:v>
              </c:pt>
              <c:pt idx="4391">
                <c:v>-0.55384299999999997</c:v>
              </c:pt>
              <c:pt idx="4392">
                <c:v>-0.546601</c:v>
              </c:pt>
              <c:pt idx="4393">
                <c:v>-0.54084600000000005</c:v>
              </c:pt>
              <c:pt idx="4394">
                <c:v>-0.54084600000000005</c:v>
              </c:pt>
              <c:pt idx="4395">
                <c:v>-0.53369999999999995</c:v>
              </c:pt>
              <c:pt idx="4396">
                <c:v>-0.53369999999999995</c:v>
              </c:pt>
              <c:pt idx="4397">
                <c:v>-0.52751300000000001</c:v>
              </c:pt>
              <c:pt idx="4398">
                <c:v>-0.52751300000000001</c:v>
              </c:pt>
              <c:pt idx="4399">
                <c:v>-0.52751300000000001</c:v>
              </c:pt>
              <c:pt idx="4400">
                <c:v>-0.52751300000000001</c:v>
              </c:pt>
              <c:pt idx="4401">
                <c:v>-0.51763300000000001</c:v>
              </c:pt>
              <c:pt idx="4402">
                <c:v>-0.51763300000000001</c:v>
              </c:pt>
              <c:pt idx="4403">
                <c:v>-0.50828099999999998</c:v>
              </c:pt>
              <c:pt idx="4404">
                <c:v>-0.50828099999999998</c:v>
              </c:pt>
              <c:pt idx="4405">
                <c:v>-0.50828099999999998</c:v>
              </c:pt>
              <c:pt idx="4406">
                <c:v>-0.49863499999999999</c:v>
              </c:pt>
              <c:pt idx="4407">
                <c:v>-0.49863499999999999</c:v>
              </c:pt>
              <c:pt idx="4408">
                <c:v>-0.49863499999999999</c:v>
              </c:pt>
              <c:pt idx="4409">
                <c:v>-0.48875600000000002</c:v>
              </c:pt>
              <c:pt idx="4410">
                <c:v>-0.48875600000000002</c:v>
              </c:pt>
              <c:pt idx="4411">
                <c:v>-0.48875600000000002</c:v>
              </c:pt>
              <c:pt idx="4412">
                <c:v>-0.47873199999999999</c:v>
              </c:pt>
              <c:pt idx="4413">
                <c:v>-0.47873199999999999</c:v>
              </c:pt>
              <c:pt idx="4414">
                <c:v>-0.47873199999999999</c:v>
              </c:pt>
              <c:pt idx="4415">
                <c:v>-0.46861199999999997</c:v>
              </c:pt>
              <c:pt idx="4416">
                <c:v>-0.46861199999999997</c:v>
              </c:pt>
              <c:pt idx="4417">
                <c:v>-0.45854099999999998</c:v>
              </c:pt>
              <c:pt idx="4418">
                <c:v>-0.45854099999999998</c:v>
              </c:pt>
              <c:pt idx="4419">
                <c:v>-0.45854099999999998</c:v>
              </c:pt>
              <c:pt idx="4420">
                <c:v>-0.448517</c:v>
              </c:pt>
              <c:pt idx="4421">
                <c:v>-0.448517</c:v>
              </c:pt>
              <c:pt idx="4422">
                <c:v>-0.448517</c:v>
              </c:pt>
              <c:pt idx="4423">
                <c:v>-0.43849300000000002</c:v>
              </c:pt>
              <c:pt idx="4424">
                <c:v>-0.43849300000000002</c:v>
              </c:pt>
              <c:pt idx="4425">
                <c:v>-0.43849300000000002</c:v>
              </c:pt>
              <c:pt idx="4426">
                <c:v>-0.42832500000000001</c:v>
              </c:pt>
              <c:pt idx="4427">
                <c:v>-0.42832500000000001</c:v>
              </c:pt>
              <c:pt idx="4428">
                <c:v>-0.42832500000000001</c:v>
              </c:pt>
              <c:pt idx="4429">
                <c:v>-0.41825299999999999</c:v>
              </c:pt>
              <c:pt idx="4430">
                <c:v>-0.41825299999999999</c:v>
              </c:pt>
              <c:pt idx="4431">
                <c:v>-0.40827799999999997</c:v>
              </c:pt>
              <c:pt idx="4432">
                <c:v>-0.40827799999999997</c:v>
              </c:pt>
              <c:pt idx="4433">
                <c:v>-0.40827799999999997</c:v>
              </c:pt>
              <c:pt idx="4434">
                <c:v>-0.39835100000000001</c:v>
              </c:pt>
              <c:pt idx="4435">
                <c:v>-0.39835100000000001</c:v>
              </c:pt>
              <c:pt idx="4436">
                <c:v>-0.39835100000000001</c:v>
              </c:pt>
              <c:pt idx="4437">
                <c:v>-0.38823099999999999</c:v>
              </c:pt>
              <c:pt idx="4438">
                <c:v>-0.38823099999999999</c:v>
              </c:pt>
              <c:pt idx="4439">
                <c:v>-0.38823099999999999</c:v>
              </c:pt>
              <c:pt idx="4440">
                <c:v>-0.37676100000000001</c:v>
              </c:pt>
              <c:pt idx="4441">
                <c:v>-0.37676100000000001</c:v>
              </c:pt>
              <c:pt idx="4442">
                <c:v>-0.37676100000000001</c:v>
              </c:pt>
              <c:pt idx="4443">
                <c:v>-0.36813499999999999</c:v>
              </c:pt>
              <c:pt idx="4444">
                <c:v>-0.36813499999999999</c:v>
              </c:pt>
              <c:pt idx="4445">
                <c:v>-0.36813499999999999</c:v>
              </c:pt>
              <c:pt idx="4446">
                <c:v>-0.35801500000000003</c:v>
              </c:pt>
              <c:pt idx="4447">
                <c:v>-0.35801500000000003</c:v>
              </c:pt>
              <c:pt idx="4448">
                <c:v>-0.34799099999999999</c:v>
              </c:pt>
              <c:pt idx="4449">
                <c:v>-0.34799099999999999</c:v>
              </c:pt>
              <c:pt idx="4450">
                <c:v>-0.34799099999999999</c:v>
              </c:pt>
              <c:pt idx="4451">
                <c:v>-0.33796799999999999</c:v>
              </c:pt>
              <c:pt idx="4452">
                <c:v>-0.33796799999999999</c:v>
              </c:pt>
              <c:pt idx="4453">
                <c:v>-0.33796799999999999</c:v>
              </c:pt>
              <c:pt idx="4454">
                <c:v>-0.32799200000000001</c:v>
              </c:pt>
              <c:pt idx="4455">
                <c:v>-0.32799200000000001</c:v>
              </c:pt>
              <c:pt idx="4456">
                <c:v>-0.32799200000000001</c:v>
              </c:pt>
              <c:pt idx="4457">
                <c:v>-0.31811299999999998</c:v>
              </c:pt>
              <c:pt idx="4458">
                <c:v>-0.31811299999999998</c:v>
              </c:pt>
              <c:pt idx="4459">
                <c:v>-0.31811299999999998</c:v>
              </c:pt>
              <c:pt idx="4460">
                <c:v>-0.30823400000000001</c:v>
              </c:pt>
              <c:pt idx="4461">
                <c:v>-0.30823400000000001</c:v>
              </c:pt>
              <c:pt idx="4462">
                <c:v>-0.298259</c:v>
              </c:pt>
              <c:pt idx="4463">
                <c:v>-0.298259</c:v>
              </c:pt>
              <c:pt idx="4464">
                <c:v>-0.298259</c:v>
              </c:pt>
              <c:pt idx="4465">
                <c:v>-0.288331</c:v>
              </c:pt>
              <c:pt idx="4466">
                <c:v>-0.288331</c:v>
              </c:pt>
              <c:pt idx="4467">
                <c:v>-0.288331</c:v>
              </c:pt>
              <c:pt idx="4468">
                <c:v>-0.27835599999999999</c:v>
              </c:pt>
              <c:pt idx="4469">
                <c:v>-0.27835599999999999</c:v>
              </c:pt>
              <c:pt idx="4470">
                <c:v>-0.27835599999999999</c:v>
              </c:pt>
              <c:pt idx="4471">
                <c:v>-0.26833200000000001</c:v>
              </c:pt>
              <c:pt idx="4472">
                <c:v>-0.26833200000000001</c:v>
              </c:pt>
              <c:pt idx="4473">
                <c:v>-0.26833200000000001</c:v>
              </c:pt>
              <c:pt idx="4474">
                <c:v>-0.258357</c:v>
              </c:pt>
              <c:pt idx="4475">
                <c:v>-0.258357</c:v>
              </c:pt>
              <c:pt idx="4476">
                <c:v>-0.24835599999999999</c:v>
              </c:pt>
              <c:pt idx="4477">
                <c:v>-0.24835599999999999</c:v>
              </c:pt>
              <c:pt idx="4478">
                <c:v>-0.24835599999999999</c:v>
              </c:pt>
              <c:pt idx="4479">
                <c:v>-0.23841499999999999</c:v>
              </c:pt>
              <c:pt idx="4480">
                <c:v>-0.23841499999999999</c:v>
              </c:pt>
              <c:pt idx="4481">
                <c:v>-0.23841499999999999</c:v>
              </c:pt>
              <c:pt idx="4482">
                <c:v>-0.228328</c:v>
              </c:pt>
              <c:pt idx="4483">
                <c:v>-0.228328</c:v>
              </c:pt>
              <c:pt idx="4484">
                <c:v>-0.228328</c:v>
              </c:pt>
              <c:pt idx="4485">
                <c:v>-0.218143</c:v>
              </c:pt>
              <c:pt idx="4486">
                <c:v>-0.218143</c:v>
              </c:pt>
              <c:pt idx="4487">
                <c:v>-0.218143</c:v>
              </c:pt>
              <c:pt idx="4488">
                <c:v>-0.20810400000000001</c:v>
              </c:pt>
              <c:pt idx="4489">
                <c:v>-0.20810400000000001</c:v>
              </c:pt>
              <c:pt idx="4490">
                <c:v>-0.19791900000000001</c:v>
              </c:pt>
              <c:pt idx="4491">
                <c:v>-0.19791900000000001</c:v>
              </c:pt>
              <c:pt idx="4492">
                <c:v>-0.19791900000000001</c:v>
              </c:pt>
              <c:pt idx="4493">
                <c:v>-0.18773400000000001</c:v>
              </c:pt>
              <c:pt idx="4494">
                <c:v>-0.18773400000000001</c:v>
              </c:pt>
              <c:pt idx="4495">
                <c:v>-0.18773400000000001</c:v>
              </c:pt>
              <c:pt idx="4496">
                <c:v>-0.17749999999999999</c:v>
              </c:pt>
              <c:pt idx="4497">
                <c:v>-0.17749999999999999</c:v>
              </c:pt>
              <c:pt idx="4498">
                <c:v>-0.17749999999999999</c:v>
              </c:pt>
              <c:pt idx="4499">
                <c:v>-0.16741200000000001</c:v>
              </c:pt>
              <c:pt idx="4500">
                <c:v>-0.16741200000000001</c:v>
              </c:pt>
              <c:pt idx="4501">
                <c:v>-0.16741200000000001</c:v>
              </c:pt>
              <c:pt idx="4502">
                <c:v>-0.15884300000000001</c:v>
              </c:pt>
              <c:pt idx="4503">
                <c:v>-0.15884300000000001</c:v>
              </c:pt>
              <c:pt idx="4504">
                <c:v>-0.14890200000000001</c:v>
              </c:pt>
              <c:pt idx="4505">
                <c:v>-0.14890200000000001</c:v>
              </c:pt>
              <c:pt idx="4506">
                <c:v>-0.14890200000000001</c:v>
              </c:pt>
              <c:pt idx="4507">
                <c:v>-0.138962</c:v>
              </c:pt>
              <c:pt idx="4508">
                <c:v>-0.138962</c:v>
              </c:pt>
              <c:pt idx="4509">
                <c:v>-0.138962</c:v>
              </c:pt>
              <c:pt idx="4510">
                <c:v>-0.12740499999999999</c:v>
              </c:pt>
              <c:pt idx="4511">
                <c:v>-0.12740499999999999</c:v>
              </c:pt>
              <c:pt idx="4512">
                <c:v>-0.12740499999999999</c:v>
              </c:pt>
              <c:pt idx="4513">
                <c:v>-0.118787</c:v>
              </c:pt>
              <c:pt idx="4514">
                <c:v>-0.118787</c:v>
              </c:pt>
              <c:pt idx="4515">
                <c:v>-0.108651</c:v>
              </c:pt>
              <c:pt idx="4516">
                <c:v>-0.108651</c:v>
              </c:pt>
              <c:pt idx="4517">
                <c:v>-0.108651</c:v>
              </c:pt>
              <c:pt idx="4518">
                <c:v>-9.8563499999999998E-2</c:v>
              </c:pt>
              <c:pt idx="4519">
                <c:v>-9.8563499999999998E-2</c:v>
              </c:pt>
              <c:pt idx="4520">
                <c:v>-9.8563499999999998E-2</c:v>
              </c:pt>
              <c:pt idx="4521">
                <c:v>-8.8574E-2</c:v>
              </c:pt>
              <c:pt idx="4522">
                <c:v>-8.8574E-2</c:v>
              </c:pt>
              <c:pt idx="4523">
                <c:v>-8.8574E-2</c:v>
              </c:pt>
              <c:pt idx="4524">
                <c:v>-7.7115600000000006E-2</c:v>
              </c:pt>
              <c:pt idx="4525">
                <c:v>-7.7115600000000006E-2</c:v>
              </c:pt>
              <c:pt idx="4526">
                <c:v>-7.7115600000000006E-2</c:v>
              </c:pt>
              <c:pt idx="4527">
                <c:v>-6.7224099999999995E-2</c:v>
              </c:pt>
              <c:pt idx="4528">
                <c:v>-6.7224099999999995E-2</c:v>
              </c:pt>
              <c:pt idx="4529">
                <c:v>-6.7224099999999995E-2</c:v>
              </c:pt>
              <c:pt idx="4530">
                <c:v>-5.7234699999999999E-2</c:v>
              </c:pt>
              <c:pt idx="4531">
                <c:v>-5.7234699999999999E-2</c:v>
              </c:pt>
              <c:pt idx="4532">
                <c:v>-5.7234699999999999E-2</c:v>
              </c:pt>
              <c:pt idx="4533">
                <c:v>-4.8714300000000002E-2</c:v>
              </c:pt>
              <c:pt idx="4534">
                <c:v>-4.8714300000000002E-2</c:v>
              </c:pt>
              <c:pt idx="4535">
                <c:v>-3.8773799999999997E-2</c:v>
              </c:pt>
              <c:pt idx="4536">
                <c:v>-3.8773799999999997E-2</c:v>
              </c:pt>
              <c:pt idx="4537">
                <c:v>-3.8773799999999997E-2</c:v>
              </c:pt>
              <c:pt idx="4538">
                <c:v>-2.7364300000000001E-2</c:v>
              </c:pt>
              <c:pt idx="4539">
                <c:v>-2.7364300000000001E-2</c:v>
              </c:pt>
              <c:pt idx="4540">
                <c:v>-2.7364300000000001E-2</c:v>
              </c:pt>
              <c:pt idx="4541">
                <c:v>-1.7228E-2</c:v>
              </c:pt>
              <c:pt idx="4542">
                <c:v>-1.7228E-2</c:v>
              </c:pt>
              <c:pt idx="4543">
                <c:v>-1.7228E-2</c:v>
              </c:pt>
              <c:pt idx="4544">
                <c:v>-7.8261600000000004E-3</c:v>
              </c:pt>
              <c:pt idx="4545">
                <c:v>-7.8261600000000004E-3</c:v>
              </c:pt>
              <c:pt idx="4546">
                <c:v>-7.8261600000000004E-3</c:v>
              </c:pt>
              <c:pt idx="4547">
                <c:v>-2.2927999999999998E-3</c:v>
              </c:pt>
              <c:pt idx="4548">
                <c:v>-2.2927999999999998E-3</c:v>
              </c:pt>
              <c:pt idx="4549">
                <c:v>1.4253600000000001E-3</c:v>
              </c:pt>
              <c:pt idx="4550">
                <c:v>1.4253600000000001E-3</c:v>
              </c:pt>
              <c:pt idx="4551">
                <c:v>5.7242999999999999E-3</c:v>
              </c:pt>
            </c:numLit>
          </c:xVal>
          <c:yVal>
            <c:numLit>
              <c:formatCode>General</c:formatCode>
              <c:ptCount val="4552"/>
              <c:pt idx="0">
                <c:v>-246.31463675194991</c:v>
              </c:pt>
              <c:pt idx="1">
                <c:v>-246.54506430574162</c:v>
              </c:pt>
              <c:pt idx="2">
                <c:v>-246.69787778827114</c:v>
              </c:pt>
              <c:pt idx="3">
                <c:v>-246.79549904234761</c:v>
              </c:pt>
              <c:pt idx="4">
                <c:v>-246.61784905701415</c:v>
              </c:pt>
              <c:pt idx="5">
                <c:v>-246.88484146215609</c:v>
              </c:pt>
              <c:pt idx="6">
                <c:v>-246.87518282217678</c:v>
              </c:pt>
              <c:pt idx="7">
                <c:v>-247.05800707892772</c:v>
              </c:pt>
              <c:pt idx="8">
                <c:v>-247.1890886215038</c:v>
              </c:pt>
              <c:pt idx="9">
                <c:v>-247.33672783261585</c:v>
              </c:pt>
              <c:pt idx="10">
                <c:v>-247.62338246914422</c:v>
              </c:pt>
              <c:pt idx="11">
                <c:v>-247.68409392044262</c:v>
              </c:pt>
              <c:pt idx="12">
                <c:v>-247.96005506270814</c:v>
              </c:pt>
              <c:pt idx="13">
                <c:v>-248.00144923404798</c:v>
              </c:pt>
              <c:pt idx="14">
                <c:v>-248.60407937847035</c:v>
              </c:pt>
              <c:pt idx="15">
                <c:v>-248.98249109480199</c:v>
              </c:pt>
              <c:pt idx="16">
                <c:v>-250.23225011783703</c:v>
              </c:pt>
              <c:pt idx="17">
                <c:v>-252.0063353111766</c:v>
              </c:pt>
              <c:pt idx="18">
                <c:v>-252.88182203501401</c:v>
              </c:pt>
              <c:pt idx="19">
                <c:v>-254.60692412560141</c:v>
              </c:pt>
              <c:pt idx="20">
                <c:v>-255.65902598048882</c:v>
              </c:pt>
              <c:pt idx="21">
                <c:v>-257.57902562780129</c:v>
              </c:pt>
              <c:pt idx="22">
                <c:v>-259.69323292898309</c:v>
              </c:pt>
              <c:pt idx="23">
                <c:v>-260.49214043584186</c:v>
              </c:pt>
              <c:pt idx="24">
                <c:v>-262.43076746025724</c:v>
              </c:pt>
              <c:pt idx="25">
                <c:v>-263.41353407815041</c:v>
              </c:pt>
              <c:pt idx="26">
                <c:v>-265.30283304838576</c:v>
              </c:pt>
              <c:pt idx="27">
                <c:v>-267.20627502716229</c:v>
              </c:pt>
              <c:pt idx="28">
                <c:v>-268.0620995196133</c:v>
              </c:pt>
              <c:pt idx="29">
                <c:v>-269.66301909618124</c:v>
              </c:pt>
              <c:pt idx="30">
                <c:v>-270.54436999429186</c:v>
              </c:pt>
              <c:pt idx="31">
                <c:v>-272.37709693036282</c:v>
              </c:pt>
              <c:pt idx="32">
                <c:v>-274.10426872951729</c:v>
              </c:pt>
              <c:pt idx="33">
                <c:v>-274.83039148510346</c:v>
              </c:pt>
              <c:pt idx="34">
                <c:v>-276.4323459159549</c:v>
              </c:pt>
              <c:pt idx="35">
                <c:v>-277.22469934568477</c:v>
              </c:pt>
              <c:pt idx="36">
                <c:v>-278.66935592544485</c:v>
              </c:pt>
              <c:pt idx="37">
                <c:v>-280.37686549321285</c:v>
              </c:pt>
              <c:pt idx="38">
                <c:v>-281.08436087169616</c:v>
              </c:pt>
              <c:pt idx="39">
                <c:v>-282.51625424862647</c:v>
              </c:pt>
              <c:pt idx="40">
                <c:v>-283.16338312723911</c:v>
              </c:pt>
              <c:pt idx="41">
                <c:v>-284.37554244464053</c:v>
              </c:pt>
              <c:pt idx="42">
                <c:v>-285.85676387575074</c:v>
              </c:pt>
              <c:pt idx="43">
                <c:v>-286.46560314587413</c:v>
              </c:pt>
              <c:pt idx="44">
                <c:v>-287.74640779741407</c:v>
              </c:pt>
              <c:pt idx="45">
                <c:v>-288.20208863357999</c:v>
              </c:pt>
              <c:pt idx="46">
                <c:v>-289.41355804812571</c:v>
              </c:pt>
              <c:pt idx="47">
                <c:v>-290.72471842531485</c:v>
              </c:pt>
              <c:pt idx="48">
                <c:v>-291.21247974426916</c:v>
              </c:pt>
              <c:pt idx="49">
                <c:v>-292.27837965626986</c:v>
              </c:pt>
              <c:pt idx="50">
                <c:v>-292.7071542810649</c:v>
              </c:pt>
              <c:pt idx="51">
                <c:v>-293.71613720747325</c:v>
              </c:pt>
              <c:pt idx="52">
                <c:v>-294.77858760519558</c:v>
              </c:pt>
              <c:pt idx="53">
                <c:v>-295.20563747285149</c:v>
              </c:pt>
              <c:pt idx="54">
                <c:v>-296.01075410541114</c:v>
              </c:pt>
              <c:pt idx="55">
                <c:v>-296.29395922766122</c:v>
              </c:pt>
              <c:pt idx="56">
                <c:v>-297.37814156533693</c:v>
              </c:pt>
              <c:pt idx="57">
                <c:v>-298.89213338209123</c:v>
              </c:pt>
              <c:pt idx="58">
                <c:v>-299.34746926682936</c:v>
              </c:pt>
              <c:pt idx="59">
                <c:v>-299.57720691776541</c:v>
              </c:pt>
              <c:pt idx="60">
                <c:v>-299.79832078300569</c:v>
              </c:pt>
              <c:pt idx="61">
                <c:v>-300.28780685909919</c:v>
              </c:pt>
              <c:pt idx="62">
                <c:v>-300.82869069793963</c:v>
              </c:pt>
              <c:pt idx="63">
                <c:v>-301.04359543747887</c:v>
              </c:pt>
              <c:pt idx="64">
                <c:v>-301.35853609108949</c:v>
              </c:pt>
              <c:pt idx="65">
                <c:v>-301.45719219944937</c:v>
              </c:pt>
              <c:pt idx="66">
                <c:v>-302.08293408953648</c:v>
              </c:pt>
              <c:pt idx="67">
                <c:v>-302.54068463426944</c:v>
              </c:pt>
              <c:pt idx="68">
                <c:v>-302.70626131962877</c:v>
              </c:pt>
              <c:pt idx="69">
                <c:v>-303.130551575862</c:v>
              </c:pt>
              <c:pt idx="70">
                <c:v>-303.14296982726398</c:v>
              </c:pt>
              <c:pt idx="71">
                <c:v>-303.5645004720746</c:v>
              </c:pt>
              <c:pt idx="72">
                <c:v>-303.86840267999452</c:v>
              </c:pt>
              <c:pt idx="73">
                <c:v>-304.06502499385874</c:v>
              </c:pt>
              <c:pt idx="74">
                <c:v>-304.29786720764525</c:v>
              </c:pt>
              <c:pt idx="75">
                <c:v>-304.39652331600519</c:v>
              </c:pt>
              <c:pt idx="76">
                <c:v>-304.64592319832764</c:v>
              </c:pt>
              <c:pt idx="77">
                <c:v>-304.76872590663584</c:v>
              </c:pt>
              <c:pt idx="78">
                <c:v>-305.00329287756153</c:v>
              </c:pt>
              <c:pt idx="79">
                <c:v>-304.72802163815169</c:v>
              </c:pt>
              <c:pt idx="80">
                <c:v>-304.81046502940347</c:v>
              </c:pt>
              <c:pt idx="81">
                <c:v>-304.90256706063462</c:v>
              </c:pt>
              <c:pt idx="82">
                <c:v>-305.21198849139984</c:v>
              </c:pt>
              <c:pt idx="83">
                <c:v>-305.18853179430721</c:v>
              </c:pt>
              <c:pt idx="84">
                <c:v>-303.43031436664796</c:v>
              </c:pt>
              <c:pt idx="85">
                <c:v>-297.67066037613841</c:v>
              </c:pt>
              <c:pt idx="86">
                <c:v>-275.19155563004347</c:v>
              </c:pt>
              <c:pt idx="87">
                <c:v>-251.58411476351031</c:v>
              </c:pt>
              <c:pt idx="88">
                <c:v>-242.25179883494553</c:v>
              </c:pt>
              <c:pt idx="89">
                <c:v>-230.48516068017085</c:v>
              </c:pt>
              <c:pt idx="90">
                <c:v>-227.47028520091988</c:v>
              </c:pt>
              <c:pt idx="91">
                <c:v>-225.08943044602401</c:v>
              </c:pt>
              <c:pt idx="92">
                <c:v>-225.70344398756478</c:v>
              </c:pt>
              <c:pt idx="93">
                <c:v>-226.33642985763635</c:v>
              </c:pt>
              <c:pt idx="94">
                <c:v>-228.46340036164798</c:v>
              </c:pt>
              <c:pt idx="95">
                <c:v>-229.62071240202405</c:v>
              </c:pt>
              <c:pt idx="96">
                <c:v>-232.08366559674403</c:v>
              </c:pt>
              <c:pt idx="97">
                <c:v>-233.31445229124833</c:v>
              </c:pt>
              <c:pt idx="98">
                <c:v>-235.68461355188143</c:v>
              </c:pt>
              <c:pt idx="99">
                <c:v>-237.93162715277853</c:v>
              </c:pt>
              <c:pt idx="100">
                <c:v>-239.05823851607758</c:v>
              </c:pt>
              <c:pt idx="101">
                <c:v>-241.37769191681943</c:v>
              </c:pt>
              <c:pt idx="102">
                <c:v>-242.45773483736119</c:v>
              </c:pt>
              <c:pt idx="103">
                <c:v>-244.6636992183463</c:v>
              </c:pt>
              <c:pt idx="104">
                <c:v>-245.70062321040908</c:v>
              </c:pt>
              <c:pt idx="105">
                <c:v>-247.62200266343285</c:v>
              </c:pt>
              <c:pt idx="106">
                <c:v>-249.34744970544816</c:v>
              </c:pt>
              <c:pt idx="107">
                <c:v>-250.13669857232759</c:v>
              </c:pt>
              <c:pt idx="108">
                <c:v>-252.08394938243876</c:v>
              </c:pt>
              <c:pt idx="109">
                <c:v>-252.96771494054414</c:v>
              </c:pt>
              <c:pt idx="110">
                <c:v>-254.62279189128171</c:v>
              </c:pt>
              <c:pt idx="111">
                <c:v>-255.96327313983653</c:v>
              </c:pt>
              <c:pt idx="112">
                <c:v>-256.7721842381024</c:v>
              </c:pt>
              <c:pt idx="113">
                <c:v>-258.20269780932136</c:v>
              </c:pt>
              <c:pt idx="114">
                <c:v>-258.92571600205707</c:v>
              </c:pt>
              <c:pt idx="115">
                <c:v>-260.26964676489024</c:v>
              </c:pt>
              <c:pt idx="116">
                <c:v>-261.26517658561318</c:v>
              </c:pt>
              <c:pt idx="117">
                <c:v>-261.86677187575197</c:v>
              </c:pt>
              <c:pt idx="118">
                <c:v>-262.93198188489703</c:v>
              </c:pt>
              <c:pt idx="119">
                <c:v>-263.4601025209077</c:v>
              </c:pt>
              <c:pt idx="120">
                <c:v>-264.37318895037873</c:v>
              </c:pt>
              <c:pt idx="121">
                <c:v>-265.1879642229178</c:v>
              </c:pt>
              <c:pt idx="122">
                <c:v>-265.64916428192902</c:v>
              </c:pt>
              <c:pt idx="123">
                <c:v>-266.35217529185053</c:v>
              </c:pt>
              <c:pt idx="124">
                <c:v>-266.70885506822867</c:v>
              </c:pt>
              <c:pt idx="125">
                <c:v>-267.22317764712608</c:v>
              </c:pt>
              <c:pt idx="126">
                <c:v>-267.57571800637032</c:v>
              </c:pt>
              <c:pt idx="127">
                <c:v>-267.75957711740472</c:v>
              </c:pt>
              <c:pt idx="128">
                <c:v>-268.28528309342056</c:v>
              </c:pt>
              <c:pt idx="129">
                <c:v>-268.53261326717609</c:v>
              </c:pt>
              <c:pt idx="130">
                <c:v>-268.57814685564989</c:v>
              </c:pt>
              <c:pt idx="131">
                <c:v>-268.67783781829326</c:v>
              </c:pt>
              <c:pt idx="132">
                <c:v>-268.89239760640476</c:v>
              </c:pt>
              <c:pt idx="133">
                <c:v>-269.04590099178995</c:v>
              </c:pt>
              <c:pt idx="134">
                <c:v>-269.27391388558686</c:v>
              </c:pt>
              <c:pt idx="135">
                <c:v>-269.1638743801085</c:v>
              </c:pt>
              <c:pt idx="136">
                <c:v>-269.1638743801085</c:v>
              </c:pt>
              <c:pt idx="137">
                <c:v>-269.08212089171235</c:v>
              </c:pt>
              <c:pt idx="138">
                <c:v>-268.9393110005899</c:v>
              </c:pt>
              <c:pt idx="139">
                <c:v>-269.02002963470255</c:v>
              </c:pt>
              <c:pt idx="140">
                <c:v>-268.69232577826222</c:v>
              </c:pt>
              <c:pt idx="141">
                <c:v>-268.60056869845891</c:v>
              </c:pt>
              <c:pt idx="142">
                <c:v>-268.48569987299095</c:v>
              </c:pt>
              <c:pt idx="143">
                <c:v>-267.97655156551104</c:v>
              </c:pt>
              <c:pt idx="144">
                <c:v>-268.09866437096349</c:v>
              </c:pt>
              <c:pt idx="145">
                <c:v>-267.63125518625128</c:v>
              </c:pt>
              <c:pt idx="146">
                <c:v>-267.44981073521166</c:v>
              </c:pt>
              <c:pt idx="147">
                <c:v>-267.07105406745222</c:v>
              </c:pt>
              <c:pt idx="148">
                <c:v>-266.51499236578718</c:v>
              </c:pt>
              <c:pt idx="149">
                <c:v>-266.26386772632554</c:v>
              </c:pt>
              <c:pt idx="150">
                <c:v>-265.88752571856088</c:v>
              </c:pt>
              <c:pt idx="151">
                <c:v>-265.64226525337244</c:v>
              </c:pt>
              <c:pt idx="152">
                <c:v>-265.03825530323871</c:v>
              </c:pt>
              <c:pt idx="153">
                <c:v>-264.42631147026492</c:v>
              </c:pt>
              <c:pt idx="154">
                <c:v>-264.32834526476057</c:v>
              </c:pt>
              <c:pt idx="155">
                <c:v>-263.74848191457517</c:v>
              </c:pt>
              <c:pt idx="156">
                <c:v>-263.50149669224749</c:v>
              </c:pt>
              <c:pt idx="157">
                <c:v>-262.77606383951701</c:v>
              </c:pt>
              <c:pt idx="158">
                <c:v>-262.12100107806418</c:v>
              </c:pt>
              <c:pt idx="159">
                <c:v>-261.76535615596947</c:v>
              </c:pt>
              <c:pt idx="160">
                <c:v>-261.12650611162474</c:v>
              </c:pt>
              <c:pt idx="161">
                <c:v>-261.10477417167135</c:v>
              </c:pt>
              <c:pt idx="162">
                <c:v>-260.28206501629222</c:v>
              </c:pt>
              <c:pt idx="163">
                <c:v>-259.45625129806251</c:v>
              </c:pt>
              <c:pt idx="164">
                <c:v>-259.1216484130656</c:v>
              </c:pt>
              <c:pt idx="165">
                <c:v>-258.64872000550804</c:v>
              </c:pt>
              <c:pt idx="166">
                <c:v>-258.44554361451503</c:v>
              </c:pt>
              <c:pt idx="167">
                <c:v>-257.54142592216755</c:v>
              </c:pt>
              <c:pt idx="168">
                <c:v>-256.82668656369981</c:v>
              </c:pt>
              <c:pt idx="169">
                <c:v>-256.461038050198</c:v>
              </c:pt>
              <c:pt idx="170">
                <c:v>-255.68765694899884</c:v>
              </c:pt>
              <c:pt idx="171">
                <c:v>-255.35822833541934</c:v>
              </c:pt>
              <c:pt idx="172">
                <c:v>-254.6486632483691</c:v>
              </c:pt>
              <c:pt idx="173">
                <c:v>-254.29025871485172</c:v>
              </c:pt>
              <c:pt idx="174">
                <c:v>-253.55930663927589</c:v>
              </c:pt>
              <c:pt idx="175">
                <c:v>-252.76453854955113</c:v>
              </c:pt>
              <c:pt idx="176">
                <c:v>-252.42924576169852</c:v>
              </c:pt>
              <c:pt idx="177">
                <c:v>-251.9628714312698</c:v>
              </c:pt>
              <c:pt idx="178">
                <c:v>-251.59722291776791</c:v>
              </c:pt>
              <c:pt idx="179">
                <c:v>-250.54857057715893</c:v>
              </c:pt>
              <c:pt idx="180">
                <c:v>-249.91385994994812</c:v>
              </c:pt>
              <c:pt idx="181">
                <c:v>-249.62341084771367</c:v>
              </c:pt>
              <c:pt idx="182">
                <c:v>-248.90867148924593</c:v>
              </c:pt>
              <c:pt idx="183">
                <c:v>-248.54302297574415</c:v>
              </c:pt>
              <c:pt idx="184">
                <c:v>-247.63787042911312</c:v>
              </c:pt>
              <c:pt idx="185">
                <c:v>-246.99488096763446</c:v>
              </c:pt>
              <c:pt idx="186">
                <c:v>-246.59163274849891</c:v>
              </c:pt>
              <c:pt idx="187">
                <c:v>-245.79996922162465</c:v>
              </c:pt>
              <c:pt idx="188">
                <c:v>-245.46157187092157</c:v>
              </c:pt>
              <c:pt idx="189">
                <c:v>-244.67715232403177</c:v>
              </c:pt>
              <c:pt idx="190">
                <c:v>-244.25079235923153</c:v>
              </c:pt>
              <c:pt idx="191">
                <c:v>-243.42463368957408</c:v>
              </c:pt>
              <c:pt idx="192">
                <c:v>-242.66367083977687</c:v>
              </c:pt>
              <c:pt idx="193">
                <c:v>-242.44773124595406</c:v>
              </c:pt>
              <c:pt idx="194">
                <c:v>-241.49532035371013</c:v>
              </c:pt>
              <c:pt idx="195">
                <c:v>-241.24212600568148</c:v>
              </c:pt>
              <c:pt idx="196">
                <c:v>-240.45115238166289</c:v>
              </c:pt>
              <c:pt idx="197">
                <c:v>-240.05514814251185</c:v>
              </c:pt>
              <c:pt idx="198">
                <c:v>-239.25072141280785</c:v>
              </c:pt>
              <c:pt idx="199">
                <c:v>-238.38627313466105</c:v>
              </c:pt>
              <c:pt idx="200">
                <c:v>-238.08892500386989</c:v>
              </c:pt>
              <c:pt idx="201">
                <c:v>-237.37453059682997</c:v>
              </c:pt>
              <c:pt idx="202">
                <c:v>-236.97852635767896</c:v>
              </c:pt>
              <c:pt idx="203">
                <c:v>-236.22308273072704</c:v>
              </c:pt>
              <c:pt idx="204">
                <c:v>-235.40244328391489</c:v>
              </c:pt>
              <c:pt idx="205">
                <c:v>-234.93365429349132</c:v>
              </c:pt>
              <c:pt idx="206">
                <c:v>-234.14199076661708</c:v>
              </c:pt>
              <c:pt idx="207">
                <c:v>-233.92156680423247</c:v>
              </c:pt>
              <c:pt idx="208">
                <c:v>-233.09023386315755</c:v>
              </c:pt>
              <c:pt idx="209">
                <c:v>-232.30615926769559</c:v>
              </c:pt>
              <c:pt idx="210">
                <c:v>-231.9149843485342</c:v>
              </c:pt>
              <c:pt idx="211">
                <c:v>-231.15402149873694</c:v>
              </c:pt>
              <c:pt idx="212">
                <c:v>-230.86771181363645</c:v>
              </c:pt>
              <c:pt idx="213">
                <c:v>-230.07328867533957</c:v>
              </c:pt>
              <c:pt idx="214">
                <c:v>-229.60208502492111</c:v>
              </c:pt>
              <c:pt idx="215">
                <c:v>-228.84077722369611</c:v>
              </c:pt>
              <c:pt idx="216">
                <c:v>-228.06567136535776</c:v>
              </c:pt>
              <c:pt idx="217">
                <c:v>-227.75142061460289</c:v>
              </c:pt>
              <c:pt idx="218">
                <c:v>-227.05806824466077</c:v>
              </c:pt>
              <c:pt idx="219">
                <c:v>-226.65999429694273</c:v>
              </c:pt>
              <c:pt idx="220">
                <c:v>-225.92869726993905</c:v>
              </c:pt>
              <c:pt idx="221">
                <c:v>-225.14807218875544</c:v>
              </c:pt>
              <c:pt idx="222">
                <c:v>-224.61719194132209</c:v>
              </c:pt>
              <c:pt idx="223">
                <c:v>-224.02939470829651</c:v>
              </c:pt>
              <c:pt idx="224">
                <c:v>-223.71031463755196</c:v>
              </c:pt>
              <c:pt idx="225">
                <c:v>-222.94866188489908</c:v>
              </c:pt>
              <c:pt idx="226">
                <c:v>-222.3253346548068</c:v>
              </c:pt>
              <c:pt idx="227">
                <c:v>-221.65716373909638</c:v>
              </c:pt>
              <c:pt idx="228">
                <c:v>-221.05832806038015</c:v>
              </c:pt>
              <c:pt idx="229">
                <c:v>-220.69267954687831</c:v>
              </c:pt>
              <c:pt idx="230">
                <c:v>-219.95137892846751</c:v>
              </c:pt>
              <c:pt idx="231">
                <c:v>-219.47569090948733</c:v>
              </c:pt>
              <c:pt idx="232">
                <c:v>-218.75232776532377</c:v>
              </c:pt>
              <c:pt idx="233">
                <c:v>-218.13727936949942</c:v>
              </c:pt>
              <c:pt idx="234">
                <c:v>-217.80267648450246</c:v>
              </c:pt>
              <c:pt idx="235">
                <c:v>-217.08828207746254</c:v>
              </c:pt>
              <c:pt idx="236">
                <c:v>-216.5956914385186</c:v>
              </c:pt>
              <c:pt idx="237">
                <c:v>-215.92200129996289</c:v>
              </c:pt>
              <c:pt idx="238">
                <c:v>-215.55704268931666</c:v>
              </c:pt>
              <c:pt idx="239">
                <c:v>-214.96855555343544</c:v>
              </c:pt>
              <c:pt idx="240">
                <c:v>-214.2734784263541</c:v>
              </c:pt>
              <c:pt idx="241">
                <c:v>-213.79365099023988</c:v>
              </c:pt>
              <c:pt idx="242">
                <c:v>-213.2034390972195</c:v>
              </c:pt>
              <c:pt idx="243">
                <c:v>-212.86849126079468</c:v>
              </c:pt>
              <c:pt idx="244">
                <c:v>-212.13512452522406</c:v>
              </c:pt>
              <c:pt idx="245">
                <c:v>-211.45763992096215</c:v>
              </c:pt>
              <c:pt idx="246">
                <c:v>-211.02438092760525</c:v>
              </c:pt>
              <c:pt idx="247">
                <c:v>-210.47556320592469</c:v>
              </c:pt>
              <c:pt idx="248">
                <c:v>-210.1406153694999</c:v>
              </c:pt>
              <c:pt idx="249">
                <c:v>-209.46727018237198</c:v>
              </c:pt>
              <c:pt idx="250">
                <c:v>-209.08920341746821</c:v>
              </c:pt>
              <c:pt idx="251">
                <c:v>-208.38101813612923</c:v>
              </c:pt>
              <c:pt idx="252">
                <c:v>-207.76217527459877</c:v>
              </c:pt>
              <c:pt idx="253">
                <c:v>-207.45758316382319</c:v>
              </c:pt>
              <c:pt idx="254">
                <c:v>-206.86392175652446</c:v>
              </c:pt>
              <c:pt idx="255">
                <c:v>-206.50965664014106</c:v>
              </c:pt>
              <c:pt idx="256">
                <c:v>-205.80147135880213</c:v>
              </c:pt>
              <c:pt idx="257">
                <c:v>-205.49687924802654</c:v>
              </c:pt>
              <c:pt idx="258">
                <c:v>-204.90839211214529</c:v>
              </c:pt>
              <c:pt idx="259">
                <c:v>-204.2936886677488</c:v>
              </c:pt>
              <c:pt idx="260">
                <c:v>-203.98875160554542</c:v>
              </c:pt>
              <c:pt idx="261">
                <c:v>-203.3147165155618</c:v>
              </c:pt>
              <c:pt idx="262">
                <c:v>-203.01012440478621</c:v>
              </c:pt>
              <c:pt idx="263">
                <c:v>-202.35506164333341</c:v>
              </c:pt>
              <c:pt idx="264">
                <c:v>-201.80382926165802</c:v>
              </c:pt>
              <c:pt idx="265">
                <c:v>-201.436455991017</c:v>
              </c:pt>
              <c:pt idx="266">
                <c:v>-200.82761672089364</c:v>
              </c:pt>
              <c:pt idx="267">
                <c:v>-200.55579499576214</c:v>
              </c:pt>
              <c:pt idx="268">
                <c:v>-199.93108795995852</c:v>
              </c:pt>
              <c:pt idx="269">
                <c:v>-199.74101972322313</c:v>
              </c:pt>
              <c:pt idx="270">
                <c:v>-198.99523473625052</c:v>
              </c:pt>
              <c:pt idx="271">
                <c:v>-198.41709614320422</c:v>
              </c:pt>
              <c:pt idx="272">
                <c:v>-198.09870597531534</c:v>
              </c:pt>
              <c:pt idx="273">
                <c:v>-197.52470679940305</c:v>
              </c:pt>
              <c:pt idx="274">
                <c:v>-197.32601477697185</c:v>
              </c:pt>
              <c:pt idx="275">
                <c:v>-196.77374754101294</c:v>
              </c:pt>
              <c:pt idx="276">
                <c:v>-196.4998561073144</c:v>
              </c:pt>
              <c:pt idx="277">
                <c:v>-195.95690255990695</c:v>
              </c:pt>
              <c:pt idx="278">
                <c:v>-195.12556961883203</c:v>
              </c:pt>
              <c:pt idx="279">
                <c:v>-194.90825021929794</c:v>
              </c:pt>
              <c:pt idx="280">
                <c:v>-194.36046735190087</c:v>
              </c:pt>
              <c:pt idx="281">
                <c:v>-194.1572909609078</c:v>
              </c:pt>
              <c:pt idx="282">
                <c:v>-193.50567771373335</c:v>
              </c:pt>
              <c:pt idx="283">
                <c:v>-192.93374824638798</c:v>
              </c:pt>
              <c:pt idx="284">
                <c:v>-192.74471486393611</c:v>
              </c:pt>
              <c:pt idx="285">
                <c:v>-192.22694277076042</c:v>
              </c:pt>
              <c:pt idx="286">
                <c:v>-191.84163202587214</c:v>
              </c:pt>
              <c:pt idx="287">
                <c:v>-191.31213158415017</c:v>
              </c:pt>
              <c:pt idx="288">
                <c:v>-190.8674891936748</c:v>
              </c:pt>
              <c:pt idx="289">
                <c:v>-190.59359775997626</c:v>
              </c:pt>
              <c:pt idx="290">
                <c:v>-190.0796201325067</c:v>
              </c:pt>
              <c:pt idx="291">
                <c:v>-189.71259181329353</c:v>
              </c:pt>
              <c:pt idx="292">
                <c:v>-189.2182764172104</c:v>
              </c:pt>
              <c:pt idx="293">
                <c:v>-188.948179449218</c:v>
              </c:pt>
              <c:pt idx="294">
                <c:v>-188.4307523074701</c:v>
              </c:pt>
              <c:pt idx="295">
                <c:v>-187.87020623724325</c:v>
              </c:pt>
              <c:pt idx="296">
                <c:v>-187.67392887480685</c:v>
              </c:pt>
              <c:pt idx="297">
                <c:v>-187.0343889276065</c:v>
              </c:pt>
              <c:pt idx="298">
                <c:v>-186.80879069380444</c:v>
              </c:pt>
              <c:pt idx="299">
                <c:v>-186.29136355205654</c:v>
              </c:pt>
              <c:pt idx="300">
                <c:v>-185.87983649865305</c:v>
              </c:pt>
              <c:pt idx="301">
                <c:v>-185.63388613060891</c:v>
              </c:pt>
              <c:pt idx="302">
                <c:v>-185.04643384901112</c:v>
              </c:pt>
              <c:pt idx="303">
                <c:v>-184.80324309238966</c:v>
              </c:pt>
              <c:pt idx="304">
                <c:v>-184.32927983054861</c:v>
              </c:pt>
              <c:pt idx="305">
                <c:v>-184.2106165393744</c:v>
              </c:pt>
              <c:pt idx="306">
                <c:v>-183.55831338934425</c:v>
              </c:pt>
              <c:pt idx="307">
                <c:v>-183.04019634474074</c:v>
              </c:pt>
              <c:pt idx="308">
                <c:v>-182.8270163623406</c:v>
              </c:pt>
              <c:pt idx="309">
                <c:v>-182.38754824328271</c:v>
              </c:pt>
              <c:pt idx="310">
                <c:v>-182.20023961796997</c:v>
              </c:pt>
              <c:pt idx="311">
                <c:v>-181.61382219065572</c:v>
              </c:pt>
              <c:pt idx="312">
                <c:v>-181.25231309428784</c:v>
              </c:pt>
              <c:pt idx="313">
                <c:v>-181.03913311188771</c:v>
              </c:pt>
              <c:pt idx="314">
                <c:v>-180.50169878732558</c:v>
              </c:pt>
              <c:pt idx="315">
                <c:v>-180.3237038505643</c:v>
              </c:pt>
              <c:pt idx="316">
                <c:v>-179.70348118332251</c:v>
              </c:pt>
              <c:pt idx="317">
                <c:v>-179.4903012009224</c:v>
              </c:pt>
              <c:pt idx="318">
                <c:v>-179.03324055904508</c:v>
              </c:pt>
              <c:pt idx="319">
                <c:v>-178.66724709411542</c:v>
              </c:pt>
              <c:pt idx="320">
                <c:v>-178.44164886031334</c:v>
              </c:pt>
              <c:pt idx="321">
                <c:v>-177.92146210714282</c:v>
              </c:pt>
              <c:pt idx="322">
                <c:v>-177.70828212474268</c:v>
              </c:pt>
              <c:pt idx="323">
                <c:v>-177.20499799153592</c:v>
              </c:pt>
              <c:pt idx="324">
                <c:v>-176.90592510360568</c:v>
              </c:pt>
              <c:pt idx="325">
                <c:v>-176.73068977826702</c:v>
              </c:pt>
              <c:pt idx="326">
                <c:v>-176.04941070829901</c:v>
              </c:pt>
              <c:pt idx="327">
                <c:v>-175.80587500024964</c:v>
              </c:pt>
              <c:pt idx="328">
                <c:v>-175.4795509495207</c:v>
              </c:pt>
              <c:pt idx="329">
                <c:v>-175.07561282752948</c:v>
              </c:pt>
              <c:pt idx="330">
                <c:v>-174.82759275091831</c:v>
              </c:pt>
              <c:pt idx="331">
                <c:v>-174.37087706046887</c:v>
              </c:pt>
              <c:pt idx="332">
                <c:v>-174.15976678663574</c:v>
              </c:pt>
              <c:pt idx="333">
                <c:v>-173.644064402027</c:v>
              </c:pt>
              <c:pt idx="334">
                <c:v>-173.53816431368261</c:v>
              </c:pt>
              <c:pt idx="335">
                <c:v>-173.09524668034643</c:v>
              </c:pt>
              <c:pt idx="336">
                <c:v>-172.66888671554617</c:v>
              </c:pt>
              <c:pt idx="337">
                <c:v>-172.43018032748645</c:v>
              </c:pt>
              <c:pt idx="338">
                <c:v>-171.94034929996513</c:v>
              </c:pt>
              <c:pt idx="339">
                <c:v>-171.80305863168806</c:v>
              </c:pt>
              <c:pt idx="340">
                <c:v>-171.43741011818622</c:v>
              </c:pt>
              <c:pt idx="341">
                <c:v>-171.01139510481377</c:v>
              </c:pt>
              <c:pt idx="342">
                <c:v>-170.71577173116185</c:v>
              </c:pt>
              <c:pt idx="343">
                <c:v>-170.34839846052085</c:v>
              </c:pt>
              <c:pt idx="344">
                <c:v>-170.12349012957444</c:v>
              </c:pt>
              <c:pt idx="345">
                <c:v>-169.69747511620201</c:v>
              </c:pt>
              <c:pt idx="346">
                <c:v>-169.54466163367249</c:v>
              </c:pt>
              <c:pt idx="347">
                <c:v>-169.12382089171754</c:v>
              </c:pt>
              <c:pt idx="348">
                <c:v>-168.62122666136642</c:v>
              </c:pt>
              <c:pt idx="349">
                <c:v>-168.5239503587178</c:v>
              </c:pt>
              <c:pt idx="350">
                <c:v>-168.09759039391756</c:v>
              </c:pt>
              <c:pt idx="351">
                <c:v>-167.94719157138283</c:v>
              </c:pt>
              <c:pt idx="352">
                <c:v>-167.55498179793796</c:v>
              </c:pt>
              <c:pt idx="353">
                <c:v>-167.30316725562062</c:v>
              </c:pt>
              <c:pt idx="354">
                <c:v>-166.90785291932528</c:v>
              </c:pt>
              <c:pt idx="355">
                <c:v>-166.54737867724089</c:v>
              </c:pt>
              <c:pt idx="356">
                <c:v>-166.50632945732892</c:v>
              </c:pt>
              <c:pt idx="357">
                <c:v>-165.94888794995254</c:v>
              </c:pt>
              <c:pt idx="358">
                <c:v>-165.76985815890777</c:v>
              </c:pt>
              <c:pt idx="359">
                <c:v>-165.37419887118455</c:v>
              </c:pt>
              <c:pt idx="360">
                <c:v>-164.91334376360109</c:v>
              </c:pt>
              <c:pt idx="361">
                <c:v>-164.75604591250976</c:v>
              </c:pt>
              <c:pt idx="362">
                <c:v>-164.48042972167204</c:v>
              </c:pt>
              <c:pt idx="363">
                <c:v>-164.16238450521101</c:v>
              </c:pt>
              <c:pt idx="364">
                <c:v>-163.79742589456484</c:v>
              </c:pt>
              <c:pt idx="365">
                <c:v>-163.44074611818661</c:v>
              </c:pt>
              <c:pt idx="366">
                <c:v>-163.41142524682093</c:v>
              </c:pt>
              <c:pt idx="367">
                <c:v>-162.99644867913912</c:v>
              </c:pt>
              <c:pt idx="368">
                <c:v>-162.81362442238822</c:v>
              </c:pt>
              <c:pt idx="369">
                <c:v>-162.32241358915553</c:v>
              </c:pt>
              <c:pt idx="370">
                <c:v>-162.09164108393597</c:v>
              </c:pt>
              <c:pt idx="371">
                <c:v>-161.89467381864398</c:v>
              </c:pt>
              <c:pt idx="372">
                <c:v>-161.50694841376091</c:v>
              </c:pt>
              <c:pt idx="373">
                <c:v>-161.35482483408703</c:v>
              </c:pt>
              <c:pt idx="374">
                <c:v>-160.79669342385495</c:v>
              </c:pt>
              <c:pt idx="375">
                <c:v>-160.70528129547949</c:v>
              </c:pt>
              <c:pt idx="376">
                <c:v>-160.35550054765793</c:v>
              </c:pt>
              <c:pt idx="377">
                <c:v>-160.07436513397491</c:v>
              </c:pt>
              <c:pt idx="378">
                <c:v>-159.891540877224</c:v>
              </c:pt>
              <c:pt idx="379">
                <c:v>-159.47483955240307</c:v>
              </c:pt>
              <c:pt idx="380">
                <c:v>-159.27028335569872</c:v>
              </c:pt>
              <c:pt idx="381">
                <c:v>-158.93740522784091</c:v>
              </c:pt>
              <c:pt idx="382">
                <c:v>-158.75492592251783</c:v>
              </c:pt>
              <c:pt idx="383">
                <c:v>-158.49621235164389</c:v>
              </c:pt>
              <c:pt idx="384">
                <c:v>-158.11435112103396</c:v>
              </c:pt>
              <c:pt idx="385">
                <c:v>-157.91876366145326</c:v>
              </c:pt>
              <c:pt idx="386">
                <c:v>-157.52310437373004</c:v>
              </c:pt>
              <c:pt idx="387">
                <c:v>-157.34062506840695</c:v>
              </c:pt>
              <c:pt idx="388">
                <c:v>-157.14020828883659</c:v>
              </c:pt>
              <c:pt idx="389">
                <c:v>-156.91771461788503</c:v>
              </c:pt>
              <c:pt idx="390">
                <c:v>-156.57138338434177</c:v>
              </c:pt>
              <c:pt idx="391">
                <c:v>-156.2367804993448</c:v>
              </c:pt>
              <c:pt idx="392">
                <c:v>-155.99324479129547</c:v>
              </c:pt>
              <c:pt idx="393">
                <c:v>-155.70590025191146</c:v>
              </c:pt>
              <c:pt idx="394">
                <c:v>-155.63449530635029</c:v>
              </c:pt>
              <c:pt idx="395">
                <c:v>-155.29402824708018</c:v>
              </c:pt>
              <c:pt idx="396">
                <c:v>-154.95908041065536</c:v>
              </c:pt>
              <c:pt idx="397">
                <c:v>-154.7076108197659</c:v>
              </c:pt>
              <c:pt idx="398">
                <c:v>-154.39991414613982</c:v>
              </c:pt>
              <c:pt idx="399">
                <c:v>-154.15396377809566</c:v>
              </c:pt>
              <c:pt idx="400">
                <c:v>-153.81901594167087</c:v>
              </c:pt>
              <c:pt idx="401">
                <c:v>-153.72622400758408</c:v>
              </c:pt>
              <c:pt idx="402">
                <c:v>-153.37782306547382</c:v>
              </c:pt>
              <c:pt idx="403">
                <c:v>-153.03114688050277</c:v>
              </c:pt>
              <c:pt idx="404">
                <c:v>-152.87936825225671</c:v>
              </c:pt>
              <c:pt idx="405">
                <c:v>-152.57512109290897</c:v>
              </c:pt>
              <c:pt idx="406">
                <c:v>-152.41092421326096</c:v>
              </c:pt>
              <c:pt idx="407">
                <c:v>-152.29467558208162</c:v>
              </c:pt>
              <c:pt idx="408">
                <c:v>-151.78552727460172</c:v>
              </c:pt>
              <c:pt idx="409">
                <c:v>-151.54199156655235</c:v>
              </c:pt>
              <c:pt idx="410">
                <c:v>-151.20738868155541</c:v>
              </c:pt>
              <c:pt idx="411">
                <c:v>-151.13425897885506</c:v>
              </c:pt>
              <c:pt idx="412">
                <c:v>-150.8807196793986</c:v>
              </c:pt>
              <c:pt idx="413">
                <c:v>-150.67961299697257</c:v>
              </c:pt>
              <c:pt idx="414">
                <c:v>-150.32603778344483</c:v>
              </c:pt>
              <c:pt idx="415">
                <c:v>-150.02179062409709</c:v>
              </c:pt>
              <c:pt idx="416">
                <c:v>-149.87380646155719</c:v>
              </c:pt>
              <c:pt idx="417">
                <c:v>-149.63854958777583</c:v>
              </c:pt>
              <c:pt idx="418">
                <c:v>-149.4653839710042</c:v>
              </c:pt>
              <c:pt idx="419">
                <c:v>-149.13078108600723</c:v>
              </c:pt>
              <c:pt idx="420">
                <c:v>-148.82722382951513</c:v>
              </c:pt>
              <c:pt idx="421">
                <c:v>-148.65578296988269</c:v>
              </c:pt>
              <c:pt idx="422">
                <c:v>-148.36498891622037</c:v>
              </c:pt>
              <c:pt idx="423">
                <c:v>-148.25874387644814</c:v>
              </c:pt>
              <c:pt idx="424">
                <c:v>-147.95415176567255</c:v>
              </c:pt>
              <c:pt idx="425">
                <c:v>-147.80030342885954</c:v>
              </c:pt>
              <c:pt idx="426">
                <c:v>-147.59850684357784</c:v>
              </c:pt>
              <c:pt idx="427">
                <c:v>-147.17318173306109</c:v>
              </c:pt>
              <c:pt idx="428">
                <c:v>-147.06693669328885</c:v>
              </c:pt>
              <c:pt idx="429">
                <c:v>-146.79304525959031</c:v>
              </c:pt>
              <c:pt idx="430">
                <c:v>-146.66851779414299</c:v>
              </c:pt>
              <c:pt idx="431">
                <c:v>-146.48534858596423</c:v>
              </c:pt>
              <c:pt idx="432">
                <c:v>-146.07934075540606</c:v>
              </c:pt>
              <c:pt idx="433">
                <c:v>-145.92721717573218</c:v>
              </c:pt>
              <c:pt idx="434">
                <c:v>-145.60675729927632</c:v>
              </c:pt>
              <c:pt idx="435">
                <c:v>-145.49050866809696</c:v>
              </c:pt>
              <c:pt idx="436">
                <c:v>-145.3135485856192</c:v>
              </c:pt>
              <c:pt idx="437">
                <c:v>-145.15142141453819</c:v>
              </c:pt>
              <c:pt idx="438">
                <c:v>-144.84717425519045</c:v>
              </c:pt>
              <c:pt idx="439">
                <c:v>-144.42736836751899</c:v>
              </c:pt>
              <c:pt idx="440">
                <c:v>-144.28007410783476</c:v>
              </c:pt>
              <c:pt idx="441">
                <c:v>-144.01687616839902</c:v>
              </c:pt>
              <c:pt idx="442">
                <c:v>-143.89510831437434</c:v>
              </c:pt>
              <c:pt idx="443">
                <c:v>-143.67054493485577</c:v>
              </c:pt>
              <c:pt idx="444">
                <c:v>-143.36526292122451</c:v>
              </c:pt>
              <c:pt idx="445">
                <c:v>-143.19382206159207</c:v>
              </c:pt>
              <c:pt idx="446">
                <c:v>-142.94994140211489</c:v>
              </c:pt>
              <c:pt idx="447">
                <c:v>-142.82817354809023</c:v>
              </c:pt>
              <c:pt idx="448">
                <c:v>-142.61844307996842</c:v>
              </c:pt>
              <c:pt idx="449">
                <c:v>-142.19380787230733</c:v>
              </c:pt>
              <c:pt idx="450">
                <c:v>-142.09791137537005</c:v>
              </c:pt>
              <c:pt idx="451">
                <c:v>-141.82401994167151</c:v>
              </c:pt>
              <c:pt idx="452">
                <c:v>-141.70225208764683</c:v>
              </c:pt>
              <c:pt idx="453">
                <c:v>-141.44629812819554</c:v>
              </c:pt>
              <c:pt idx="454">
                <c:v>-141.46596035958197</c:v>
              </c:pt>
              <c:pt idx="455">
                <c:v>-140.98440816632862</c:v>
              </c:pt>
              <c:pt idx="456">
                <c:v>-140.71051673263005</c:v>
              </c:pt>
              <c:pt idx="457">
                <c:v>-140.57460587006426</c:v>
              </c:pt>
              <c:pt idx="458">
                <c:v>-140.36177083909197</c:v>
              </c:pt>
              <c:pt idx="459">
                <c:v>-140.23172415079935</c:v>
              </c:pt>
              <c:pt idx="460">
                <c:v>-139.87918379155514</c:v>
              </c:pt>
              <c:pt idx="461">
                <c:v>-139.63599303493362</c:v>
              </c:pt>
              <c:pt idx="462">
                <c:v>-139.48386945525974</c:v>
              </c:pt>
              <c:pt idx="463">
                <c:v>-139.33898985557033</c:v>
              </c:pt>
              <c:pt idx="464">
                <c:v>-139.25413180432369</c:v>
              </c:pt>
              <c:pt idx="465">
                <c:v>-139.01059609627436</c:v>
              </c:pt>
              <c:pt idx="466">
                <c:v>-138.72290660546253</c:v>
              </c:pt>
              <c:pt idx="467">
                <c:v>-138.54698137726825</c:v>
              </c:pt>
              <c:pt idx="468">
                <c:v>-138.24031955792569</c:v>
              </c:pt>
              <c:pt idx="469">
                <c:v>-138.13614422672043</c:v>
              </c:pt>
              <c:pt idx="470">
                <c:v>-137.8926085186711</c:v>
              </c:pt>
              <c:pt idx="471">
                <c:v>-137.74048493899721</c:v>
              </c:pt>
              <c:pt idx="472">
                <c:v>-137.54489747941653</c:v>
              </c:pt>
              <c:pt idx="473">
                <c:v>-137.2854940056869</c:v>
              </c:pt>
              <c:pt idx="474">
                <c:v>-137.14923819169331</c:v>
              </c:pt>
              <c:pt idx="475">
                <c:v>-136.936403160721</c:v>
              </c:pt>
              <c:pt idx="476">
                <c:v>-136.74771472969695</c:v>
              </c:pt>
              <c:pt idx="477">
                <c:v>-136.56040610438421</c:v>
              </c:pt>
              <c:pt idx="478">
                <c:v>-136.26961205072189</c:v>
              </c:pt>
              <c:pt idx="479">
                <c:v>-136.11783342247585</c:v>
              </c:pt>
              <c:pt idx="480">
                <c:v>-135.93328440858579</c:v>
              </c:pt>
              <c:pt idx="481">
                <c:v>-135.82772927166923</c:v>
              </c:pt>
              <c:pt idx="482">
                <c:v>-135.49968046380104</c:v>
              </c:pt>
              <c:pt idx="483">
                <c:v>-135.44655794391497</c:v>
              </c:pt>
              <c:pt idx="484">
                <c:v>-135.20336718729345</c:v>
              </c:pt>
              <c:pt idx="485">
                <c:v>-134.91705750219296</c:v>
              </c:pt>
              <c:pt idx="486">
                <c:v>-134.80770789957023</c:v>
              </c:pt>
              <c:pt idx="487">
                <c:v>-134.60039209144327</c:v>
              </c:pt>
              <c:pt idx="488">
                <c:v>-134.45620239460951</c:v>
              </c:pt>
              <c:pt idx="489">
                <c:v>-134.24302241220937</c:v>
              </c:pt>
              <c:pt idx="490">
                <c:v>-134.04846980691218</c:v>
              </c:pt>
              <c:pt idx="491">
                <c:v>-133.85184749304798</c:v>
              </c:pt>
              <c:pt idx="492">
                <c:v>-133.53138761659213</c:v>
              </c:pt>
              <c:pt idx="493">
                <c:v>-133.40961976256747</c:v>
              </c:pt>
              <c:pt idx="494">
                <c:v>-133.23886880579064</c:v>
              </c:pt>
              <c:pt idx="495">
                <c:v>-133.08846998325595</c:v>
              </c:pt>
              <c:pt idx="496">
                <c:v>-132.86011213803118</c:v>
              </c:pt>
              <c:pt idx="497">
                <c:v>-132.62933963281165</c:v>
              </c:pt>
              <c:pt idx="498">
                <c:v>-132.53827245586402</c:v>
              </c:pt>
              <c:pt idx="499">
                <c:v>-132.31612373634027</c:v>
              </c:pt>
              <c:pt idx="500">
                <c:v>-132.23643995651111</c:v>
              </c:pt>
              <c:pt idx="501">
                <c:v>-131.94806056284364</c:v>
              </c:pt>
              <c:pt idx="502">
                <c:v>-131.84836960020019</c:v>
              </c:pt>
              <c:pt idx="503">
                <c:v>-131.60517884357867</c:v>
              </c:pt>
              <c:pt idx="504">
                <c:v>-131.30645090707623</c:v>
              </c:pt>
              <c:pt idx="505">
                <c:v>-131.2098645072833</c:v>
              </c:pt>
              <c:pt idx="506">
                <c:v>-130.99530471917183</c:v>
              </c:pt>
              <c:pt idx="507">
                <c:v>-130.87353686514717</c:v>
              </c:pt>
              <c:pt idx="508">
                <c:v>-130.6717402798655</c:v>
              </c:pt>
              <c:pt idx="509">
                <c:v>-130.48512155740846</c:v>
              </c:pt>
              <c:pt idx="510">
                <c:v>-130.41785602898122</c:v>
              </c:pt>
              <c:pt idx="511">
                <c:v>-130.08980722111303</c:v>
              </c:pt>
              <c:pt idx="512">
                <c:v>-129.96803936708838</c:v>
              </c:pt>
              <c:pt idx="513">
                <c:v>-129.79211413889411</c:v>
              </c:pt>
              <c:pt idx="514">
                <c:v>-129.64102541350371</c:v>
              </c:pt>
              <c:pt idx="515">
                <c:v>-129.40197407401618</c:v>
              </c:pt>
              <c:pt idx="516">
                <c:v>-129.16016312310603</c:v>
              </c:pt>
              <c:pt idx="517">
                <c:v>-129.0387402205092</c:v>
              </c:pt>
              <c:pt idx="518">
                <c:v>-128.87040392372722</c:v>
              </c:pt>
              <c:pt idx="519">
                <c:v>-128.77623218392912</c:v>
              </c:pt>
              <c:pt idx="520">
                <c:v>-128.59513268431735</c:v>
              </c:pt>
              <c:pt idx="521">
                <c:v>-128.4733648302927</c:v>
              </c:pt>
              <c:pt idx="522">
                <c:v>-128.21051184228475</c:v>
              </c:pt>
              <c:pt idx="523">
                <c:v>-127.94179468000368</c:v>
              </c:pt>
              <c:pt idx="524">
                <c:v>-127.88108322870525</c:v>
              </c:pt>
              <c:pt idx="525">
                <c:v>-127.70274334051618</c:v>
              </c:pt>
              <c:pt idx="526">
                <c:v>-127.58132043791932</c:v>
              </c:pt>
              <c:pt idx="527">
                <c:v>-127.42264278111665</c:v>
              </c:pt>
              <c:pt idx="528">
                <c:v>-127.10632232179478</c:v>
              </c:pt>
              <c:pt idx="529">
                <c:v>-127.08528028469702</c:v>
              </c:pt>
              <c:pt idx="530">
                <c:v>-126.8721003022969</c:v>
              </c:pt>
              <c:pt idx="531">
                <c:v>-126.67064866844305</c:v>
              </c:pt>
              <c:pt idx="532">
                <c:v>-126.4895491688313</c:v>
              </c:pt>
              <c:pt idx="533">
                <c:v>-126.34742918056455</c:v>
              </c:pt>
              <c:pt idx="534">
                <c:v>-126.20875870657611</c:v>
              </c:pt>
              <c:pt idx="535">
                <c:v>-125.96556794995462</c:v>
              </c:pt>
              <c:pt idx="536">
                <c:v>-125.87864019014097</c:v>
              </c:pt>
              <c:pt idx="537">
                <c:v>-125.70099020480752</c:v>
              </c:pt>
              <c:pt idx="538">
                <c:v>-125.54438225657182</c:v>
              </c:pt>
              <c:pt idx="539">
                <c:v>-125.34327557414581</c:v>
              </c:pt>
              <c:pt idx="540">
                <c:v>-125.1611412202506</c:v>
              </c:pt>
              <c:pt idx="541">
                <c:v>-124.98211142920579</c:v>
              </c:pt>
              <c:pt idx="542">
                <c:v>-124.84654551806784</c:v>
              </c:pt>
              <c:pt idx="543">
                <c:v>-124.70856494693507</c:v>
              </c:pt>
              <c:pt idx="544">
                <c:v>-124.49538496453495</c:v>
              </c:pt>
              <c:pt idx="545">
                <c:v>-124.4557155503343</c:v>
              </c:pt>
              <c:pt idx="546">
                <c:v>-124.23908605365584</c:v>
              </c:pt>
              <c:pt idx="547">
                <c:v>-124.04004907979683</c:v>
              </c:pt>
              <c:pt idx="548">
                <c:v>-123.92897472003496</c:v>
              </c:pt>
              <c:pt idx="549">
                <c:v>-123.71579473763481</c:v>
              </c:pt>
              <c:pt idx="550">
                <c:v>-123.58609300077002</c:v>
              </c:pt>
              <c:pt idx="551">
                <c:v>-123.4074081611531</c:v>
              </c:pt>
              <c:pt idx="552">
                <c:v>-123.19940245017045</c:v>
              </c:pt>
              <c:pt idx="553">
                <c:v>-123.10799032179497</c:v>
              </c:pt>
              <c:pt idx="554">
                <c:v>-122.95724654783243</c:v>
              </c:pt>
              <c:pt idx="555">
                <c:v>-122.87963247657026</c:v>
              </c:pt>
              <c:pt idx="556">
                <c:v>-122.6833551141339</c:v>
              </c:pt>
              <c:pt idx="557">
                <c:v>-122.5236426030477</c:v>
              </c:pt>
              <c:pt idx="558">
                <c:v>-122.31080757207542</c:v>
              </c:pt>
              <c:pt idx="559">
                <c:v>-122.17938107807146</c:v>
              </c:pt>
              <c:pt idx="560">
                <c:v>-121.98620827848559</c:v>
              </c:pt>
              <c:pt idx="561">
                <c:v>-121.8275306216829</c:v>
              </c:pt>
              <c:pt idx="562">
                <c:v>-121.74370742471976</c:v>
              </c:pt>
              <c:pt idx="563">
                <c:v>-121.56122811939666</c:v>
              </c:pt>
              <c:pt idx="564">
                <c:v>-121.35736182554798</c:v>
              </c:pt>
              <c:pt idx="565">
                <c:v>-121.23904348580163</c:v>
              </c:pt>
              <c:pt idx="566">
                <c:v>-121.06380816046304</c:v>
              </c:pt>
              <c:pt idx="567">
                <c:v>-121.00275175773676</c:v>
              </c:pt>
              <c:pt idx="568">
                <c:v>-120.77853332964602</c:v>
              </c:pt>
              <c:pt idx="569">
                <c:v>-120.62123547855467</c:v>
              </c:pt>
              <c:pt idx="570">
                <c:v>-120.44703500749955</c:v>
              </c:pt>
              <c:pt idx="571">
                <c:v>-120.2304055108211</c:v>
              </c:pt>
              <c:pt idx="572">
                <c:v>-120.13899338244562</c:v>
              </c:pt>
              <c:pt idx="573">
                <c:v>-120.02722911982811</c:v>
              </c:pt>
              <c:pt idx="574">
                <c:v>-119.85302864877296</c:v>
              </c:pt>
              <c:pt idx="575">
                <c:v>-119.72712137761431</c:v>
              </c:pt>
              <c:pt idx="576">
                <c:v>-119.5129065409307</c:v>
              </c:pt>
              <c:pt idx="577">
                <c:v>-119.42183936398308</c:v>
              </c:pt>
              <c:pt idx="578">
                <c:v>-119.28868811283995</c:v>
              </c:pt>
              <c:pt idx="579">
                <c:v>-119.11241793321783</c:v>
              </c:pt>
              <c:pt idx="580">
                <c:v>-118.89682329082289</c:v>
              </c:pt>
              <c:pt idx="581">
                <c:v>-118.80575611387526</c:v>
              </c:pt>
              <c:pt idx="582">
                <c:v>-118.6063741885884</c:v>
              </c:pt>
              <c:pt idx="583">
                <c:v>-118.48184672314109</c:v>
              </c:pt>
              <c:pt idx="584">
                <c:v>-118.41768575756434</c:v>
              </c:pt>
              <c:pt idx="585">
                <c:v>-118.30902605779728</c:v>
              </c:pt>
              <c:pt idx="586">
                <c:v>-118.21761392942184</c:v>
              </c:pt>
              <c:pt idx="587">
                <c:v>-118.00477889844956</c:v>
              </c:pt>
              <c:pt idx="588">
                <c:v>-117.89128987869286</c:v>
              </c:pt>
              <c:pt idx="589">
                <c:v>-117.65396329634449</c:v>
              </c:pt>
              <c:pt idx="590">
                <c:v>-117.50977359951074</c:v>
              </c:pt>
              <c:pt idx="591">
                <c:v>-117.41836147113528</c:v>
              </c:pt>
              <c:pt idx="592">
                <c:v>-117.20449158587948</c:v>
              </c:pt>
              <c:pt idx="593">
                <c:v>-117.10376576895256</c:v>
              </c:pt>
              <c:pt idx="594">
                <c:v>-116.98544742920622</c:v>
              </c:pt>
              <c:pt idx="595">
                <c:v>-116.80296812388313</c:v>
              </c:pt>
              <c:pt idx="596">
                <c:v>-116.68947910412643</c:v>
              </c:pt>
              <c:pt idx="597">
                <c:v>-116.54908387299884</c:v>
              </c:pt>
              <c:pt idx="598">
                <c:v>-116.41213815614957</c:v>
              </c:pt>
              <c:pt idx="599">
                <c:v>-116.25863477076439</c:v>
              </c:pt>
              <c:pt idx="600">
                <c:v>-116.13686691673968</c:v>
              </c:pt>
              <c:pt idx="601">
                <c:v>-115.94921333999913</c:v>
              </c:pt>
              <c:pt idx="602">
                <c:v>-115.78501646035114</c:v>
              </c:pt>
              <c:pt idx="603">
                <c:v>-115.7436222890113</c:v>
              </c:pt>
              <c:pt idx="604">
                <c:v>-115.56321269225522</c:v>
              </c:pt>
              <c:pt idx="605">
                <c:v>-115.47180056387975</c:v>
              </c:pt>
              <c:pt idx="606">
                <c:v>-115.26069029004663</c:v>
              </c:pt>
              <c:pt idx="607">
                <c:v>-115.20825767301616</c:v>
              </c:pt>
              <c:pt idx="608">
                <c:v>-115.02232885341475</c:v>
              </c:pt>
              <c:pt idx="609">
                <c:v>-114.83984954809168</c:v>
              </c:pt>
              <c:pt idx="610">
                <c:v>-114.76809965110262</c:v>
              </c:pt>
              <c:pt idx="611">
                <c:v>-114.62287509998538</c:v>
              </c:pt>
              <c:pt idx="612">
                <c:v>-114.4641974431827</c:v>
              </c:pt>
              <c:pt idx="613">
                <c:v>-114.32690677490558</c:v>
              </c:pt>
              <c:pt idx="614">
                <c:v>-114.14408251815469</c:v>
              </c:pt>
              <c:pt idx="615">
                <c:v>-114.0554300012019</c:v>
              </c:pt>
              <c:pt idx="616">
                <c:v>-113.97057194995526</c:v>
              </c:pt>
              <c:pt idx="617">
                <c:v>-113.79844118746711</c:v>
              </c:pt>
              <c:pt idx="618">
                <c:v>-113.64666255922104</c:v>
              </c:pt>
              <c:pt idx="619">
                <c:v>-113.45417966249086</c:v>
              </c:pt>
              <c:pt idx="620">
                <c:v>-113.3617326798319</c:v>
              </c:pt>
              <c:pt idx="621">
                <c:v>-113.20374492588486</c:v>
              </c:pt>
              <c:pt idx="622">
                <c:v>-113.10439891466928</c:v>
              </c:pt>
              <c:pt idx="623">
                <c:v>-112.92157465791836</c:v>
              </c:pt>
              <c:pt idx="624">
                <c:v>-112.93433786074814</c:v>
              </c:pt>
              <c:pt idx="625">
                <c:v>-112.73668069260046</c:v>
              </c:pt>
              <c:pt idx="626">
                <c:v>-112.51522187593237</c:v>
              </c:pt>
              <c:pt idx="627">
                <c:v>-112.44381693037116</c:v>
              </c:pt>
              <c:pt idx="628">
                <c:v>-112.29203830212509</c:v>
              </c:pt>
              <c:pt idx="629">
                <c:v>-112.19614180518782</c:v>
              </c:pt>
              <c:pt idx="630">
                <c:v>-112.02194133413271</c:v>
              </c:pt>
              <c:pt idx="631">
                <c:v>-111.9256998857676</c:v>
              </c:pt>
              <c:pt idx="632">
                <c:v>-111.83428775739216</c:v>
              </c:pt>
              <c:pt idx="633">
                <c:v>-111.66043223776488</c:v>
              </c:pt>
              <c:pt idx="634">
                <c:v>-111.56695040082241</c:v>
              </c:pt>
              <c:pt idx="635">
                <c:v>-111.37757206694269</c:v>
              </c:pt>
              <c:pt idx="636">
                <c:v>-111.26960227003129</c:v>
              </c:pt>
              <c:pt idx="637">
                <c:v>-111.11782364178526</c:v>
              </c:pt>
              <c:pt idx="638">
                <c:v>-110.99433103062142</c:v>
              </c:pt>
              <c:pt idx="639">
                <c:v>-110.89153550512749</c:v>
              </c:pt>
              <c:pt idx="640">
                <c:v>-110.79011978534494</c:v>
              </c:pt>
              <c:pt idx="641">
                <c:v>-110.66697212560894</c:v>
              </c:pt>
              <c:pt idx="642">
                <c:v>-110.5151934973629</c:v>
              </c:pt>
              <c:pt idx="643">
                <c:v>-110.30339332067409</c:v>
              </c:pt>
              <c:pt idx="644">
                <c:v>-110.25441021792194</c:v>
              </c:pt>
              <c:pt idx="645">
                <c:v>-110.03778072124349</c:v>
              </c:pt>
              <c:pt idx="646">
                <c:v>-109.97672431851727</c:v>
              </c:pt>
              <c:pt idx="647">
                <c:v>-109.8311548159722</c:v>
              </c:pt>
              <c:pt idx="648">
                <c:v>-109.79803947890034</c:v>
              </c:pt>
              <c:pt idx="649">
                <c:v>-109.60383182503095</c:v>
              </c:pt>
              <c:pt idx="650">
                <c:v>-109.51207474522765</c:v>
              </c:pt>
              <c:pt idx="651">
                <c:v>-109.45136329392925</c:v>
              </c:pt>
              <c:pt idx="652">
                <c:v>-109.31648728564697</c:v>
              </c:pt>
              <c:pt idx="653">
                <c:v>-109.16194904597825</c:v>
              </c:pt>
              <c:pt idx="654">
                <c:v>-109.03224730911347</c:v>
              </c:pt>
              <c:pt idx="655">
                <c:v>-108.84735334379555</c:v>
              </c:pt>
              <c:pt idx="656">
                <c:v>-108.75628616684791</c:v>
              </c:pt>
              <c:pt idx="657">
                <c:v>-108.60243783003487</c:v>
              </c:pt>
              <c:pt idx="658">
                <c:v>-108.57587657009184</c:v>
              </c:pt>
              <c:pt idx="659">
                <c:v>-108.41167969044382</c:v>
              </c:pt>
              <c:pt idx="660">
                <c:v>-108.32061251349622</c:v>
              </c:pt>
              <c:pt idx="661">
                <c:v>-108.13640845103397</c:v>
              </c:pt>
              <c:pt idx="662">
                <c:v>-107.98876923992191</c:v>
              </c:pt>
              <c:pt idx="663">
                <c:v>-107.97290147424162</c:v>
              </c:pt>
              <c:pt idx="664">
                <c:v>-107.84250983452115</c:v>
              </c:pt>
              <c:pt idx="665">
                <c:v>-107.78145343179492</c:v>
              </c:pt>
              <c:pt idx="666">
                <c:v>-107.50859685237987</c:v>
              </c:pt>
              <c:pt idx="667">
                <c:v>-107.44512578965879</c:v>
              </c:pt>
              <c:pt idx="668">
                <c:v>-107.25367774721207</c:v>
              </c:pt>
              <c:pt idx="669">
                <c:v>-107.10189911896602</c:v>
              </c:pt>
              <c:pt idx="670">
                <c:v>-107.12880533033692</c:v>
              </c:pt>
              <c:pt idx="671">
                <c:v>-107.07706261616214</c:v>
              </c:pt>
              <c:pt idx="672">
                <c:v>-106.92528398791609</c:v>
              </c:pt>
              <c:pt idx="673">
                <c:v>-106.69140691984606</c:v>
              </c:pt>
              <c:pt idx="674">
                <c:v>-106.5699840172492</c:v>
              </c:pt>
              <c:pt idx="675">
                <c:v>-106.49892402311585</c:v>
              </c:pt>
              <c:pt idx="676">
                <c:v>-106.34197112345231</c:v>
              </c:pt>
              <c:pt idx="677">
                <c:v>-106.32748316348336</c:v>
              </c:pt>
              <c:pt idx="678">
                <c:v>-106.17225502095899</c:v>
              </c:pt>
              <c:pt idx="679">
                <c:v>-106.08084289258355</c:v>
              </c:pt>
              <c:pt idx="680">
                <c:v>-105.90940203295108</c:v>
              </c:pt>
              <c:pt idx="681">
                <c:v>-105.70484583624673</c:v>
              </c:pt>
              <c:pt idx="682">
                <c:v>-105.72381816477751</c:v>
              </c:pt>
              <c:pt idx="683">
                <c:v>-105.57169458510363</c:v>
              </c:pt>
              <c:pt idx="684">
                <c:v>-105.51305284237219</c:v>
              </c:pt>
              <c:pt idx="685">
                <c:v>-105.29676829712159</c:v>
              </c:pt>
              <c:pt idx="686">
                <c:v>-105.20259655732347</c:v>
              </c:pt>
              <c:pt idx="687">
                <c:v>-105.11463394322635</c:v>
              </c:pt>
              <c:pt idx="688">
                <c:v>-104.9628553149803</c:v>
              </c:pt>
              <c:pt idx="689">
                <c:v>-104.94836735501134</c:v>
              </c:pt>
              <c:pt idx="690">
                <c:v>-104.7945190181983</c:v>
              </c:pt>
              <c:pt idx="691">
                <c:v>-104.66033291277171</c:v>
              </c:pt>
              <c:pt idx="692">
                <c:v>-104.48923700456706</c:v>
              </c:pt>
              <c:pt idx="693">
                <c:v>-104.36746915054241</c:v>
              </c:pt>
              <c:pt idx="694">
                <c:v>-104.31262187351713</c:v>
              </c:pt>
              <c:pt idx="695">
                <c:v>-104.15911848813192</c:v>
              </c:pt>
              <c:pt idx="696">
                <c:v>-104.14773509101347</c:v>
              </c:pt>
              <c:pt idx="697">
                <c:v>-103.99561151133959</c:v>
              </c:pt>
              <c:pt idx="698">
                <c:v>-103.86590977447479</c:v>
              </c:pt>
              <c:pt idx="699">
                <c:v>-103.78001686894464</c:v>
              </c:pt>
              <c:pt idx="700">
                <c:v>-103.63203270640474</c:v>
              </c:pt>
              <c:pt idx="701">
                <c:v>-103.49232737813283</c:v>
              </c:pt>
              <c:pt idx="702">
                <c:v>-103.34054874988678</c:v>
              </c:pt>
              <c:pt idx="703">
                <c:v>-103.32330117849517</c:v>
              </c:pt>
              <c:pt idx="704">
                <c:v>-103.18601051021808</c:v>
              </c:pt>
              <c:pt idx="705">
                <c:v>-103.06217294762641</c:v>
              </c:pt>
              <c:pt idx="706">
                <c:v>-103.00146149632799</c:v>
              </c:pt>
              <c:pt idx="707">
                <c:v>-102.85934150806122</c:v>
              </c:pt>
              <c:pt idx="708">
                <c:v>-102.79311083391751</c:v>
              </c:pt>
              <c:pt idx="709">
                <c:v>-102.73619384832524</c:v>
              </c:pt>
              <c:pt idx="710">
                <c:v>-102.50645619738917</c:v>
              </c:pt>
              <c:pt idx="711">
                <c:v>-102.41504406901373</c:v>
              </c:pt>
              <c:pt idx="712">
                <c:v>-102.2073833094589</c:v>
              </c:pt>
              <c:pt idx="713">
                <c:v>-102.23290971511848</c:v>
              </c:pt>
              <c:pt idx="714">
                <c:v>-102.05870924406337</c:v>
              </c:pt>
              <c:pt idx="715">
                <c:v>-101.9676420671157</c:v>
              </c:pt>
              <c:pt idx="716">
                <c:v>-101.88761333585872</c:v>
              </c:pt>
              <c:pt idx="717">
                <c:v>-101.73273014476217</c:v>
              </c:pt>
              <c:pt idx="718">
                <c:v>-101.6261401535621</c:v>
              </c:pt>
              <c:pt idx="719">
                <c:v>-101.5198951137899</c:v>
              </c:pt>
              <c:pt idx="720">
                <c:v>-101.45883871106365</c:v>
              </c:pt>
              <c:pt idx="721">
                <c:v>-101.3784650283788</c:v>
              </c:pt>
              <c:pt idx="722">
                <c:v>-101.26842552290042</c:v>
              </c:pt>
              <c:pt idx="723">
                <c:v>-101.10112408040195</c:v>
              </c:pt>
              <c:pt idx="724">
                <c:v>-101.006607389176</c:v>
              </c:pt>
              <c:pt idx="725">
                <c:v>-100.91519526080053</c:v>
              </c:pt>
              <c:pt idx="726">
                <c:v>-100.80826031817264</c:v>
              </c:pt>
              <c:pt idx="727">
                <c:v>-100.6996006184056</c:v>
              </c:pt>
              <c:pt idx="728">
                <c:v>-100.62888557570005</c:v>
              </c:pt>
              <c:pt idx="729">
                <c:v>-100.46503364747988</c:v>
              </c:pt>
              <c:pt idx="730">
                <c:v>-100.37396647053225</c:v>
              </c:pt>
              <c:pt idx="731">
                <c:v>-100.23702075368297</c:v>
              </c:pt>
              <c:pt idx="732">
                <c:v>-100.19769629091013</c:v>
              </c:pt>
              <c:pt idx="733">
                <c:v>-100.02004630557671</c:v>
              </c:pt>
              <c:pt idx="734">
                <c:v>-99.958989902850462</c:v>
              </c:pt>
              <c:pt idx="735">
                <c:v>-99.935878157185726</c:v>
              </c:pt>
              <c:pt idx="736">
                <c:v>-99.722698174785592</c:v>
              </c:pt>
              <c:pt idx="737">
                <c:v>-99.65094827779653</c:v>
              </c:pt>
              <c:pt idx="738">
                <c:v>-99.524696055210057</c:v>
              </c:pt>
              <c:pt idx="739">
                <c:v>-99.463984603911641</c:v>
              </c:pt>
              <c:pt idx="740">
                <c:v>-99.381196261231977</c:v>
              </c:pt>
              <c:pt idx="741">
                <c:v>-99.303927141397637</c:v>
              </c:pt>
              <c:pt idx="742">
                <c:v>-99.127312010347694</c:v>
              </c:pt>
              <c:pt idx="743">
                <c:v>-99.005889107750846</c:v>
              </c:pt>
              <c:pt idx="744">
                <c:v>-98.91689163937022</c:v>
              </c:pt>
              <c:pt idx="745">
                <c:v>-98.859629702350134</c:v>
              </c:pt>
              <c:pt idx="746">
                <c:v>-98.787879805361086</c:v>
              </c:pt>
              <c:pt idx="747">
                <c:v>-98.660937679918931</c:v>
              </c:pt>
              <c:pt idx="748">
                <c:v>-98.539514777322097</c:v>
              </c:pt>
              <c:pt idx="749">
                <c:v>-98.407398380462467</c:v>
              </c:pt>
              <c:pt idx="750">
                <c:v>-98.235612569402178</c:v>
              </c:pt>
              <c:pt idx="751">
                <c:v>-98.235957520829999</c:v>
              </c:pt>
              <c:pt idx="752">
                <c:v>-98.076245009743815</c:v>
              </c:pt>
              <c:pt idx="753">
                <c:v>-98.045889284094628</c:v>
              </c:pt>
              <c:pt idx="754">
                <c:v>-97.954822107146995</c:v>
              </c:pt>
              <c:pt idx="755">
                <c:v>-97.808562701746254</c:v>
              </c:pt>
              <c:pt idx="756">
                <c:v>-97.757164938999296</c:v>
              </c:pt>
              <c:pt idx="757">
                <c:v>-97.635397084974628</c:v>
              </c:pt>
              <c:pt idx="758">
                <c:v>-97.524667676640604</c:v>
              </c:pt>
              <c:pt idx="759">
                <c:v>-97.39979525976544</c:v>
              </c:pt>
              <c:pt idx="760">
                <c:v>-97.344947982740138</c:v>
              </c:pt>
              <c:pt idx="761">
                <c:v>-97.205587605896071</c:v>
              </c:pt>
              <c:pt idx="762">
                <c:v>-97.084164703299223</c:v>
              </c:pt>
              <c:pt idx="763">
                <c:v>-97.049324609088188</c:v>
              </c:pt>
              <c:pt idx="764">
                <c:v>-96.899270737981311</c:v>
              </c:pt>
              <c:pt idx="765">
                <c:v>-96.828210743847947</c:v>
              </c:pt>
              <c:pt idx="766">
                <c:v>-96.690575124142995</c:v>
              </c:pt>
              <c:pt idx="767">
                <c:v>-96.599162995767543</c:v>
              </c:pt>
              <c:pt idx="768">
                <c:v>-96.539486398752629</c:v>
              </c:pt>
              <c:pt idx="769">
                <c:v>-96.354592433434718</c:v>
              </c:pt>
              <c:pt idx="770">
                <c:v>-96.354592433434718</c:v>
              </c:pt>
              <c:pt idx="771">
                <c:v>-96.232824579410035</c:v>
              </c:pt>
              <c:pt idx="772">
                <c:v>-96.177977302384775</c:v>
              </c:pt>
              <c:pt idx="773">
                <c:v>-96.0582791569271</c:v>
              </c:pt>
              <c:pt idx="774">
                <c:v>-95.966522077123798</c:v>
              </c:pt>
              <c:pt idx="775">
                <c:v>-95.880284220165819</c:v>
              </c:pt>
              <c:pt idx="776">
                <c:v>-95.758861317568986</c:v>
              </c:pt>
              <c:pt idx="777">
                <c:v>-95.728850543347605</c:v>
              </c:pt>
              <c:pt idx="778">
                <c:v>-95.626399969281536</c:v>
              </c:pt>
              <c:pt idx="779">
                <c:v>-95.448060081092436</c:v>
              </c:pt>
              <c:pt idx="780">
                <c:v>-95.417704355443234</c:v>
              </c:pt>
              <c:pt idx="781">
                <c:v>-95.340435235608879</c:v>
              </c:pt>
              <c:pt idx="782">
                <c:v>-95.251092815800405</c:v>
              </c:pt>
              <c:pt idx="783">
                <c:v>-95.110007681817152</c:v>
              </c:pt>
              <c:pt idx="784">
                <c:v>-95.031703707699293</c:v>
              </c:pt>
              <c:pt idx="785">
                <c:v>-94.940981482179495</c:v>
              </c:pt>
              <c:pt idx="786">
                <c:v>-94.817488871015684</c:v>
              </c:pt>
              <c:pt idx="787">
                <c:v>-94.76333149684605</c:v>
              </c:pt>
              <c:pt idx="788">
                <c:v>-94.646737914238869</c:v>
              </c:pt>
              <c:pt idx="789">
                <c:v>-94.548081805878937</c:v>
              </c:pt>
              <c:pt idx="790">
                <c:v>-94.426658903282103</c:v>
              </c:pt>
              <c:pt idx="791">
                <c:v>-94.282124255020534</c:v>
              </c:pt>
              <c:pt idx="792">
                <c:v>-94.341455900607642</c:v>
              </c:pt>
              <c:pt idx="793">
                <c:v>-94.169670089547324</c:v>
              </c:pt>
              <c:pt idx="794">
                <c:v>-94.108958638248922</c:v>
              </c:pt>
              <c:pt idx="795">
                <c:v>-94.004438355615846</c:v>
              </c:pt>
              <c:pt idx="796">
                <c:v>-93.89750341298793</c:v>
              </c:pt>
              <c:pt idx="797">
                <c:v>-93.847485455952324</c:v>
              </c:pt>
              <c:pt idx="798">
                <c:v>-93.689152750577463</c:v>
              </c:pt>
              <c:pt idx="799">
                <c:v>-93.59843052505768</c:v>
              </c:pt>
              <c:pt idx="800">
                <c:v>-93.552896936583849</c:v>
              </c:pt>
              <c:pt idx="801">
                <c:v>-93.477352573888652</c:v>
              </c:pt>
              <c:pt idx="802">
                <c:v>-93.385250542657545</c:v>
              </c:pt>
              <c:pt idx="803">
                <c:v>-93.238991137256804</c:v>
              </c:pt>
              <c:pt idx="804">
                <c:v>-93.208635411607588</c:v>
              </c:pt>
              <c:pt idx="805">
                <c:v>-93.103080274691024</c:v>
              </c:pt>
              <c:pt idx="806">
                <c:v>-93.011668146315586</c:v>
              </c:pt>
              <c:pt idx="807">
                <c:v>-92.889900292290918</c:v>
              </c:pt>
              <c:pt idx="808">
                <c:v>-92.768132438266221</c:v>
              </c:pt>
              <c:pt idx="809">
                <c:v>-92.70707603553997</c:v>
              </c:pt>
              <c:pt idx="810">
                <c:v>-92.619803324298502</c:v>
              </c:pt>
              <c:pt idx="811">
                <c:v>-92.571165172974204</c:v>
              </c:pt>
              <c:pt idx="812">
                <c:v>-92.508039061680975</c:v>
              </c:pt>
              <c:pt idx="813">
                <c:v>-92.416626933305494</c:v>
              </c:pt>
              <c:pt idx="814">
                <c:v>-92.292099467858179</c:v>
              </c:pt>
              <c:pt idx="815">
                <c:v>-92.136181422478145</c:v>
              </c:pt>
              <c:pt idx="816">
                <c:v>-92.094442299710479</c:v>
              </c:pt>
              <c:pt idx="817">
                <c:v>-92.003375122762861</c:v>
              </c:pt>
              <c:pt idx="818">
                <c:v>-91.959221340000369</c:v>
              </c:pt>
              <c:pt idx="819">
                <c:v>-91.838833291687038</c:v>
              </c:pt>
              <c:pt idx="820">
                <c:v>-91.674291460611215</c:v>
              </c:pt>
              <c:pt idx="821">
                <c:v>-91.618754280730272</c:v>
              </c:pt>
              <c:pt idx="822">
                <c:v>-91.497331378133438</c:v>
              </c:pt>
              <c:pt idx="823">
                <c:v>-91.440414392541157</c:v>
              </c:pt>
              <c:pt idx="824">
                <c:v>-91.358315952717177</c:v>
              </c:pt>
              <c:pt idx="825">
                <c:v>-91.259314892929396</c:v>
              </c:pt>
              <c:pt idx="826">
                <c:v>-91.169282570265267</c:v>
              </c:pt>
              <c:pt idx="827">
                <c:v>-91.078215393317649</c:v>
              </c:pt>
              <c:pt idx="828">
                <c:v>-91.012674622029593</c:v>
              </c:pt>
              <c:pt idx="829">
                <c:v>-90.96886579069492</c:v>
              </c:pt>
              <c:pt idx="830">
                <c:v>-90.914363465097495</c:v>
              </c:pt>
              <c:pt idx="831">
                <c:v>-90.811222988175743</c:v>
              </c:pt>
              <c:pt idx="832">
                <c:v>-90.720155811228125</c:v>
              </c:pt>
              <c:pt idx="833">
                <c:v>-90.59183388007466</c:v>
              </c:pt>
              <c:pt idx="834">
                <c:v>-90.458682628931527</c:v>
              </c:pt>
              <c:pt idx="835">
                <c:v>-90.493867674570382</c:v>
              </c:pt>
              <c:pt idx="836">
                <c:v>-90.372099820545728</c:v>
              </c:pt>
              <c:pt idx="837">
                <c:v>-90.363820986277744</c:v>
              </c:pt>
              <c:pt idx="838">
                <c:v>-90.212042358031709</c:v>
              </c:pt>
              <c:pt idx="839">
                <c:v>-90.09096440686271</c:v>
              </c:pt>
              <c:pt idx="840">
                <c:v>-90.04163635268273</c:v>
              </c:pt>
              <c:pt idx="841">
                <c:v>-89.919868498658076</c:v>
              </c:pt>
              <c:pt idx="842">
                <c:v>-89.822592196009467</c:v>
              </c:pt>
              <c:pt idx="843">
                <c:v>-89.731869970489669</c:v>
              </c:pt>
              <c:pt idx="844">
                <c:v>-89.726350747644346</c:v>
              </c:pt>
              <c:pt idx="845">
                <c:v>-89.604927845047541</c:v>
              </c:pt>
              <c:pt idx="846">
                <c:v>-89.487989311012498</c:v>
              </c:pt>
              <c:pt idx="847">
                <c:v>-89.424518248291434</c:v>
              </c:pt>
              <c:pt idx="848">
                <c:v>-89.356217865580703</c:v>
              </c:pt>
              <c:pt idx="849">
                <c:v>-89.267910300055746</c:v>
              </c:pt>
              <c:pt idx="850">
                <c:v>-89.176843123108114</c:v>
              </c:pt>
              <c:pt idx="851">
                <c:v>-89.056800026222604</c:v>
              </c:pt>
              <c:pt idx="852">
                <c:v>-88.99781333206333</c:v>
              </c:pt>
              <c:pt idx="853">
                <c:v>-88.848104412384288</c:v>
              </c:pt>
              <c:pt idx="854">
                <c:v>-88.817748686735086</c:v>
              </c:pt>
              <c:pt idx="855">
                <c:v>-88.729096169782281</c:v>
              </c:pt>
              <c:pt idx="856">
                <c:v>-88.642858312824288</c:v>
              </c:pt>
              <c:pt idx="857">
                <c:v>-88.645962875674797</c:v>
              </c:pt>
              <c:pt idx="858">
                <c:v>-88.436922310408647</c:v>
              </c:pt>
              <c:pt idx="859">
                <c:v>-88.37621085911023</c:v>
              </c:pt>
              <c:pt idx="860">
                <c:v>-88.321018630657136</c:v>
              </c:pt>
              <c:pt idx="861">
                <c:v>-88.256857665080375</c:v>
              </c:pt>
              <c:pt idx="862">
                <c:v>-88.168205148127569</c:v>
              </c:pt>
              <c:pt idx="863">
                <c:v>-88.095420396855033</c:v>
              </c:pt>
              <c:pt idx="864">
                <c:v>-88.034363994128782</c:v>
              </c:pt>
              <c:pt idx="865">
                <c:v>-87.908801674397978</c:v>
              </c:pt>
              <c:pt idx="866">
                <c:v>-87.813250128888512</c:v>
              </c:pt>
              <c:pt idx="867">
                <c:v>-87.731151689064532</c:v>
              </c:pt>
              <c:pt idx="868">
                <c:v>-87.700795963415317</c:v>
              </c:pt>
              <c:pt idx="869">
                <c:v>-87.612143446462497</c:v>
              </c:pt>
              <c:pt idx="870">
                <c:v>-87.457260255365981</c:v>
              </c:pt>
              <c:pt idx="871">
                <c:v>-87.464504235350461</c:v>
              </c:pt>
              <c:pt idx="872">
                <c:v>-87.334112595629989</c:v>
              </c:pt>
              <c:pt idx="873">
                <c:v>-87.303756869980774</c:v>
              </c:pt>
              <c:pt idx="874">
                <c:v>-87.188888044512751</c:v>
              </c:pt>
              <c:pt idx="875">
                <c:v>-87.090921839008502</c:v>
              </c:pt>
              <c:pt idx="876">
                <c:v>-86.982607090669262</c:v>
              </c:pt>
              <c:pt idx="877">
                <c:v>-86.962254956427188</c:v>
              </c:pt>
              <c:pt idx="878">
                <c:v>-86.901198553700922</c:v>
              </c:pt>
              <c:pt idx="879">
                <c:v>-86.757698759722842</c:v>
              </c:pt>
              <c:pt idx="880">
                <c:v>-86.739071382619912</c:v>
              </c:pt>
              <c:pt idx="881">
                <c:v>-86.643174885682654</c:v>
              </c:pt>
              <c:pt idx="882">
                <c:v>-86.551762757307188</c:v>
              </c:pt>
              <c:pt idx="883">
                <c:v>-86.440343446117481</c:v>
              </c:pt>
              <c:pt idx="884">
                <c:v>-86.374802674829397</c:v>
              </c:pt>
              <c:pt idx="885">
                <c:v>-86.312366466391836</c:v>
              </c:pt>
              <c:pt idx="886">
                <c:v>-86.225783658006037</c:v>
              </c:pt>
              <c:pt idx="887">
                <c:v>-86.104360755409203</c:v>
              </c:pt>
              <c:pt idx="888">
                <c:v>-86.034680566987149</c:v>
              </c:pt>
              <c:pt idx="889">
                <c:v>-85.960860961431109</c:v>
              </c:pt>
              <c:pt idx="890">
                <c:v>-85.98673231851852</c:v>
              </c:pt>
              <c:pt idx="891">
                <c:v>-85.9249860129366</c:v>
              </c:pt>
              <c:pt idx="892">
                <c:v>-85.864274561638169</c:v>
              </c:pt>
              <c:pt idx="893">
                <c:v>-85.657303704939025</c:v>
              </c:pt>
              <c:pt idx="894">
                <c:v>-85.579344682249015</c:v>
              </c:pt>
              <c:pt idx="895">
                <c:v>-85.656268850655536</c:v>
              </c:pt>
              <c:pt idx="896">
                <c:v>-85.565201673707904</c:v>
              </c:pt>
              <c:pt idx="897">
                <c:v>-85.454817216801686</c:v>
              </c:pt>
              <c:pt idx="898">
                <c:v>-85.348572177029467</c:v>
              </c:pt>
              <c:pt idx="899">
                <c:v>-85.244741797252061</c:v>
              </c:pt>
              <c:pt idx="900">
                <c:v>-85.14539578603646</c:v>
              </c:pt>
              <c:pt idx="901">
                <c:v>-85.054328609088827</c:v>
              </c:pt>
              <c:pt idx="902">
                <c:v>-84.987063080661613</c:v>
              </c:pt>
              <c:pt idx="903">
                <c:v>-84.91289852367774</c:v>
              </c:pt>
              <c:pt idx="904">
                <c:v>-84.884267555167682</c:v>
              </c:pt>
              <c:pt idx="905">
                <c:v>-84.783541738240757</c:v>
              </c:pt>
              <c:pt idx="906">
                <c:v>-84.692129609865304</c:v>
              </c:pt>
              <c:pt idx="907">
                <c:v>-84.63003835285555</c:v>
              </c:pt>
              <c:pt idx="908">
                <c:v>-84.548974767315045</c:v>
              </c:pt>
              <c:pt idx="909">
                <c:v>-84.455492930372614</c:v>
              </c:pt>
              <c:pt idx="910">
                <c:v>-84.364425753424996</c:v>
              </c:pt>
              <c:pt idx="911">
                <c:v>-84.245417510822989</c:v>
              </c:pt>
              <c:pt idx="912">
                <c:v>-84.216786542312931</c:v>
              </c:pt>
              <c:pt idx="913">
                <c:v>-84.127099171076622</c:v>
              </c:pt>
              <c:pt idx="914">
                <c:v>-84.097433348283076</c:v>
              </c:pt>
              <c:pt idx="915">
                <c:v>-84.006366171335443</c:v>
              </c:pt>
              <c:pt idx="916">
                <c:v>-83.936685982913403</c:v>
              </c:pt>
              <c:pt idx="917">
                <c:v>-83.877699288754158</c:v>
              </c:pt>
              <c:pt idx="918">
                <c:v>-83.79594580035797</c:v>
              </c:pt>
              <c:pt idx="919">
                <c:v>-83.735579300487402</c:v>
              </c:pt>
              <c:pt idx="920">
                <c:v>-83.631403969282147</c:v>
              </c:pt>
              <c:pt idx="921">
                <c:v>-83.558619218009625</c:v>
              </c:pt>
              <c:pt idx="922">
                <c:v>-83.497907766711208</c:v>
              </c:pt>
              <c:pt idx="923">
                <c:v>-83.460653012505347</c:v>
              </c:pt>
              <c:pt idx="924">
                <c:v>-83.39959660977911</c:v>
              </c:pt>
              <c:pt idx="925">
                <c:v>-83.279208561465765</c:v>
              </c:pt>
              <c:pt idx="926">
                <c:v>-83.234019924419783</c:v>
              </c:pt>
              <c:pt idx="927">
                <c:v>-83.126395078936213</c:v>
              </c:pt>
              <c:pt idx="928">
                <c:v>-83.055335084802834</c:v>
              </c:pt>
              <c:pt idx="929">
                <c:v>-82.964267907855231</c:v>
              </c:pt>
              <c:pt idx="930">
                <c:v>-82.819388308165813</c:v>
              </c:pt>
              <c:pt idx="931">
                <c:v>-82.826632288150279</c:v>
              </c:pt>
              <c:pt idx="932">
                <c:v>-82.712108414110077</c:v>
              </c:pt>
              <c:pt idx="933">
                <c:v>-82.667609679919764</c:v>
              </c:pt>
              <c:pt idx="934">
                <c:v>-82.576542502972146</c:v>
              </c:pt>
              <c:pt idx="935">
                <c:v>-82.623455897157299</c:v>
              </c:pt>
              <c:pt idx="936">
                <c:v>-82.469262608916424</c:v>
              </c:pt>
              <c:pt idx="937">
                <c:v>-82.399582420494369</c:v>
              </c:pt>
              <c:pt idx="938">
                <c:v>-82.338870969195938</c:v>
              </c:pt>
              <c:pt idx="939">
                <c:v>-82.238145152269027</c:v>
              </c:pt>
              <c:pt idx="940">
                <c:v>-82.244354277970004</c:v>
              </c:pt>
              <c:pt idx="941">
                <c:v>-82.132934966780311</c:v>
              </c:pt>
              <c:pt idx="942">
                <c:v>-82.01047720989996</c:v>
              </c:pt>
              <c:pt idx="943">
                <c:v>-81.949765758601544</c:v>
              </c:pt>
              <c:pt idx="944">
                <c:v>-81.873876444478526</c:v>
              </c:pt>
              <c:pt idx="945">
                <c:v>-81.770046064701106</c:v>
              </c:pt>
              <c:pt idx="946">
                <c:v>-81.709334613402689</c:v>
              </c:pt>
              <c:pt idx="947">
                <c:v>-81.678978887753487</c:v>
              </c:pt>
              <c:pt idx="948">
                <c:v>-81.544792782326866</c:v>
              </c:pt>
              <c:pt idx="949">
                <c:v>-81.481666671033636</c:v>
              </c:pt>
              <c:pt idx="950">
                <c:v>-81.419230462596047</c:v>
              </c:pt>
              <c:pt idx="951">
                <c:v>-81.398878328353959</c:v>
              </c:pt>
              <c:pt idx="952">
                <c:v>-81.368177651276937</c:v>
              </c:pt>
              <c:pt idx="953">
                <c:v>-81.277110474329291</c:v>
              </c:pt>
              <c:pt idx="954">
                <c:v>-81.11877776895443</c:v>
              </c:pt>
              <c:pt idx="955">
                <c:v>-81.066690103351831</c:v>
              </c:pt>
              <c:pt idx="956">
                <c:v>-80.944922249327149</c:v>
              </c:pt>
              <c:pt idx="957">
                <c:v>-80.888350215162731</c:v>
              </c:pt>
              <c:pt idx="958">
                <c:v>-80.819014978168511</c:v>
              </c:pt>
              <c:pt idx="959">
                <c:v>-80.687933435592385</c:v>
              </c:pt>
              <c:pt idx="960">
                <c:v>-80.671720718484281</c:v>
              </c:pt>
              <c:pt idx="961">
                <c:v>-80.550297815887447</c:v>
              </c:pt>
              <c:pt idx="962">
                <c:v>-80.483377238888053</c:v>
              </c:pt>
              <c:pt idx="963">
                <c:v>-80.410592487615517</c:v>
              </c:pt>
              <c:pt idx="964">
                <c:v>-80.339532493482139</c:v>
              </c:pt>
              <c:pt idx="965">
                <c:v>-80.294688807863977</c:v>
              </c:pt>
              <c:pt idx="966">
                <c:v>-80.203966582344179</c:v>
              </c:pt>
              <c:pt idx="967">
                <c:v>-80.200862019493712</c:v>
              </c:pt>
              <c:pt idx="968">
                <c:v>-80.105310473984261</c:v>
              </c:pt>
              <c:pt idx="969">
                <c:v>-80.058742031226942</c:v>
              </c:pt>
              <c:pt idx="970">
                <c:v>-79.937319128630122</c:v>
              </c:pt>
              <c:pt idx="971">
                <c:v>-79.931799905784814</c:v>
              </c:pt>
              <c:pt idx="972">
                <c:v>-79.833488748852716</c:v>
              </c:pt>
              <c:pt idx="973">
                <c:v>-79.767258074708991</c:v>
              </c:pt>
              <c:pt idx="974">
                <c:v>-79.739317009054602</c:v>
              </c:pt>
              <c:pt idx="975">
                <c:v>-79.64824983210697</c:v>
              </c:pt>
              <c:pt idx="976">
                <c:v>-79.567876149422133</c:v>
              </c:pt>
              <c:pt idx="977">
                <c:v>-79.472324603912696</c:v>
              </c:pt>
              <c:pt idx="978">
                <c:v>-79.457836643943736</c:v>
              </c:pt>
              <c:pt idx="979">
                <c:v>-79.390571115516522</c:v>
              </c:pt>
              <c:pt idx="980">
                <c:v>-79.269148212919674</c:v>
              </c:pt>
              <c:pt idx="981">
                <c:v>-79.24500161297145</c:v>
              </c:pt>
              <c:pt idx="982">
                <c:v>-79.147035407467186</c:v>
              </c:pt>
              <c:pt idx="983">
                <c:v>-79.102191721849039</c:v>
              </c:pt>
              <c:pt idx="984">
                <c:v>-79.010779593473586</c:v>
              </c:pt>
              <c:pt idx="985">
                <c:v>-78.934545327922734</c:v>
              </c:pt>
              <c:pt idx="986">
                <c:v>-78.863830285217176</c:v>
              </c:pt>
              <c:pt idx="987">
                <c:v>-78.785526311099332</c:v>
              </c:pt>
              <c:pt idx="988">
                <c:v>-78.746891751182162</c:v>
              </c:pt>
              <c:pt idx="989">
                <c:v>-78.655824574234529</c:v>
              </c:pt>
              <c:pt idx="990">
                <c:v>-78.656859428518018</c:v>
              </c:pt>
              <c:pt idx="991">
                <c:v>-78.571656425843543</c:v>
              </c:pt>
              <c:pt idx="992">
                <c:v>-78.516119245962614</c:v>
              </c:pt>
              <c:pt idx="993">
                <c:v>-78.455407794664183</c:v>
              </c:pt>
              <c:pt idx="994">
                <c:v>-78.358131492015588</c:v>
              </c:pt>
              <c:pt idx="995">
                <c:v>-78.279827517897729</c:v>
              </c:pt>
              <c:pt idx="996">
                <c:v>-78.188070438094456</c:v>
              </c:pt>
              <c:pt idx="997">
                <c:v>-78.130118598218687</c:v>
              </c:pt>
              <c:pt idx="998">
                <c:v>-78.039051421271054</c:v>
              </c:pt>
              <c:pt idx="999">
                <c:v>-78.001106764209553</c:v>
              </c:pt>
              <c:pt idx="1000">
                <c:v>-77.987308707096261</c:v>
              </c:pt>
              <c:pt idx="1001">
                <c:v>-77.927977061509182</c:v>
              </c:pt>
              <c:pt idx="1002">
                <c:v>-77.848638233107849</c:v>
              </c:pt>
              <c:pt idx="1003">
                <c:v>-77.757571056160216</c:v>
              </c:pt>
              <c:pt idx="1004">
                <c:v>-77.734114359067647</c:v>
              </c:pt>
              <c:pt idx="1005">
                <c:v>-77.662019510650779</c:v>
              </c:pt>
              <c:pt idx="1006">
                <c:v>-77.579921070826757</c:v>
              </c:pt>
              <c:pt idx="1007">
                <c:v>-77.549220393749735</c:v>
              </c:pt>
              <c:pt idx="1008">
                <c:v>-77.49540797100795</c:v>
              </c:pt>
              <c:pt idx="1009">
                <c:v>-77.470571468204056</c:v>
              </c:pt>
              <c:pt idx="1010">
                <c:v>-77.34811371132372</c:v>
              </c:pt>
              <c:pt idx="1011">
                <c:v>-77.319827694241511</c:v>
              </c:pt>
              <c:pt idx="1012">
                <c:v>-77.258771291515259</c:v>
              </c:pt>
              <c:pt idx="1013">
                <c:v>-77.143557514619388</c:v>
              </c:pt>
              <c:pt idx="1014">
                <c:v>-77.171843531701612</c:v>
              </c:pt>
              <c:pt idx="1015">
                <c:v>-77.034207911996674</c:v>
              </c:pt>
              <c:pt idx="1016">
                <c:v>-76.962113063579807</c:v>
              </c:pt>
              <c:pt idx="1017">
                <c:v>-76.871045886632174</c:v>
              </c:pt>
              <c:pt idx="1018">
                <c:v>-76.775839292550558</c:v>
              </c:pt>
              <c:pt idx="1019">
                <c:v>-76.759626575442468</c:v>
              </c:pt>
              <c:pt idx="1020">
                <c:v>-76.708918715551164</c:v>
              </c:pt>
              <c:pt idx="1021">
                <c:v>-76.678562989901963</c:v>
              </c:pt>
              <c:pt idx="1022">
                <c:v>-76.591980181516149</c:v>
              </c:pt>
              <c:pt idx="1023">
                <c:v>-76.494703878867554</c:v>
              </c:pt>
              <c:pt idx="1024">
                <c:v>-76.455379416094715</c:v>
              </c:pt>
              <c:pt idx="1025">
                <c:v>-76.355343502023445</c:v>
              </c:pt>
              <c:pt idx="1026">
                <c:v>-76.324987776374243</c:v>
              </c:pt>
              <c:pt idx="1027">
                <c:v>-76.208049242339229</c:v>
              </c:pt>
              <c:pt idx="1028">
                <c:v>-76.129400316793536</c:v>
              </c:pt>
              <c:pt idx="1029">
                <c:v>-76.045577119830398</c:v>
              </c:pt>
              <c:pt idx="1030">
                <c:v>-76.045922071258218</c:v>
              </c:pt>
              <c:pt idx="1031">
                <c:v>-75.985555571387636</c:v>
              </c:pt>
              <c:pt idx="1032">
                <c:v>-75.912425868687279</c:v>
              </c:pt>
              <c:pt idx="1033">
                <c:v>-75.853094223100186</c:v>
              </c:pt>
              <c:pt idx="1034">
                <c:v>-75.796177237507919</c:v>
              </c:pt>
              <c:pt idx="1035">
                <c:v>-75.735465786209488</c:v>
              </c:pt>
              <c:pt idx="1036">
                <c:v>-75.679928606328559</c:v>
              </c:pt>
              <c:pt idx="1037">
                <c:v>-75.622321717880624</c:v>
              </c:pt>
              <c:pt idx="1038">
                <c:v>-75.594035700798415</c:v>
              </c:pt>
              <c:pt idx="1039">
                <c:v>-75.509177649551759</c:v>
              </c:pt>
              <c:pt idx="1040">
                <c:v>-75.418110472604127</c:v>
              </c:pt>
              <c:pt idx="1041">
                <c:v>-75.390859309805407</c:v>
              </c:pt>
              <c:pt idx="1042">
                <c:v>-75.311175529976225</c:v>
              </c:pt>
              <c:pt idx="1043">
                <c:v>-75.220453304456427</c:v>
              </c:pt>
              <c:pt idx="1044">
                <c:v>-75.159741853158025</c:v>
              </c:pt>
              <c:pt idx="1045">
                <c:v>-75.134905350354117</c:v>
              </c:pt>
              <c:pt idx="1046">
                <c:v>-75.03935380484468</c:v>
              </c:pt>
              <c:pt idx="1047">
                <c:v>-74.951046239319709</c:v>
              </c:pt>
              <c:pt idx="1048">
                <c:v>-74.904822747990224</c:v>
              </c:pt>
              <c:pt idx="1049">
                <c:v>-74.813755571042591</c:v>
              </c:pt>
              <c:pt idx="1050">
                <c:v>-74.829278385295041</c:v>
              </c:pt>
              <c:pt idx="1051">
                <c:v>-74.745110236904054</c:v>
              </c:pt>
              <c:pt idx="1052">
                <c:v>-74.706475676986884</c:v>
              </c:pt>
              <c:pt idx="1053">
                <c:v>-74.643694517121475</c:v>
              </c:pt>
              <c:pt idx="1054">
                <c:v>-74.552627340173842</c:v>
              </c:pt>
              <c:pt idx="1055">
                <c:v>-74.519512003101966</c:v>
              </c:pt>
              <c:pt idx="1056">
                <c:v>-74.428099874726527</c:v>
              </c:pt>
              <c:pt idx="1057">
                <c:v>-74.386015800531013</c:v>
              </c:pt>
              <c:pt idx="1058">
                <c:v>-74.325304349232596</c:v>
              </c:pt>
              <c:pt idx="1059">
                <c:v>-74.18180455525453</c:v>
              </c:pt>
              <c:pt idx="1060">
                <c:v>-74.174215623842215</c:v>
              </c:pt>
              <c:pt idx="1061">
                <c:v>-74.144894752476503</c:v>
              </c:pt>
              <c:pt idx="1062">
                <c:v>-74.113159221115964</c:v>
              </c:pt>
              <c:pt idx="1063">
                <c:v>-74.052102818389727</c:v>
              </c:pt>
              <c:pt idx="1064">
                <c:v>-73.913432344401286</c:v>
              </c:pt>
              <c:pt idx="1065">
                <c:v>-73.837543030278255</c:v>
              </c:pt>
              <c:pt idx="1066">
                <c:v>-73.816500993180512</c:v>
              </c:pt>
              <c:pt idx="1067">
                <c:v>-73.827194487443307</c:v>
              </c:pt>
              <c:pt idx="1068">
                <c:v>-73.736127310495689</c:v>
              </c:pt>
              <c:pt idx="1069">
                <c:v>-73.664377413506628</c:v>
              </c:pt>
              <c:pt idx="1070">
                <c:v>-73.575034993698182</c:v>
              </c:pt>
              <c:pt idx="1071">
                <c:v>-73.494316359585497</c:v>
              </c:pt>
              <c:pt idx="1072">
                <c:v>-73.463960633936296</c:v>
              </c:pt>
              <c:pt idx="1073">
                <c:v>-73.450852479678687</c:v>
              </c:pt>
              <c:pt idx="1074">
                <c:v>-73.391520834091594</c:v>
              </c:pt>
              <c:pt idx="1075">
                <c:v>-73.315286568540742</c:v>
              </c:pt>
              <c:pt idx="1076">
                <c:v>-73.20455716020669</c:v>
              </c:pt>
              <c:pt idx="1077">
                <c:v>-73.174201434557489</c:v>
              </c:pt>
              <c:pt idx="1078">
                <c:v>-73.148675028897912</c:v>
              </c:pt>
              <c:pt idx="1079">
                <c:v>-73.050018920537994</c:v>
              </c:pt>
              <c:pt idx="1080">
                <c:v>-73.033116300574235</c:v>
              </c:pt>
              <c:pt idx="1081">
                <c:v>-72.976544266409789</c:v>
              </c:pt>
              <c:pt idx="1082">
                <c:v>-72.885477089462171</c:v>
              </c:pt>
              <c:pt idx="1083">
                <c:v>-72.815451949612282</c:v>
              </c:pt>
              <c:pt idx="1084">
                <c:v>-72.768193603999308</c:v>
              </c:pt>
              <c:pt idx="1085">
                <c:v>-72.675746621340366</c:v>
              </c:pt>
              <c:pt idx="1086">
                <c:v>-72.64539089569115</c:v>
              </c:pt>
              <c:pt idx="1087">
                <c:v>-72.638836818562325</c:v>
              </c:pt>
              <c:pt idx="1088">
                <c:v>-72.484298578893643</c:v>
              </c:pt>
              <c:pt idx="1089">
                <c:v>-72.491197607450289</c:v>
              </c:pt>
              <c:pt idx="1090">
                <c:v>-72.353217036317503</c:v>
              </c:pt>
              <c:pt idx="1091">
                <c:v>-72.323206262096136</c:v>
              </c:pt>
              <c:pt idx="1092">
                <c:v>-72.244902287978292</c:v>
              </c:pt>
              <c:pt idx="1093">
                <c:v>-72.210752096622926</c:v>
              </c:pt>
              <c:pt idx="1094">
                <c:v>-72.148315888185351</c:v>
              </c:pt>
              <c:pt idx="1095">
                <c:v>-72.057593662665553</c:v>
              </c:pt>
              <c:pt idx="1096">
                <c:v>-72.064147739794365</c:v>
              </c:pt>
              <c:pt idx="1097">
                <c:v>-71.935135905785231</c:v>
              </c:pt>
              <c:pt idx="1098">
                <c:v>-71.888912414455746</c:v>
              </c:pt>
              <c:pt idx="1099">
                <c:v>-71.804399314636939</c:v>
              </c:pt>
              <c:pt idx="1100">
                <c:v>-71.744032814766342</c:v>
              </c:pt>
              <c:pt idx="1101">
                <c:v>-71.728165049086073</c:v>
              </c:pt>
              <c:pt idx="1102">
                <c:v>-71.679181946333941</c:v>
              </c:pt>
              <c:pt idx="1103">
                <c:v>-71.584665255108007</c:v>
              </c:pt>
              <c:pt idx="1104">
                <c:v>-71.559483800876265</c:v>
              </c:pt>
              <c:pt idx="1105">
                <c:v>-71.52912807522705</c:v>
              </c:pt>
              <c:pt idx="1106">
                <c:v>-71.42771235544447</c:v>
              </c:pt>
              <c:pt idx="1107">
                <c:v>-71.416673909753854</c:v>
              </c:pt>
              <c:pt idx="1108">
                <c:v>-71.428747209727973</c:v>
              </c:pt>
              <c:pt idx="1109">
                <c:v>-71.337680032780327</c:v>
              </c:pt>
              <c:pt idx="1110">
                <c:v>-71.256271495812001</c:v>
              </c:pt>
              <c:pt idx="1111">
                <c:v>-71.160030047446895</c:v>
              </c:pt>
              <c:pt idx="1112">
                <c:v>-71.160030047446895</c:v>
              </c:pt>
              <c:pt idx="1113">
                <c:v>-71.08241597618472</c:v>
              </c:pt>
              <c:pt idx="1114">
                <c:v>-70.991348799237088</c:v>
              </c:pt>
              <c:pt idx="1115">
                <c:v>-70.977205790695976</c:v>
              </c:pt>
              <c:pt idx="1116">
                <c:v>-70.90787055370177</c:v>
              </c:pt>
              <c:pt idx="1117">
                <c:v>-70.901661428000793</c:v>
              </c:pt>
              <c:pt idx="1118">
                <c:v>-70.840605025274542</c:v>
              </c:pt>
              <c:pt idx="1119">
                <c:v>-70.79162192252241</c:v>
              </c:pt>
              <c:pt idx="1120">
                <c:v>-70.765060662579344</c:v>
              </c:pt>
              <c:pt idx="1121">
                <c:v>-70.633289217147549</c:v>
              </c:pt>
              <c:pt idx="1122">
                <c:v>-70.591895045807732</c:v>
              </c:pt>
              <c:pt idx="1123">
                <c:v>-70.470472143210884</c:v>
              </c:pt>
              <c:pt idx="1124">
                <c:v>-70.382854480541582</c:v>
              </c:pt>
              <c:pt idx="1125">
                <c:v>-70.356293220598516</c:v>
              </c:pt>
              <c:pt idx="1126">
                <c:v>-70.268675557929214</c:v>
              </c:pt>
              <c:pt idx="1127">
                <c:v>-70.262811383656086</c:v>
              </c:pt>
              <c:pt idx="1128">
                <c:v>-70.20175498092982</c:v>
              </c:pt>
              <c:pt idx="1129">
                <c:v>-70.146217801048891</c:v>
              </c:pt>
              <c:pt idx="1130">
                <c:v>-70.086541204033963</c:v>
              </c:pt>
              <c:pt idx="1131">
                <c:v>-70.048596546972462</c:v>
              </c:pt>
              <c:pt idx="1132">
                <c:v>-70.018240821323246</c:v>
              </c:pt>
              <c:pt idx="1133">
                <c:v>-69.932002964365267</c:v>
              </c:pt>
              <c:pt idx="1134">
                <c:v>-69.939936847205388</c:v>
              </c:pt>
              <c:pt idx="1135">
                <c:v>-69.840245884561966</c:v>
              </c:pt>
              <c:pt idx="1136">
                <c:v>-69.684327839181947</c:v>
              </c:pt>
              <c:pt idx="1137">
                <c:v>-69.59291571080648</c:v>
              </c:pt>
              <c:pt idx="1138">
                <c:v>-69.485980768178592</c:v>
              </c:pt>
              <c:pt idx="1139">
                <c:v>-69.388704465529997</c:v>
              </c:pt>
              <c:pt idx="1140">
                <c:v>-69.27487049434545</c:v>
              </c:pt>
              <c:pt idx="1141">
                <c:v>-69.203120597356417</c:v>
              </c:pt>
              <c:pt idx="1142">
                <c:v>-69.081697694759583</c:v>
              </c:pt>
              <c:pt idx="1143">
                <c:v>-68.997529546368597</c:v>
              </c:pt>
              <c:pt idx="1144">
                <c:v>-68.973727897848178</c:v>
              </c:pt>
              <c:pt idx="1145">
                <c:v>-68.835747326715421</c:v>
              </c:pt>
              <c:pt idx="1146">
                <c:v>-68.805391601066205</c:v>
              </c:pt>
              <c:pt idx="1147">
                <c:v>-68.774345972561335</c:v>
              </c:pt>
              <c:pt idx="1148">
                <c:v>-68.672930252778755</c:v>
              </c:pt>
              <c:pt idx="1149">
                <c:v>-68.690522775598183</c:v>
              </c:pt>
              <c:pt idx="1150">
                <c:v>-68.650163458541854</c:v>
              </c:pt>
              <c:pt idx="1151">
                <c:v>-68.650163458541854</c:v>
              </c:pt>
              <c:pt idx="1152">
                <c:v>-68.605664724351527</c:v>
              </c:pt>
              <c:pt idx="1153">
                <c:v>-68.514942498831729</c:v>
              </c:pt>
              <c:pt idx="1154">
                <c:v>-68.252779413679477</c:v>
              </c:pt>
              <c:pt idx="1155">
                <c:v>-67.463530546800044</c:v>
              </c:pt>
              <c:pt idx="1156">
                <c:v>-66.843307879558239</c:v>
              </c:pt>
              <c:pt idx="1157">
                <c:v>-65.256186360103584</c:v>
              </c:pt>
              <c:pt idx="1158">
                <c:v>-64.327577116380056</c:v>
              </c:pt>
              <c:pt idx="1159">
                <c:v>-62.052277498400692</c:v>
              </c:pt>
              <c:pt idx="1160">
                <c:v>-59.472040818217934</c:v>
              </c:pt>
              <c:pt idx="1161">
                <c:v>-58.118451415405481</c:v>
              </c:pt>
              <c:pt idx="1162">
                <c:v>-55.29950834716302</c:v>
              </c:pt>
              <c:pt idx="1163">
                <c:v>-53.885897395907804</c:v>
              </c:pt>
              <c:pt idx="1164">
                <c:v>-50.987270547836182</c:v>
              </c:pt>
              <c:pt idx="1165">
                <c:v>-49.530540668101978</c:v>
              </c:pt>
              <c:pt idx="1166">
                <c:v>-46.714012259854343</c:v>
              </c:pt>
              <c:pt idx="1167">
                <c:v>-43.78882415183967</c:v>
              </c:pt>
              <c:pt idx="1168">
                <c:v>-42.288975343626468</c:v>
              </c:pt>
              <c:pt idx="1169">
                <c:v>-39.485210138208622</c:v>
              </c:pt>
              <c:pt idx="1170">
                <c:v>-38.090226564056337</c:v>
              </c:pt>
              <c:pt idx="1171">
                <c:v>-35.316472132859865</c:v>
              </c:pt>
              <c:pt idx="1172">
                <c:v>-32.589872561848011</c:v>
              </c:pt>
              <c:pt idx="1173">
                <c:v>-31.222933538778459</c:v>
              </c:pt>
              <c:pt idx="1174">
                <c:v>-28.522308810282354</c:v>
              </c:pt>
              <c:pt idx="1175">
                <c:v>-27.185863493433143</c:v>
              </c:pt>
              <c:pt idx="1176">
                <c:v>-24.581652689016057</c:v>
              </c:pt>
              <c:pt idx="1177">
                <c:v>-23.312472900594074</c:v>
              </c:pt>
              <c:pt idx="1178">
                <c:v>-20.687702991078208</c:v>
              </c:pt>
              <c:pt idx="1179">
                <c:v>-18.109363543748515</c:v>
              </c:pt>
              <c:pt idx="1180">
                <c:v>-16.877507499817941</c:v>
              </c:pt>
              <c:pt idx="1181">
                <c:v>-14.356050542937739</c:v>
              </c:pt>
              <c:pt idx="1182">
                <c:v>-13.113259538744895</c:v>
              </c:pt>
              <c:pt idx="1183">
                <c:v>-10.625021404364903</c:v>
              </c:pt>
              <c:pt idx="1184">
                <c:v>-9.3803676624617669</c:v>
              </c:pt>
              <c:pt idx="1185">
                <c:v>-6.923451117728912</c:v>
              </c:pt>
              <c:pt idx="1186">
                <c:v>-4.5246243934429522</c:v>
              </c:pt>
              <c:pt idx="1187">
                <c:v>-3.3407303960381309</c:v>
              </c:pt>
              <c:pt idx="1188">
                <c:v>-0.97185235471653986</c:v>
              </c:pt>
              <c:pt idx="1189">
                <c:v>0.12140013580259913</c:v>
              </c:pt>
              <c:pt idx="1190">
                <c:v>2.488831450835864</c:v>
              </c:pt>
              <c:pt idx="1191">
                <c:v>4.8273192713654636</c:v>
              </c:pt>
              <c:pt idx="1192">
                <c:v>6.0102267076866847</c:v>
              </c:pt>
              <c:pt idx="1193">
                <c:v>8.3171928667410047</c:v>
              </c:pt>
              <c:pt idx="1194">
                <c:v>9.4637424225687425</c:v>
              </c:pt>
              <c:pt idx="1195">
                <c:v>11.717517071451377</c:v>
              </c:pt>
              <c:pt idx="1196">
                <c:v>12.842472667896837</c:v>
              </c:pt>
              <c:pt idx="1197">
                <c:v>15.058751096574142</c:v>
              </c:pt>
              <c:pt idx="1198">
                <c:v>16.147590278525602</c:v>
              </c:pt>
              <c:pt idx="1199">
                <c:v>18.309676837890514</c:v>
              </c:pt>
              <c:pt idx="1200">
                <c:v>19.371954759898912</c:v>
              </c:pt>
              <c:pt idx="1201">
                <c:v>21.459290344852647</c:v>
              </c:pt>
              <c:pt idx="1202">
                <c:v>23.553628443791368</c:v>
              </c:pt>
              <c:pt idx="1203">
                <c:v>24.559437817063685</c:v>
              </c:pt>
              <c:pt idx="1204">
                <c:v>26.562639748769215</c:v>
              </c:pt>
              <c:pt idx="1205">
                <c:v>27.565896481475569</c:v>
              </c:pt>
              <c:pt idx="1206">
                <c:v>29.508731913310513</c:v>
              </c:pt>
              <c:pt idx="1207">
                <c:v>30.497190229762882</c:v>
              </c:pt>
              <c:pt idx="1208">
                <c:v>32.354753668637777</c:v>
              </c:pt>
              <c:pt idx="1209">
                <c:v>33.284328776359239</c:v>
              </c:pt>
              <c:pt idx="1210">
                <c:v>35.098117879042256</c:v>
              </c:pt>
              <c:pt idx="1211">
                <c:v>36.859094918124214</c:v>
              </c:pt>
              <c:pt idx="1212">
                <c:v>37.736651350528618</c:v>
              </c:pt>
              <c:pt idx="1213">
                <c:v>39.40897587265777</c:v>
              </c:pt>
              <c:pt idx="1214">
                <c:v>40.238239105165704</c:v>
              </c:pt>
              <c:pt idx="1215">
                <c:v>41.820186353202892</c:v>
              </c:pt>
              <c:pt idx="1216">
                <c:v>42.610125122937987</c:v>
              </c:pt>
              <c:pt idx="1217">
                <c:v>44.14412412250654</c:v>
              </c:pt>
              <c:pt idx="1218">
                <c:v>44.870591829520563</c:v>
              </c:pt>
              <c:pt idx="1219">
                <c:v>46.245223269430767</c:v>
              </c:pt>
              <c:pt idx="1220">
                <c:v>47.575700926578484</c:v>
              </c:pt>
              <c:pt idx="1221">
                <c:v>48.213171165211882</c:v>
              </c:pt>
              <c:pt idx="1222">
                <c:v>49.427745142608067</c:v>
              </c:pt>
              <c:pt idx="1223">
                <c:v>50.015887327061499</c:v>
              </c:pt>
              <c:pt idx="1224">
                <c:v>51.181478201705559</c:v>
              </c:pt>
              <c:pt idx="1225">
                <c:v>51.728226214819152</c:v>
              </c:pt>
              <c:pt idx="1226">
                <c:v>52.827241463891646</c:v>
              </c:pt>
              <c:pt idx="1227">
                <c:v>53.268779291516509</c:v>
              </c:pt>
              <c:pt idx="1228">
                <c:v>54.278452120780528</c:v>
              </c:pt>
              <c:pt idx="1229">
                <c:v>55.135311467515031</c:v>
              </c:pt>
              <c:pt idx="1230">
                <c:v>55.59064735225315</c:v>
              </c:pt>
              <c:pt idx="1231">
                <c:v>56.386795247689228</c:v>
              </c:pt>
              <c:pt idx="1232">
                <c:v>56.852134723834496</c:v>
              </c:pt>
              <c:pt idx="1233">
                <c:v>57.620341553616171</c:v>
              </c:pt>
              <c:pt idx="1234">
                <c:v>57.97978094141704</c:v>
              </c:pt>
              <c:pt idx="1235">
                <c:v>58.647951857127467</c:v>
              </c:pt>
              <c:pt idx="1236">
                <c:v>59.029813087737409</c:v>
              </c:pt>
              <c:pt idx="1237">
                <c:v>59.632443232159773</c:v>
              </c:pt>
              <c:pt idx="1238">
                <c:v>60.249216385123255</c:v>
              </c:pt>
              <c:pt idx="1239">
                <c:v>60.522762867393958</c:v>
              </c:pt>
              <c:pt idx="1240">
                <c:v>61.019837874899757</c:v>
              </c:pt>
              <c:pt idx="1241">
                <c:v>61.313391539984721</c:v>
              </c:pt>
              <c:pt idx="1242">
                <c:v>61.884631104474387</c:v>
              </c:pt>
              <c:pt idx="1243">
                <c:v>62.081598369766418</c:v>
              </c:pt>
              <c:pt idx="1244">
                <c:v>62.567634931581587</c:v>
              </c:pt>
              <c:pt idx="1245">
                <c:v>63.021246059180569</c:v>
              </c:pt>
              <c:pt idx="1246">
                <c:v>63.23442604158069</c:v>
              </c:pt>
              <c:pt idx="1247">
                <c:v>63.58351688654659</c:v>
              </c:pt>
              <c:pt idx="1248">
                <c:v>63.765996191869682</c:v>
              </c:pt>
              <c:pt idx="1249">
                <c:v>64.175798488133992</c:v>
              </c:pt>
              <c:pt idx="1250">
                <c:v>64.337580707787183</c:v>
              </c:pt>
              <c:pt idx="1251">
                <c:v>64.699434755582857</c:v>
              </c:pt>
              <c:pt idx="1252">
                <c:v>64.909510175132496</c:v>
              </c:pt>
              <c:pt idx="1253">
                <c:v>65.21306743162458</c:v>
              </c:pt>
              <c:pt idx="1254">
                <c:v>65.55077487947203</c:v>
              </c:pt>
              <c:pt idx="1255">
                <c:v>65.694964576305779</c:v>
              </c:pt>
              <c:pt idx="1256">
                <c:v>65.913663781551222</c:v>
              </c:pt>
              <c:pt idx="1257">
                <c:v>66.090278912601164</c:v>
              </c:pt>
              <c:pt idx="1258">
                <c:v>66.363480443444047</c:v>
              </c:pt>
              <c:pt idx="1259">
                <c:v>66.462826454659634</c:v>
              </c:pt>
              <c:pt idx="1260">
                <c:v>66.763624099729071</c:v>
              </c:pt>
              <c:pt idx="1261">
                <c:v>66.852276616681877</c:v>
              </c:pt>
              <c:pt idx="1262">
                <c:v>67.064421744798508</c:v>
              </c:pt>
              <c:pt idx="1263">
                <c:v>67.162732901730593</c:v>
              </c:pt>
              <c:pt idx="1264">
                <c:v>67.431450064011671</c:v>
              </c:pt>
              <c:pt idx="1265">
                <c:v>67.649459366401445</c:v>
              </c:pt>
              <c:pt idx="1266">
                <c:v>67.749495280472701</c:v>
              </c:pt>
              <c:pt idx="1267">
                <c:v>67.931974585795786</c:v>
              </c:pt>
              <c:pt idx="1268">
                <c:v>68.058571759810107</c:v>
              </c:pt>
              <c:pt idx="1269">
                <c:v>68.254849122246455</c:v>
              </c:pt>
              <c:pt idx="1270">
                <c:v>68.322459602101517</c:v>
              </c:pt>
              <c:pt idx="1271">
                <c:v>68.474238230347567</c:v>
              </c:pt>
              <c:pt idx="1272">
                <c:v>68.605664724351527</c:v>
              </c:pt>
              <c:pt idx="1273">
                <c:v>68.737781121211157</c:v>
              </c:pt>
              <c:pt idx="1274">
                <c:v>68.864723246653298</c:v>
              </c:pt>
              <c:pt idx="1275">
                <c:v>68.89024965231286</c:v>
              </c:pt>
              <c:pt idx="1276">
                <c:v>69.04202828055891</c:v>
              </c:pt>
              <c:pt idx="1277">
                <c:v>69.130335846083881</c:v>
              </c:pt>
              <c:pt idx="1278">
                <c:v>69.244169817268414</c:v>
              </c:pt>
              <c:pt idx="1279">
                <c:v>69.388704465529997</c:v>
              </c:pt>
              <c:pt idx="1280">
                <c:v>69.487015622462081</c:v>
              </c:pt>
              <c:pt idx="1281">
                <c:v>69.608438525058915</c:v>
              </c:pt>
              <c:pt idx="1282">
                <c:v>69.624996193594853</c:v>
              </c:pt>
              <c:pt idx="1283">
                <c:v>69.742624630485537</c:v>
              </c:pt>
              <c:pt idx="1284">
                <c:v>69.834381710288824</c:v>
              </c:pt>
              <c:pt idx="1285">
                <c:v>69.925793838664291</c:v>
              </c:pt>
              <c:pt idx="1286">
                <c:v>69.98133101854522</c:v>
              </c:pt>
              <c:pt idx="1287">
                <c:v>70.131384889652111</c:v>
              </c:pt>
              <c:pt idx="1288">
                <c:v>70.138628869636591</c:v>
              </c:pt>
              <c:pt idx="1289">
                <c:v>70.271090217924041</c:v>
              </c:pt>
              <c:pt idx="1290">
                <c:v>70.362157394871673</c:v>
              </c:pt>
              <c:pt idx="1291">
                <c:v>70.462883211798584</c:v>
              </c:pt>
              <c:pt idx="1292">
                <c:v>70.584651065823252</c:v>
              </c:pt>
              <c:pt idx="1293">
                <c:v>70.634669022858887</c:v>
              </c:pt>
              <c:pt idx="1294">
                <c:v>70.715732608399378</c:v>
              </c:pt>
              <c:pt idx="1295">
                <c:v>70.776444059697795</c:v>
              </c:pt>
              <c:pt idx="1296">
                <c:v>70.882689099470042</c:v>
              </c:pt>
              <c:pt idx="1297">
                <c:v>70.949264725041601</c:v>
              </c:pt>
              <c:pt idx="1298">
                <c:v>70.983759867824773</c:v>
              </c:pt>
              <c:pt idx="1299">
                <c:v>71.07482704477242</c:v>
              </c:pt>
              <c:pt idx="1300">
                <c:v>71.101733256143305</c:v>
              </c:pt>
              <c:pt idx="1301">
                <c:v>71.260755864373806</c:v>
              </c:pt>
              <c:pt idx="1302">
                <c:v>71.317672849966087</c:v>
              </c:pt>
              <c:pt idx="1303">
                <c:v>71.437715946851597</c:v>
              </c:pt>
              <c:pt idx="1304">
                <c:v>71.468071672500812</c:v>
              </c:pt>
              <c:pt idx="1305">
                <c:v>71.537751860922853</c:v>
              </c:pt>
              <c:pt idx="1306">
                <c:v>71.583975352252338</c:v>
              </c:pt>
              <c:pt idx="1307">
                <c:v>71.659174763519687</c:v>
              </c:pt>
              <c:pt idx="1308">
                <c:v>71.719541263390283</c:v>
              </c:pt>
              <c:pt idx="1309">
                <c:v>71.787496694673152</c:v>
              </c:pt>
              <c:pt idx="1310">
                <c:v>71.86925018306934</c:v>
              </c:pt>
              <c:pt idx="1311">
                <c:v>71.885117948749595</c:v>
              </c:pt>
              <c:pt idx="1312">
                <c:v>72.001021628501121</c:v>
              </c:pt>
              <c:pt idx="1313">
                <c:v>72.061733079799552</c:v>
              </c:pt>
              <c:pt idx="1314">
                <c:v>72.182121128112883</c:v>
              </c:pt>
              <c:pt idx="1315">
                <c:v>72.225929959447541</c:v>
              </c:pt>
              <c:pt idx="1316">
                <c:v>72.305268787848874</c:v>
              </c:pt>
              <c:pt idx="1317">
                <c:v>72.40875421619846</c:v>
              </c:pt>
              <c:pt idx="1318">
                <c:v>72.439454893275496</c:v>
              </c:pt>
              <c:pt idx="1319">
                <c:v>72.526727604516964</c:v>
              </c:pt>
              <c:pt idx="1320">
                <c:v>72.55225401017654</c:v>
              </c:pt>
              <c:pt idx="1321">
                <c:v>72.632972644289197</c:v>
              </c:pt>
              <c:pt idx="1322">
                <c:v>72.714381181257536</c:v>
              </c:pt>
              <c:pt idx="1323">
                <c:v>72.775092632555953</c:v>
              </c:pt>
              <c:pt idx="1324">
                <c:v>72.834079326715212</c:v>
              </c:pt>
              <c:pt idx="1325">
                <c:v>72.898585243719779</c:v>
              </c:pt>
              <c:pt idx="1326">
                <c:v>72.997931254935366</c:v>
              </c:pt>
              <c:pt idx="1327">
                <c:v>73.028286980584582</c:v>
              </c:pt>
              <c:pt idx="1328">
                <c:v>73.117629400393056</c:v>
              </c:pt>
              <c:pt idx="1329">
                <c:v>73.18110046311412</c:v>
              </c:pt>
              <c:pt idx="1330">
                <c:v>73.299418802860473</c:v>
              </c:pt>
              <c:pt idx="1331">
                <c:v>73.322185597097373</c:v>
              </c:pt>
              <c:pt idx="1332">
                <c:v>73.443608499694207</c:v>
              </c:pt>
              <c:pt idx="1333">
                <c:v>73.488452185312369</c:v>
              </c:pt>
              <c:pt idx="1334">
                <c:v>73.531916065219193</c:v>
              </c:pt>
              <c:pt idx="1335">
                <c:v>73.599871496502075</c:v>
              </c:pt>
              <c:pt idx="1336">
                <c:v>73.630227222151291</c:v>
              </c:pt>
              <c:pt idx="1337">
                <c:v>73.744751096191479</c:v>
              </c:pt>
              <c:pt idx="1338">
                <c:v>73.879627104473769</c:v>
              </c:pt>
              <c:pt idx="1339">
                <c:v>73.925160692947571</c:v>
              </c:pt>
              <c:pt idx="1340">
                <c:v>74.005189424204588</c:v>
              </c:pt>
              <c:pt idx="1341">
                <c:v>74.066245826930825</c:v>
              </c:pt>
              <c:pt idx="1342">
                <c:v>74.136960869636368</c:v>
              </c:pt>
              <c:pt idx="1343">
                <c:v>74.212160280903731</c:v>
              </c:pt>
              <c:pt idx="1344">
                <c:v>74.281150566470117</c:v>
              </c:pt>
              <c:pt idx="1345">
                <c:v>74.311851243547153</c:v>
              </c:pt>
              <c:pt idx="1346">
                <c:v>74.394639586226816</c:v>
              </c:pt>
              <c:pt idx="1347">
                <c:v>74.43810346613364</c:v>
              </c:pt>
              <c:pt idx="1348">
                <c:v>74.537449477349227</c:v>
              </c:pt>
              <c:pt idx="1349">
                <c:v>74.612993840044425</c:v>
              </c:pt>
              <c:pt idx="1350">
                <c:v>74.673705291342841</c:v>
              </c:pt>
              <c:pt idx="1351">
                <c:v>74.748214799754535</c:v>
              </c:pt>
              <c:pt idx="1352">
                <c:v>74.821689453882726</c:v>
              </c:pt>
              <c:pt idx="1353">
                <c:v>74.886885273742976</c:v>
              </c:pt>
              <c:pt idx="1354">
                <c:v>74.955185656453693</c:v>
              </c:pt>
              <c:pt idx="1355">
                <c:v>75.046597784829146</c:v>
              </c:pt>
              <c:pt idx="1356">
                <c:v>75.11731282753469</c:v>
              </c:pt>
              <c:pt idx="1357">
                <c:v>75.207000198770984</c:v>
              </c:pt>
              <c:pt idx="1358">
                <c:v>75.269781358636408</c:v>
              </c:pt>
              <c:pt idx="1359">
                <c:v>75.300137084285609</c:v>
              </c:pt>
              <c:pt idx="1360">
                <c:v>75.361538438439695</c:v>
              </c:pt>
              <c:pt idx="1361">
                <c:v>75.478476972474709</c:v>
              </c:pt>
              <c:pt idx="1362">
                <c:v>75.504003378134271</c:v>
              </c:pt>
              <c:pt idx="1363">
                <c:v>75.568509295138853</c:v>
              </c:pt>
              <c:pt idx="1364">
                <c:v>75.659576472086471</c:v>
              </c:pt>
              <c:pt idx="1365">
                <c:v>75.723392486235369</c:v>
              </c:pt>
              <c:pt idx="1366">
                <c:v>75.84998966024969</c:v>
              </c:pt>
              <c:pt idx="1367">
                <c:v>75.930708294362375</c:v>
              </c:pt>
              <c:pt idx="1368">
                <c:v>76.00970217133586</c:v>
              </c:pt>
              <c:pt idx="1369">
                <c:v>76.070758574062111</c:v>
              </c:pt>
              <c:pt idx="1370">
                <c:v>76.104908765417477</c:v>
              </c:pt>
              <c:pt idx="1371">
                <c:v>76.177003613834344</c:v>
              </c:pt>
              <c:pt idx="1372">
                <c:v>76.237025162277106</c:v>
              </c:pt>
              <c:pt idx="1373">
                <c:v>76.328092339224725</c:v>
              </c:pt>
              <c:pt idx="1374">
                <c:v>76.355343502023445</c:v>
              </c:pt>
              <c:pt idx="1375">
                <c:v>76.440201553270114</c:v>
              </c:pt>
              <c:pt idx="1376">
                <c:v>76.562314358722617</c:v>
              </c:pt>
              <c:pt idx="1377">
                <c:v>76.577837172975038</c:v>
              </c:pt>
              <c:pt idx="1378">
                <c:v>76.699260075571871</c:v>
              </c:pt>
              <c:pt idx="1379">
                <c:v>76.736859781205553</c:v>
              </c:pt>
              <c:pt idx="1380">
                <c:v>76.86656151807037</c:v>
              </c:pt>
              <c:pt idx="1381">
                <c:v>76.892087923729932</c:v>
              </c:pt>
              <c:pt idx="1382">
                <c:v>77.011096166331939</c:v>
              </c:pt>
              <c:pt idx="1383">
                <c:v>77.071807617630355</c:v>
              </c:pt>
              <c:pt idx="1384">
                <c:v>77.160805086010996</c:v>
              </c:pt>
              <c:pt idx="1385">
                <c:v>77.266360222927545</c:v>
              </c:pt>
              <c:pt idx="1386">
                <c:v>77.329831285648623</c:v>
              </c:pt>
              <c:pt idx="1387">
                <c:v>77.39054273694704</c:v>
              </c:pt>
              <c:pt idx="1388">
                <c:v>77.471261371059725</c:v>
              </c:pt>
              <c:pt idx="1389">
                <c:v>77.503341853848084</c:v>
              </c:pt>
              <c:pt idx="1390">
                <c:v>77.573711945125808</c:v>
              </c:pt>
              <c:pt idx="1391">
                <c:v>77.668228636351742</c:v>
              </c:pt>
              <c:pt idx="1392">
                <c:v>77.759295813299374</c:v>
              </c:pt>
              <c:pt idx="1393">
                <c:v>77.8331154188554</c:v>
              </c:pt>
              <c:pt idx="1394">
                <c:v>77.915903761535063</c:v>
              </c:pt>
              <c:pt idx="1395">
                <c:v>77.960402495725376</c:v>
              </c:pt>
              <c:pt idx="1396">
                <c:v>78.051814624100842</c:v>
              </c:pt>
              <c:pt idx="1397">
                <c:v>78.140122189625814</c:v>
              </c:pt>
              <c:pt idx="1398">
                <c:v>78.226704998011627</c:v>
              </c:pt>
              <c:pt idx="1399">
                <c:v>78.255335966521685</c:v>
              </c:pt>
              <c:pt idx="1400">
                <c:v>78.346748094897123</c:v>
              </c:pt>
              <c:pt idx="1401">
                <c:v>78.438160223272604</c:v>
              </c:pt>
              <c:pt idx="1402">
                <c:v>78.447128960396213</c:v>
              </c:pt>
              <c:pt idx="1403">
                <c:v>78.554063903024115</c:v>
              </c:pt>
              <c:pt idx="1404">
                <c:v>78.635472439992455</c:v>
              </c:pt>
              <c:pt idx="1405">
                <c:v>78.721710296950434</c:v>
              </c:pt>
              <c:pt idx="1406">
                <c:v>78.782421748248836</c:v>
              </c:pt>
              <c:pt idx="1407">
                <c:v>78.845202908114246</c:v>
              </c:pt>
              <c:pt idx="1408">
                <c:v>78.869004556634664</c:v>
              </c:pt>
              <c:pt idx="1409">
                <c:v>79.04699949339593</c:v>
              </c:pt>
              <c:pt idx="1410">
                <c:v>79.138066670343562</c:v>
              </c:pt>
              <c:pt idx="1411">
                <c:v>79.162558221719621</c:v>
              </c:pt>
              <c:pt idx="1412">
                <c:v>79.280531610038153</c:v>
              </c:pt>
              <c:pt idx="1413">
                <c:v>79.300538792852393</c:v>
              </c:pt>
              <c:pt idx="1414">
                <c:v>79.412992958325603</c:v>
              </c:pt>
              <c:pt idx="1415">
                <c:v>79.504405086701055</c:v>
              </c:pt>
              <c:pt idx="1416">
                <c:v>79.585468672241561</c:v>
              </c:pt>
              <c:pt idx="1417">
                <c:v>79.643420512117316</c:v>
              </c:pt>
              <c:pt idx="1418">
                <c:v>79.730693223358799</c:v>
              </c:pt>
              <c:pt idx="1419">
                <c:v>79.76829292899248</c:v>
              </c:pt>
              <c:pt idx="1420">
                <c:v>79.829004380290897</c:v>
              </c:pt>
              <c:pt idx="1421">
                <c:v>79.944908060042422</c:v>
              </c:pt>
              <c:pt idx="1422">
                <c:v>79.974573882835969</c:v>
              </c:pt>
              <c:pt idx="1423">
                <c:v>80.133596491066484</c:v>
              </c:pt>
              <c:pt idx="1424">
                <c:v>80.194652893792735</c:v>
              </c:pt>
              <c:pt idx="1425">
                <c:v>80.296413565003149</c:v>
              </c:pt>
              <c:pt idx="1426">
                <c:v>80.31159142782775</c:v>
              </c:pt>
              <c:pt idx="1427">
                <c:v>80.359539676296393</c:v>
              </c:pt>
              <c:pt idx="1428">
                <c:v>80.477513064614897</c:v>
              </c:pt>
              <c:pt idx="1429">
                <c:v>80.538224515913328</c:v>
              </c:pt>
              <c:pt idx="1430">
                <c:v>80.611009267185878</c:v>
              </c:pt>
              <c:pt idx="1431">
                <c:v>80.752094401169103</c:v>
              </c:pt>
              <c:pt idx="1432">
                <c:v>80.781070321106995</c:v>
              </c:pt>
              <c:pt idx="1433">
                <c:v>80.83488274384878</c:v>
              </c:pt>
              <c:pt idx="1434">
                <c:v>80.926294872224233</c:v>
              </c:pt>
              <c:pt idx="1435">
                <c:v>81.002529137775099</c:v>
              </c:pt>
              <c:pt idx="1436">
                <c:v>81.139819806052202</c:v>
              </c:pt>
              <c:pt idx="1437">
                <c:v>81.257103291515037</c:v>
              </c:pt>
              <c:pt idx="1438">
                <c:v>81.287459017164252</c:v>
              </c:pt>
              <c:pt idx="1439">
                <c:v>81.402672794060123</c:v>
              </c:pt>
              <c:pt idx="1440">
                <c:v>81.399223279781793</c:v>
              </c:pt>
              <c:pt idx="1441">
                <c:v>81.540308413765061</c:v>
              </c:pt>
              <c:pt idx="1442">
                <c:v>81.609298699331433</c:v>
              </c:pt>
              <c:pt idx="1443">
                <c:v>81.670010150629864</c:v>
              </c:pt>
              <c:pt idx="1444">
                <c:v>81.732446359067424</c:v>
              </c:pt>
              <c:pt idx="1445">
                <c:v>81.800401790350321</c:v>
              </c:pt>
              <c:pt idx="1446">
                <c:v>81.891813918725788</c:v>
              </c:pt>
              <c:pt idx="1447">
                <c:v>81.952525370024205</c:v>
              </c:pt>
              <c:pt idx="1448">
                <c:v>82.123276326801005</c:v>
              </c:pt>
              <c:pt idx="1449">
                <c:v>82.192266612367391</c:v>
              </c:pt>
              <c:pt idx="1450">
                <c:v>82.257462432227626</c:v>
              </c:pt>
              <c:pt idx="1451">
                <c:v>82.362327666288522</c:v>
              </c:pt>
              <c:pt idx="1452">
                <c:v>82.423039117586939</c:v>
              </c:pt>
              <c:pt idx="1453">
                <c:v>82.536873088771472</c:v>
              </c:pt>
              <c:pt idx="1454">
                <c:v>82.589305705801934</c:v>
              </c:pt>
              <c:pt idx="1455">
                <c:v>82.645187837110697</c:v>
              </c:pt>
              <c:pt idx="1456">
                <c:v>82.703829579842107</c:v>
              </c:pt>
              <c:pt idx="1457">
                <c:v>82.795241708217588</c:v>
              </c:pt>
              <c:pt idx="1458">
                <c:v>82.90252160227331</c:v>
              </c:pt>
              <c:pt idx="1459">
                <c:v>82.932187425066857</c:v>
              </c:pt>
              <c:pt idx="1460">
                <c:v>83.102938381843643</c:v>
              </c:pt>
              <c:pt idx="1461">
                <c:v>83.133294107492858</c:v>
              </c:pt>
              <c:pt idx="1462">
                <c:v>83.237469438698099</c:v>
              </c:pt>
              <c:pt idx="1463">
                <c:v>83.288867201445058</c:v>
              </c:pt>
              <c:pt idx="1464">
                <c:v>83.419258841165515</c:v>
              </c:pt>
              <c:pt idx="1465">
                <c:v>83.499287572422531</c:v>
              </c:pt>
              <c:pt idx="1466">
                <c:v>83.590699700797998</c:v>
              </c:pt>
              <c:pt idx="1467">
                <c:v>83.709362991972156</c:v>
              </c:pt>
              <c:pt idx="1468">
                <c:v>83.724540854796771</c:v>
              </c:pt>
              <c:pt idx="1469">
                <c:v>83.856312300228566</c:v>
              </c:pt>
              <c:pt idx="1470">
                <c:v>83.896671617284909</c:v>
              </c:pt>
              <c:pt idx="1471">
                <c:v>84.018439471309563</c:v>
              </c:pt>
              <c:pt idx="1472">
                <c:v>84.083980242597633</c:v>
              </c:pt>
              <c:pt idx="1473">
                <c:v>84.129168879643601</c:v>
              </c:pt>
              <c:pt idx="1474">
                <c:v>84.215061785173774</c:v>
              </c:pt>
              <c:pt idx="1475">
                <c:v>84.306473913549226</c:v>
              </c:pt>
              <c:pt idx="1476">
                <c:v>84.462736910357066</c:v>
              </c:pt>
              <c:pt idx="1477">
                <c:v>84.534486807346127</c:v>
              </c:pt>
              <c:pt idx="1478">
                <c:v>84.614515538603129</c:v>
              </c:pt>
              <c:pt idx="1479">
                <c:v>84.704202909839424</c:v>
              </c:pt>
              <c:pt idx="1480">
                <c:v>84.795615038214905</c:v>
              </c:pt>
              <c:pt idx="1481">
                <c:v>84.805963581049852</c:v>
              </c:pt>
              <c:pt idx="1482">
                <c:v>84.909449009399438</c:v>
              </c:pt>
              <c:pt idx="1483">
                <c:v>84.939459783620805</c:v>
              </c:pt>
              <c:pt idx="1484">
                <c:v>85.060882686217624</c:v>
              </c:pt>
              <c:pt idx="1485">
                <c:v>85.062262491928962</c:v>
              </c:pt>
              <c:pt idx="1486">
                <c:v>85.185410151664968</c:v>
              </c:pt>
              <c:pt idx="1487">
                <c:v>85.296829462854674</c:v>
              </c:pt>
              <c:pt idx="1488">
                <c:v>85.394105765503269</c:v>
              </c:pt>
              <c:pt idx="1489">
                <c:v>85.515873619527923</c:v>
              </c:pt>
              <c:pt idx="1490">
                <c:v>85.571755750836715</c:v>
              </c:pt>
              <c:pt idx="1491">
                <c:v>85.704562050551999</c:v>
              </c:pt>
              <c:pt idx="1492">
                <c:v>85.74699107617532</c:v>
              </c:pt>
              <c:pt idx="1493">
                <c:v>85.869448833055642</c:v>
              </c:pt>
              <c:pt idx="1494">
                <c:v>85.991216687080325</c:v>
              </c:pt>
              <c:pt idx="1495">
                <c:v>86.019847655590368</c:v>
              </c:pt>
              <c:pt idx="1496">
                <c:v>86.07262522404865</c:v>
              </c:pt>
              <c:pt idx="1497">
                <c:v>86.138510946764555</c:v>
              </c:pt>
              <c:pt idx="1498">
                <c:v>86.260278800789223</c:v>
              </c:pt>
              <c:pt idx="1499">
                <c:v>86.391705294793184</c:v>
              </c:pt>
              <c:pt idx="1500">
                <c:v>86.400329080488973</c:v>
              </c:pt>
              <c:pt idx="1501">
                <c:v>86.525201497364122</c:v>
              </c:pt>
              <c:pt idx="1502">
                <c:v>86.655248185656774</c:v>
              </c:pt>
              <c:pt idx="1503">
                <c:v>86.746660314032226</c:v>
              </c:pt>
              <c:pt idx="1504">
                <c:v>86.8284138024284</c:v>
              </c:pt>
              <c:pt idx="1505">
                <c:v>86.913271853675056</c:v>
              </c:pt>
              <c:pt idx="1506">
                <c:v>86.998474856349532</c:v>
              </c:pt>
              <c:pt idx="1507">
                <c:v>87.118862904662862</c:v>
              </c:pt>
              <c:pt idx="1508">
                <c:v>87.149218630312077</c:v>
              </c:pt>
              <c:pt idx="1509">
                <c:v>87.241320661543213</c:v>
              </c:pt>
              <c:pt idx="1510">
                <c:v>87.306861432831283</c:v>
              </c:pt>
              <c:pt idx="1511">
                <c:v>87.401378124057217</c:v>
              </c:pt>
              <c:pt idx="1512">
                <c:v>87.522801026654037</c:v>
              </c:pt>
              <c:pt idx="1513">
                <c:v>87.591446360792588</c:v>
              </c:pt>
              <c:pt idx="1514">
                <c:v>87.735636057626337</c:v>
              </c:pt>
              <c:pt idx="1515">
                <c:v>87.833257311702781</c:v>
              </c:pt>
              <c:pt idx="1516">
                <c:v>87.897763228707333</c:v>
              </c:pt>
              <c:pt idx="1517">
                <c:v>87.95847468000575</c:v>
              </c:pt>
              <c:pt idx="1518">
                <c:v>88.12853573392691</c:v>
              </c:pt>
              <c:pt idx="1519">
                <c:v>88.136124665339196</c:v>
              </c:pt>
              <c:pt idx="1520">
                <c:v>88.244439413678435</c:v>
              </c:pt>
              <c:pt idx="1521">
                <c:v>88.366552219130924</c:v>
              </c:pt>
              <c:pt idx="1522">
                <c:v>88.427263670429355</c:v>
              </c:pt>
              <c:pt idx="1523">
                <c:v>88.540062787330385</c:v>
              </c:pt>
              <c:pt idx="1524">
                <c:v>88.580422104386727</c:v>
              </c:pt>
              <c:pt idx="1525">
                <c:v>88.703914715550567</c:v>
              </c:pt>
              <c:pt idx="1526">
                <c:v>88.76497111827679</c:v>
              </c:pt>
              <c:pt idx="1527">
                <c:v>88.911230523677517</c:v>
              </c:pt>
              <c:pt idx="1528">
                <c:v>88.938136735048417</c:v>
              </c:pt>
              <c:pt idx="1529">
                <c:v>89.081981480454317</c:v>
              </c:pt>
              <c:pt idx="1530">
                <c:v>89.20995846017999</c:v>
              </c:pt>
              <c:pt idx="1531">
                <c:v>89.271014862906227</c:v>
              </c:pt>
              <c:pt idx="1532">
                <c:v>89.316548451380044</c:v>
              </c:pt>
              <c:pt idx="1533">
                <c:v>89.376225048394957</c:v>
              </c:pt>
              <c:pt idx="1534">
                <c:v>89.538352219475968</c:v>
              </c:pt>
              <c:pt idx="1535">
                <c:v>89.613551630743331</c:v>
              </c:pt>
              <c:pt idx="1536">
                <c:v>89.735319484767999</c:v>
              </c:pt>
              <c:pt idx="1537">
                <c:v>89.784992490375771</c:v>
              </c:pt>
              <c:pt idx="1538">
                <c:v>89.965747038559726</c:v>
              </c:pt>
              <c:pt idx="1539">
                <c:v>90.011625578461377</c:v>
              </c:pt>
              <c:pt idx="1540">
                <c:v>90.07233702975978</c:v>
              </c:pt>
              <c:pt idx="1541">
                <c:v>90.194104883784448</c:v>
              </c:pt>
              <c:pt idx="1542">
                <c:v>90.290001380721719</c:v>
              </c:pt>
              <c:pt idx="1543">
                <c:v>90.387622634798134</c:v>
              </c:pt>
              <c:pt idx="1544">
                <c:v>90.471445831761315</c:v>
              </c:pt>
              <c:pt idx="1545">
                <c:v>90.562857960136768</c:v>
              </c:pt>
              <c:pt idx="1546">
                <c:v>90.599422811486946</c:v>
              </c:pt>
              <c:pt idx="1547">
                <c:v>90.79397541678415</c:v>
              </c:pt>
              <c:pt idx="1548">
                <c:v>90.805703765330449</c:v>
              </c:pt>
              <c:pt idx="1549">
                <c:v>90.866415216628852</c:v>
              </c:pt>
              <c:pt idx="1550">
                <c:v>91.067176947627047</c:v>
              </c:pt>
              <c:pt idx="1551">
                <c:v>91.120644418940984</c:v>
              </c:pt>
              <c:pt idx="1552">
                <c:v>91.267593727197379</c:v>
              </c:pt>
              <c:pt idx="1553">
                <c:v>91.32830517849581</c:v>
              </c:pt>
              <c:pt idx="1554">
                <c:v>91.480773709597514</c:v>
              </c:pt>
              <c:pt idx="1555">
                <c:v>91.486982835298477</c:v>
              </c:pt>
              <c:pt idx="1556">
                <c:v>91.647040297812495</c:v>
              </c:pt>
              <c:pt idx="1557">
                <c:v>91.773982423254637</c:v>
              </c:pt>
              <c:pt idx="1558">
                <c:v>91.822965526006783</c:v>
              </c:pt>
              <c:pt idx="1559">
                <c:v>91.944733380031437</c:v>
              </c:pt>
              <c:pt idx="1560">
                <c:v>92.028556576994603</c:v>
              </c:pt>
              <c:pt idx="1561">
                <c:v>92.128592491065859</c:v>
              </c:pt>
              <c:pt idx="1562">
                <c:v>92.191718602359089</c:v>
              </c:pt>
              <c:pt idx="1563">
                <c:v>92.313486456383771</c:v>
              </c:pt>
              <c:pt idx="1564">
                <c:v>92.397309653346909</c:v>
              </c:pt>
              <c:pt idx="1565">
                <c:v>92.453191784655687</c:v>
              </c:pt>
              <c:pt idx="1566">
                <c:v>92.59841633577291</c:v>
              </c:pt>
              <c:pt idx="1567">
                <c:v>92.705696229828646</c:v>
              </c:pt>
              <c:pt idx="1568">
                <c:v>92.85781980950253</c:v>
              </c:pt>
              <c:pt idx="1569">
                <c:v>92.888520486579594</c:v>
              </c:pt>
              <c:pt idx="1570">
                <c:v>93.019946980583526</c:v>
              </c:pt>
              <c:pt idx="1571">
                <c:v>93.085142800443762</c:v>
              </c:pt>
              <c:pt idx="1572">
                <c:v>93.226917837282684</c:v>
              </c:pt>
              <c:pt idx="1573">
                <c:v>93.379386368384417</c:v>
              </c:pt>
              <c:pt idx="1574">
                <c:v>93.452516071084773</c:v>
              </c:pt>
              <c:pt idx="1575">
                <c:v>93.519091696656332</c:v>
              </c:pt>
              <c:pt idx="1576">
                <c:v>93.525990725212949</c:v>
              </c:pt>
              <c:pt idx="1577">
                <c:v>93.678114304886833</c:v>
              </c:pt>
              <c:pt idx="1578">
                <c:v>93.763317307561323</c:v>
              </c:pt>
              <c:pt idx="1579">
                <c:v>93.931308652915476</c:v>
              </c:pt>
              <c:pt idx="1580">
                <c:v>94.051351749800958</c:v>
              </c:pt>
              <c:pt idx="1581">
                <c:v>94.064114952630746</c:v>
              </c:pt>
              <c:pt idx="1582">
                <c:v>94.185882806655428</c:v>
              </c:pt>
              <c:pt idx="1583">
                <c:v>94.296267263561646</c:v>
              </c:pt>
              <c:pt idx="1584">
                <c:v>94.435282688977921</c:v>
              </c:pt>
              <c:pt idx="1585">
                <c:v>94.468742977477618</c:v>
              </c:pt>
              <c:pt idx="1586">
                <c:v>94.590510831502272</c:v>
              </c:pt>
              <c:pt idx="1587">
                <c:v>94.732975771196863</c:v>
              </c:pt>
              <c:pt idx="1588">
                <c:v>94.857158285216343</c:v>
              </c:pt>
              <c:pt idx="1589">
                <c:v>95.004797496328422</c:v>
              </c:pt>
              <c:pt idx="1590">
                <c:v>95.031703707699293</c:v>
              </c:pt>
              <c:pt idx="1591">
                <c:v>95.183827287373191</c:v>
              </c:pt>
              <c:pt idx="1592">
                <c:v>95.199350101625598</c:v>
              </c:pt>
              <c:pt idx="1593">
                <c:v>95.330431644201738</c:v>
              </c:pt>
              <c:pt idx="1594">
                <c:v>95.407010861180439</c:v>
              </c:pt>
              <c:pt idx="1595">
                <c:v>95.556374829431647</c:v>
              </c:pt>
              <c:pt idx="1596">
                <c:v>95.617086280730064</c:v>
              </c:pt>
              <c:pt idx="1597">
                <c:v>95.680557343451156</c:v>
              </c:pt>
              <c:pt idx="1598">
                <c:v>95.916504120088177</c:v>
              </c:pt>
              <c:pt idx="1599">
                <c:v>95.945480040026055</c:v>
              </c:pt>
              <c:pt idx="1600">
                <c:v>96.066902942622889</c:v>
              </c:pt>
              <c:pt idx="1601">
                <c:v>96.103812745400901</c:v>
              </c:pt>
              <c:pt idx="1602">
                <c:v>96.304919427826917</c:v>
              </c:pt>
              <c:pt idx="1603">
                <c:v>96.380808741949934</c:v>
              </c:pt>
              <c:pt idx="1604">
                <c:v>96.538451544469126</c:v>
              </c:pt>
              <c:pt idx="1605">
                <c:v>96.599507947195377</c:v>
              </c:pt>
              <c:pt idx="1606">
                <c:v>96.735763761188977</c:v>
              </c:pt>
              <c:pt idx="1607">
                <c:v>96.753356284008433</c:v>
              </c:pt>
              <c:pt idx="1608">
                <c:v>96.842698703816893</c:v>
              </c:pt>
              <c:pt idx="1609">
                <c:v>97.011035000598866</c:v>
              </c:pt>
              <c:pt idx="1610">
                <c:v>97.071746451897283</c:v>
              </c:pt>
              <c:pt idx="1611">
                <c:v>97.248361582947211</c:v>
              </c:pt>
              <c:pt idx="1612">
                <c:v>97.260089931493496</c:v>
              </c:pt>
              <c:pt idx="1613">
                <c:v>97.41980244257968</c:v>
              </c:pt>
              <c:pt idx="1614">
                <c:v>97.511214570955161</c:v>
              </c:pt>
              <c:pt idx="1615">
                <c:v>97.67955086773712</c:v>
              </c:pt>
              <c:pt idx="1616">
                <c:v>97.836158815972809</c:v>
              </c:pt>
              <c:pt idx="1617">
                <c:v>97.887901530147602</c:v>
              </c:pt>
              <c:pt idx="1618">
                <c:v>98.077969766883001</c:v>
              </c:pt>
              <c:pt idx="1619">
                <c:v>98.169381895258454</c:v>
              </c:pt>
              <c:pt idx="1620">
                <c:v>98.182835000943882</c:v>
              </c:pt>
              <c:pt idx="1621">
                <c:v>98.321850426360157</c:v>
              </c:pt>
              <c:pt idx="1622">
                <c:v>98.406363526178978</c:v>
              </c:pt>
              <c:pt idx="1623">
                <c:v>98.46741992890523</c:v>
              </c:pt>
              <c:pt idx="1624">
                <c:v>98.624372828568752</c:v>
              </c:pt>
              <c:pt idx="1625">
                <c:v>98.730617868341</c:v>
              </c:pt>
              <c:pt idx="1626">
                <c:v>98.907577950818762</c:v>
              </c:pt>
              <c:pt idx="1627">
                <c:v>99.004164350611703</c:v>
              </c:pt>
              <c:pt idx="1628">
                <c:v>99.095576478987141</c:v>
              </c:pt>
              <c:pt idx="1629">
                <c:v>99.264602678624811</c:v>
              </c:pt>
              <c:pt idx="1630">
                <c:v>99.315655489943907</c:v>
              </c:pt>
              <c:pt idx="1631">
                <c:v>99.415346452587329</c:v>
              </c:pt>
              <c:pt idx="1632">
                <c:v>99.559881100848926</c:v>
              </c:pt>
              <c:pt idx="1633">
                <c:v>99.712004680522796</c:v>
              </c:pt>
              <c:pt idx="1634">
                <c:v>99.816524963155885</c:v>
              </c:pt>
              <c:pt idx="1635">
                <c:v>99.832737680263961</c:v>
              </c:pt>
              <c:pt idx="1636">
                <c:v>99.987620871360505</c:v>
              </c:pt>
              <c:pt idx="1637">
                <c:v>100.07903299973596</c:v>
              </c:pt>
              <c:pt idx="1638">
                <c:v>100.2318464822655</c:v>
              </c:pt>
              <c:pt idx="1639">
                <c:v>100.31015045638335</c:v>
              </c:pt>
              <c:pt idx="1640">
                <c:v>100.45054568751095</c:v>
              </c:pt>
              <c:pt idx="1641">
                <c:v>100.52609005020614</c:v>
              </c:pt>
              <c:pt idx="1642">
                <c:v>100.67821362988001</c:v>
              </c:pt>
              <c:pt idx="1643">
                <c:v>100.87932031230602</c:v>
              </c:pt>
              <c:pt idx="1644">
                <c:v>100.91243564937787</c:v>
              </c:pt>
              <c:pt idx="1645">
                <c:v>101.09525990612882</c:v>
              </c:pt>
              <c:pt idx="1646">
                <c:v>101.15562640599939</c:v>
              </c:pt>
              <c:pt idx="1647">
                <c:v>101.30774998567325</c:v>
              </c:pt>
              <c:pt idx="1648">
                <c:v>101.33569105132764</c:v>
              </c:pt>
              <c:pt idx="1649">
                <c:v>101.48471006815105</c:v>
              </c:pt>
              <c:pt idx="1650">
                <c:v>101.56887821654203</c:v>
              </c:pt>
              <c:pt idx="1651">
                <c:v>101.72100179621589</c:v>
              </c:pt>
              <c:pt idx="1652">
                <c:v>101.7975810131946</c:v>
              </c:pt>
              <c:pt idx="1653">
                <c:v>101.94591012716231</c:v>
              </c:pt>
              <c:pt idx="1654">
                <c:v>102.10803729824332</c:v>
              </c:pt>
              <c:pt idx="1655">
                <c:v>102.26292048933985</c:v>
              </c:pt>
              <c:pt idx="1656">
                <c:v>102.41538902044155</c:v>
              </c:pt>
              <c:pt idx="1657">
                <c:v>102.45160892036391</c:v>
              </c:pt>
              <c:pt idx="1658">
                <c:v>102.58269046294004</c:v>
              </c:pt>
              <c:pt idx="1659">
                <c:v>102.60683706288826</c:v>
              </c:pt>
              <c:pt idx="1660">
                <c:v>102.78034763108775</c:v>
              </c:pt>
              <c:pt idx="1661">
                <c:v>102.8717597594632</c:v>
              </c:pt>
              <c:pt idx="1662">
                <c:v>103.02802275627103</c:v>
              </c:pt>
              <c:pt idx="1663">
                <c:v>103.15841439599151</c:v>
              </c:pt>
              <c:pt idx="1664">
                <c:v>103.23326885583106</c:v>
              </c:pt>
              <c:pt idx="1665">
                <c:v>103.38539243550493</c:v>
              </c:pt>
              <c:pt idx="1666">
                <c:v>103.46783582675677</c:v>
              </c:pt>
              <c:pt idx="1667">
                <c:v>103.64824542351285</c:v>
              </c:pt>
              <c:pt idx="1668">
                <c:v>103.71551095194008</c:v>
              </c:pt>
              <c:pt idx="1669">
                <c:v>103.88074268587155</c:v>
              </c:pt>
              <c:pt idx="1670">
                <c:v>103.97180986281919</c:v>
              </c:pt>
              <c:pt idx="1671">
                <c:v>104.09737218255</c:v>
              </c:pt>
              <c:pt idx="1672">
                <c:v>104.29778896212034</c:v>
              </c:pt>
              <c:pt idx="1673">
                <c:v>104.36367468483624</c:v>
              </c:pt>
              <c:pt idx="1674">
                <c:v>104.51614321593796</c:v>
              </c:pt>
              <c:pt idx="1675">
                <c:v>104.54960350443766</c:v>
              </c:pt>
              <c:pt idx="1676">
                <c:v>104.69275834698789</c:v>
              </c:pt>
              <c:pt idx="1677">
                <c:v>104.77658154395104</c:v>
              </c:pt>
              <c:pt idx="1678">
                <c:v>104.949057257867</c:v>
              </c:pt>
              <c:pt idx="1679">
                <c:v>105.01011366059328</c:v>
              </c:pt>
              <c:pt idx="1680">
                <c:v>105.22432849727689</c:v>
              </c:pt>
              <c:pt idx="1681">
                <c:v>105.28297024000831</c:v>
              </c:pt>
              <c:pt idx="1682">
                <c:v>105.44509741108931</c:v>
              </c:pt>
              <c:pt idx="1683">
                <c:v>105.61308875644347</c:v>
              </c:pt>
              <c:pt idx="1684">
                <c:v>105.70450088481893</c:v>
              </c:pt>
              <c:pt idx="1685">
                <c:v>105.86662805589992</c:v>
              </c:pt>
              <c:pt idx="1686">
                <c:v>105.93389358432714</c:v>
              </c:pt>
              <c:pt idx="1687">
                <c:v>106.12051230678422</c:v>
              </c:pt>
              <c:pt idx="1688">
                <c:v>106.21157948373185</c:v>
              </c:pt>
              <c:pt idx="1689">
                <c:v>106.36025354912739</c:v>
              </c:pt>
              <c:pt idx="1690">
                <c:v>106.49064518884785</c:v>
              </c:pt>
              <c:pt idx="1691">
                <c:v>106.6551870199237</c:v>
              </c:pt>
              <c:pt idx="1692">
                <c:v>106.70210041410884</c:v>
              </c:pt>
              <c:pt idx="1693">
                <c:v>106.79351254248428</c:v>
              </c:pt>
              <c:pt idx="1694">
                <c:v>106.94736087929732</c:v>
              </c:pt>
              <c:pt idx="1695">
                <c:v>107.05222611335824</c:v>
              </c:pt>
              <c:pt idx="1696">
                <c:v>107.20262493589294</c:v>
              </c:pt>
              <c:pt idx="1697">
                <c:v>107.33646608989173</c:v>
              </c:pt>
              <c:pt idx="1698">
                <c:v>107.54964607229186</c:v>
              </c:pt>
              <c:pt idx="1699">
                <c:v>107.66934421774955</c:v>
              </c:pt>
              <c:pt idx="1700">
                <c:v>107.65520120920844</c:v>
              </c:pt>
              <c:pt idx="1701">
                <c:v>107.90598089724224</c:v>
              </c:pt>
              <c:pt idx="1702">
                <c:v>107.99773797704553</c:v>
              </c:pt>
              <c:pt idx="1703">
                <c:v>108.16641922525534</c:v>
              </c:pt>
              <c:pt idx="1704">
                <c:v>108.22299125941979</c:v>
              </c:pt>
              <c:pt idx="1705">
                <c:v>108.4327217275416</c:v>
              </c:pt>
              <c:pt idx="1706">
                <c:v>108.46894162746395</c:v>
              </c:pt>
              <c:pt idx="1707">
                <c:v>108.62141015856564</c:v>
              </c:pt>
              <c:pt idx="1708">
                <c:v>108.75663111827575</c:v>
              </c:pt>
              <c:pt idx="1709">
                <c:v>108.85149276092953</c:v>
              </c:pt>
              <c:pt idx="1710">
                <c:v>109.07985060615425</c:v>
              </c:pt>
              <c:pt idx="1711">
                <c:v>109.13055846604556</c:v>
              </c:pt>
              <c:pt idx="1712">
                <c:v>109.28268204571943</c:v>
              </c:pt>
              <c:pt idx="1713">
                <c:v>109.35477689413632</c:v>
              </c:pt>
              <c:pt idx="1714">
                <c:v>109.56450736225811</c:v>
              </c:pt>
              <c:pt idx="1715">
                <c:v>109.72628958191127</c:v>
              </c:pt>
              <c:pt idx="1716">
                <c:v>109.81735675885889</c:v>
              </c:pt>
              <c:pt idx="1717">
                <c:v>110.04226508980534</c:v>
              </c:pt>
              <c:pt idx="1718">
                <c:v>110.05364848692378</c:v>
              </c:pt>
              <c:pt idx="1719">
                <c:v>110.14885508100539</c:v>
              </c:pt>
              <c:pt idx="1720">
                <c:v>110.2916649721278</c:v>
              </c:pt>
              <c:pt idx="1721">
                <c:v>110.47483418030654</c:v>
              </c:pt>
              <c:pt idx="1722">
                <c:v>110.53244106875448</c:v>
              </c:pt>
              <c:pt idx="1723">
                <c:v>110.68421969700053</c:v>
              </c:pt>
              <c:pt idx="1724">
                <c:v>110.82392502527246</c:v>
              </c:pt>
              <c:pt idx="1725">
                <c:v>110.94569287929713</c:v>
              </c:pt>
              <c:pt idx="1726">
                <c:v>111.0750496647341</c:v>
              </c:pt>
              <c:pt idx="1727">
                <c:v>111.23855664152643</c:v>
              </c:pt>
              <c:pt idx="1728">
                <c:v>111.4362138096741</c:v>
              </c:pt>
              <c:pt idx="1729">
                <c:v>111.55142758656999</c:v>
              </c:pt>
              <c:pt idx="1730">
                <c:v>111.73425184332091</c:v>
              </c:pt>
              <c:pt idx="1731">
                <c:v>111.84981057164457</c:v>
              </c:pt>
              <c:pt idx="1732">
                <c:v>111.93466862289124</c:v>
              </c:pt>
              <c:pt idx="1733">
                <c:v>112.13439549960593</c:v>
              </c:pt>
              <c:pt idx="1734">
                <c:v>112.24271024794514</c:v>
              </c:pt>
              <c:pt idx="1735">
                <c:v>112.42553450469607</c:v>
              </c:pt>
              <c:pt idx="1736">
                <c:v>112.46278925890191</c:v>
              </c:pt>
              <c:pt idx="1737">
                <c:v>112.58455711292657</c:v>
              </c:pt>
              <c:pt idx="1738">
                <c:v>112.66734545560625</c:v>
              </c:pt>
              <c:pt idx="1739">
                <c:v>112.85016971235714</c:v>
              </c:pt>
              <c:pt idx="1740">
                <c:v>112.98366591492811</c:v>
              </c:pt>
              <c:pt idx="1741">
                <c:v>113.16786997739035</c:v>
              </c:pt>
              <c:pt idx="1742">
                <c:v>113.37035646552771</c:v>
              </c:pt>
              <c:pt idx="1743">
                <c:v>113.47073733102678</c:v>
              </c:pt>
              <c:pt idx="1744">
                <c:v>113.65390653920552</c:v>
              </c:pt>
              <c:pt idx="1745">
                <c:v>113.76429099611174</c:v>
              </c:pt>
              <c:pt idx="1746">
                <c:v>113.94918496142967</c:v>
              </c:pt>
              <c:pt idx="1747">
                <c:v>113.98505990992417</c:v>
              </c:pt>
              <c:pt idx="1748">
                <c:v>114.16753921524726</c:v>
              </c:pt>
              <c:pt idx="1749">
                <c:v>114.36864589767328</c:v>
              </c:pt>
              <c:pt idx="1750">
                <c:v>114.46454239461055</c:v>
              </c:pt>
              <c:pt idx="1751">
                <c:v>114.68738101698997</c:v>
              </c:pt>
              <c:pt idx="1752">
                <c:v>114.72739538261847</c:v>
              </c:pt>
              <c:pt idx="1753">
                <c:v>114.9102196393694</c:v>
              </c:pt>
              <c:pt idx="1754">
                <c:v>115.09856311896563</c:v>
              </c:pt>
              <c:pt idx="1755">
                <c:v>115.18997524734107</c:v>
              </c:pt>
              <c:pt idx="1756">
                <c:v>115.28863135570099</c:v>
              </c:pt>
              <c:pt idx="1757">
                <c:v>115.49422240668882</c:v>
              </c:pt>
              <c:pt idx="1758">
                <c:v>115.67704666343974</c:v>
              </c:pt>
              <c:pt idx="1759">
                <c:v>115.72016559191873</c:v>
              </c:pt>
              <c:pt idx="1760">
                <c:v>115.900230237247</c:v>
              </c:pt>
              <c:pt idx="1761">
                <c:v>116.08339944542575</c:v>
              </c:pt>
              <c:pt idx="1762">
                <c:v>116.26622370217667</c:v>
              </c:pt>
              <c:pt idx="1763">
                <c:v>116.36901922767058</c:v>
              </c:pt>
              <c:pt idx="1764">
                <c:v>116.57461027865838</c:v>
              </c:pt>
              <c:pt idx="1765">
                <c:v>116.6967230841109</c:v>
              </c:pt>
              <c:pt idx="1766">
                <c:v>116.82021569527474</c:v>
              </c:pt>
              <c:pt idx="1767">
                <c:v>117.03374062910271</c:v>
              </c:pt>
              <c:pt idx="1768">
                <c:v>117.08720810041663</c:v>
              </c:pt>
              <c:pt idx="1769">
                <c:v>117.2748616771572</c:v>
              </c:pt>
              <c:pt idx="1770">
                <c:v>117.35937477697603</c:v>
              </c:pt>
              <c:pt idx="1771">
                <c:v>117.54599349943308</c:v>
              </c:pt>
              <c:pt idx="1772">
                <c:v>117.63740562780853</c:v>
              </c:pt>
              <c:pt idx="1773">
                <c:v>117.88680551013103</c:v>
              </c:pt>
              <c:pt idx="1774">
                <c:v>118.11447345250008</c:v>
              </c:pt>
              <c:pt idx="1775">
                <c:v>118.21243965800437</c:v>
              </c:pt>
              <c:pt idx="1776">
                <c:v>118.42596459183231</c:v>
              </c:pt>
              <c:pt idx="1777">
                <c:v>118.50116400309969</c:v>
              </c:pt>
              <c:pt idx="1778">
                <c:v>118.74021534258719</c:v>
              </c:pt>
              <c:pt idx="1779">
                <c:v>118.78747368820019</c:v>
              </c:pt>
              <c:pt idx="1780">
                <c:v>119.00065367060029</c:v>
              </c:pt>
              <c:pt idx="1781">
                <c:v>119.0924107504036</c:v>
              </c:pt>
              <c:pt idx="1782">
                <c:v>119.18830724734086</c:v>
              </c:pt>
              <c:pt idx="1783">
                <c:v>119.44771072107048</c:v>
              </c:pt>
              <c:pt idx="1784">
                <c:v>119.56016488654369</c:v>
              </c:pt>
              <c:pt idx="1785">
                <c:v>119.8437149602215</c:v>
              </c:pt>
              <c:pt idx="1786">
                <c:v>119.90442641151992</c:v>
              </c:pt>
              <c:pt idx="1787">
                <c:v>120.08483600827603</c:v>
              </c:pt>
              <c:pt idx="1788">
                <c:v>120.17831784521847</c:v>
              </c:pt>
              <c:pt idx="1789">
                <c:v>120.39322258475777</c:v>
              </c:pt>
              <c:pt idx="1790">
                <c:v>120.51499043878243</c:v>
              </c:pt>
              <c:pt idx="1791">
                <c:v>120.63434363281227</c:v>
              </c:pt>
              <c:pt idx="1792">
                <c:v>120.89443700939755</c:v>
              </c:pt>
              <c:pt idx="1793">
                <c:v>120.98446933206169</c:v>
              </c:pt>
              <c:pt idx="1794">
                <c:v>121.14556164885919</c:v>
              </c:pt>
              <c:pt idx="1795">
                <c:v>121.26767445431167</c:v>
              </c:pt>
              <c:pt idx="1796">
                <c:v>121.55984831368534</c:v>
              </c:pt>
              <c:pt idx="1797">
                <c:v>121.7702686846628</c:v>
              </c:pt>
              <c:pt idx="1798">
                <c:v>121.8461579987858</c:v>
              </c:pt>
              <c:pt idx="1799">
                <c:v>121.92446197290367</c:v>
              </c:pt>
              <c:pt idx="1800">
                <c:v>122.13798690673164</c:v>
              </c:pt>
              <c:pt idx="1801">
                <c:v>122.28942058354983</c:v>
              </c:pt>
              <c:pt idx="1802">
                <c:v>122.49639144024897</c:v>
              </c:pt>
              <c:pt idx="1803">
                <c:v>122.64334074850538</c:v>
              </c:pt>
              <c:pt idx="1804">
                <c:v>122.73475287688082</c:v>
              </c:pt>
              <c:pt idx="1805">
                <c:v>122.93378985073986</c:v>
              </c:pt>
              <c:pt idx="1806">
                <c:v>123.09384731325386</c:v>
              </c:pt>
              <c:pt idx="1807">
                <c:v>123.30668234422615</c:v>
              </c:pt>
              <c:pt idx="1808">
                <c:v>123.44155835250845</c:v>
              </c:pt>
              <c:pt idx="1809">
                <c:v>123.65508328633641</c:v>
              </c:pt>
              <c:pt idx="1810">
                <c:v>123.84756618306662</c:v>
              </c:pt>
              <c:pt idx="1811">
                <c:v>123.96864413423562</c:v>
              </c:pt>
              <c:pt idx="1812">
                <c:v>124.27220139072773</c:v>
              </c:pt>
              <c:pt idx="1813">
                <c:v>124.36361351910317</c:v>
              </c:pt>
              <c:pt idx="1814">
                <c:v>124.54850748442109</c:v>
              </c:pt>
              <c:pt idx="1815">
                <c:v>124.60300981001852</c:v>
              </c:pt>
              <c:pt idx="1816">
                <c:v>124.80894581243419</c:v>
              </c:pt>
              <c:pt idx="1817">
                <c:v>124.88552502941288</c:v>
              </c:pt>
              <c:pt idx="1818">
                <c:v>125.09870501181298</c:v>
              </c:pt>
              <c:pt idx="1819">
                <c:v>125.37052673694454</c:v>
              </c:pt>
              <c:pt idx="1820">
                <c:v>125.52747963660805</c:v>
              </c:pt>
              <c:pt idx="1821">
                <c:v>125.75721728754412</c:v>
              </c:pt>
              <c:pt idx="1822">
                <c:v>125.78515835319853</c:v>
              </c:pt>
              <c:pt idx="1823">
                <c:v>126.02903901267568</c:v>
              </c:pt>
              <c:pt idx="1824">
                <c:v>126.16770948666412</c:v>
              </c:pt>
              <c:pt idx="1825">
                <c:v>126.356742869116</c:v>
              </c:pt>
              <c:pt idx="1826">
                <c:v>126.51611042877435</c:v>
              </c:pt>
              <c:pt idx="1827">
                <c:v>126.75999108825152</c:v>
              </c:pt>
              <c:pt idx="1828">
                <c:v>127.01628999913063</c:v>
              </c:pt>
              <c:pt idx="1829">
                <c:v>127.08941970183101</c:v>
              </c:pt>
              <c:pt idx="1830">
                <c:v>127.216706778701</c:v>
              </c:pt>
              <c:pt idx="1831">
                <c:v>127.41160433542602</c:v>
              </c:pt>
              <c:pt idx="1832">
                <c:v>127.65514004347537</c:v>
              </c:pt>
              <c:pt idx="1833">
                <c:v>127.70757266050582</c:v>
              </c:pt>
              <c:pt idx="1834">
                <c:v>127.97835953135387</c:v>
              </c:pt>
              <c:pt idx="1835">
                <c:v>128.07529088257465</c:v>
              </c:pt>
              <c:pt idx="1836">
                <c:v>128.31917154205181</c:v>
              </c:pt>
              <c:pt idx="1837">
                <c:v>128.52441764161182</c:v>
              </c:pt>
              <c:pt idx="1838">
                <c:v>128.68861452125978</c:v>
              </c:pt>
              <c:pt idx="1839">
                <c:v>128.96595546923666</c:v>
              </c:pt>
              <c:pt idx="1840">
                <c:v>129.0918627403953</c:v>
              </c:pt>
              <c:pt idx="1841">
                <c:v>129.33608835130028</c:v>
              </c:pt>
              <c:pt idx="1842">
                <c:v>129.36264961124337</c:v>
              </c:pt>
              <c:pt idx="1843">
                <c:v>129.65723813061183</c:v>
              </c:pt>
              <c:pt idx="1844">
                <c:v>129.69794239909601</c:v>
              </c:pt>
              <c:pt idx="1845">
                <c:v>129.93354422430519</c:v>
              </c:pt>
              <c:pt idx="1846">
                <c:v>130.1777698352102</c:v>
              </c:pt>
              <c:pt idx="1847">
                <c:v>130.23261711223546</c:v>
              </c:pt>
              <c:pt idx="1848">
                <c:v>130.5420385430007</c:v>
              </c:pt>
              <c:pt idx="1849">
                <c:v>130.59757572288166</c:v>
              </c:pt>
              <c:pt idx="1850">
                <c:v>130.97357277921844</c:v>
              </c:pt>
              <c:pt idx="1851">
                <c:v>131.0953406332431</c:v>
              </c:pt>
              <c:pt idx="1852">
                <c:v>131.27988964713319</c:v>
              </c:pt>
              <c:pt idx="1853">
                <c:v>131.43822235250803</c:v>
              </c:pt>
              <c:pt idx="1854">
                <c:v>131.80352591458205</c:v>
              </c:pt>
              <c:pt idx="1855">
                <c:v>132.04775152548703</c:v>
              </c:pt>
              <c:pt idx="1856">
                <c:v>132.07086327115175</c:v>
              </c:pt>
              <c:pt idx="1857">
                <c:v>132.2526526736192</c:v>
              </c:pt>
              <c:pt idx="1858">
                <c:v>132.38028470191702</c:v>
              </c:pt>
              <c:pt idx="1859">
                <c:v>132.64693215563108</c:v>
              </c:pt>
              <c:pt idx="1860">
                <c:v>132.76870000965573</c:v>
              </c:pt>
              <c:pt idx="1861">
                <c:v>132.96428746923644</c:v>
              </c:pt>
              <c:pt idx="1862">
                <c:v>133.07605173185399</c:v>
              </c:pt>
              <c:pt idx="1863">
                <c:v>133.43307645966004</c:v>
              </c:pt>
              <c:pt idx="1864">
                <c:v>133.67661216770935</c:v>
              </c:pt>
              <c:pt idx="1865">
                <c:v>133.81666244740913</c:v>
              </c:pt>
              <c:pt idx="1866">
                <c:v>134.02190854696909</c:v>
              </c:pt>
              <c:pt idx="1867">
                <c:v>134.24198755792588</c:v>
              </c:pt>
              <c:pt idx="1868">
                <c:v>134.51484413734093</c:v>
              </c:pt>
              <c:pt idx="1869">
                <c:v>134.63695694279343</c:v>
              </c:pt>
              <c:pt idx="1870">
                <c:v>134.87290371943044</c:v>
              </c:pt>
              <c:pt idx="1871">
                <c:v>134.96224613923894</c:v>
              </c:pt>
              <c:pt idx="1872">
                <c:v>135.18991408160798</c:v>
              </c:pt>
              <c:pt idx="1873">
                <c:v>135.43482959536868</c:v>
              </c:pt>
              <c:pt idx="1874">
                <c:v>135.58729812647039</c:v>
              </c:pt>
              <c:pt idx="1875">
                <c:v>135.87119315157605</c:v>
              </c:pt>
              <c:pt idx="1876">
                <c:v>135.98226751133794</c:v>
              </c:pt>
              <c:pt idx="1877">
                <c:v>136.20786574514</c:v>
              </c:pt>
              <c:pt idx="1878">
                <c:v>136.29927787351545</c:v>
              </c:pt>
              <c:pt idx="1879">
                <c:v>136.54419338727612</c:v>
              </c:pt>
              <c:pt idx="1880">
                <c:v>136.79842258958826</c:v>
              </c:pt>
              <c:pt idx="1881">
                <c:v>137.04471790906024</c:v>
              </c:pt>
              <c:pt idx="1882">
                <c:v>137.29377283995487</c:v>
              </c:pt>
              <c:pt idx="1883">
                <c:v>137.4462413710566</c:v>
              </c:pt>
              <c:pt idx="1884">
                <c:v>137.73669047329108</c:v>
              </c:pt>
              <c:pt idx="1885">
                <c:v>137.87812055870214</c:v>
              </c:pt>
              <c:pt idx="1886">
                <c:v>138.10406374393207</c:v>
              </c:pt>
              <c:pt idx="1887">
                <c:v>138.23583518936385</c:v>
              </c:pt>
              <c:pt idx="1888">
                <c:v>138.51007157449021</c:v>
              </c:pt>
              <c:pt idx="1889">
                <c:v>138.80983436527617</c:v>
              </c:pt>
              <c:pt idx="1890">
                <c:v>138.88779338796618</c:v>
              </c:pt>
              <c:pt idx="1891">
                <c:v>139.14443725027314</c:v>
              </c:pt>
              <c:pt idx="1892">
                <c:v>139.26655005572565</c:v>
              </c:pt>
              <c:pt idx="1893">
                <c:v>139.55320469225396</c:v>
              </c:pt>
              <c:pt idx="1894">
                <c:v>139.69222011767022</c:v>
              </c:pt>
              <c:pt idx="1895">
                <c:v>139.99060310274484</c:v>
              </c:pt>
              <c:pt idx="1896">
                <c:v>140.1327230910116</c:v>
              </c:pt>
              <c:pt idx="1897">
                <c:v>140.43766015321501</c:v>
              </c:pt>
              <c:pt idx="1898">
                <c:v>140.55356383296652</c:v>
              </c:pt>
              <c:pt idx="1899">
                <c:v>140.91576283219007</c:v>
              </c:pt>
              <c:pt idx="1900">
                <c:v>141.23587775721805</c:v>
              </c:pt>
              <c:pt idx="1901">
                <c:v>141.35799056267058</c:v>
              </c:pt>
              <c:pt idx="1902">
                <c:v>141.58600345646747</c:v>
              </c:pt>
              <c:pt idx="1903">
                <c:v>141.73605732757437</c:v>
              </c:pt>
              <c:pt idx="1904">
                <c:v>141.92888517573238</c:v>
              </c:pt>
              <c:pt idx="1905">
                <c:v>142.11826350961212</c:v>
              </c:pt>
              <c:pt idx="1906">
                <c:v>142.42320057181553</c:v>
              </c:pt>
              <c:pt idx="1907">
                <c:v>142.51081823448484</c:v>
              </c:pt>
              <c:pt idx="1908">
                <c:v>142.91924072503784</c:v>
              </c:pt>
              <c:pt idx="1909">
                <c:v>143.11758779604119</c:v>
              </c:pt>
              <c:pt idx="1910">
                <c:v>143.23935565006585</c:v>
              </c:pt>
              <c:pt idx="1911">
                <c:v>143.54153310084664</c:v>
              </c:pt>
              <c:pt idx="1912">
                <c:v>143.81818414596782</c:v>
              </c:pt>
              <c:pt idx="1913">
                <c:v>144.0696537368573</c:v>
              </c:pt>
              <c:pt idx="1914">
                <c:v>144.16106586523276</c:v>
              </c:pt>
              <c:pt idx="1915">
                <c:v>144.46600292743616</c:v>
              </c:pt>
              <c:pt idx="1916">
                <c:v>144.74920804968619</c:v>
              </c:pt>
              <c:pt idx="1917">
                <c:v>144.85476318660278</c:v>
              </c:pt>
              <c:pt idx="1918">
                <c:v>145.24041888291882</c:v>
              </c:pt>
              <c:pt idx="1919">
                <c:v>145.44911449675715</c:v>
              </c:pt>
              <c:pt idx="1920">
                <c:v>145.7543965103884</c:v>
              </c:pt>
              <c:pt idx="1921">
                <c:v>145.78164767318714</c:v>
              </c:pt>
              <c:pt idx="1922">
                <c:v>146.07485638684423</c:v>
              </c:pt>
              <c:pt idx="1923">
                <c:v>146.21697637511099</c:v>
              </c:pt>
              <c:pt idx="1924">
                <c:v>146.63505750564329</c:v>
              </c:pt>
              <c:pt idx="1925">
                <c:v>146.9399945678467</c:v>
              </c:pt>
              <c:pt idx="1926">
                <c:v>146.99691155343896</c:v>
              </c:pt>
              <c:pt idx="1927">
                <c:v>147.29701929565275</c:v>
              </c:pt>
              <c:pt idx="1928">
                <c:v>147.60575082356232</c:v>
              </c:pt>
              <c:pt idx="1929">
                <c:v>147.91137778862139</c:v>
              </c:pt>
              <c:pt idx="1930">
                <c:v>147.95346186281688</c:v>
              </c:pt>
              <c:pt idx="1931">
                <c:v>148.22804319937111</c:v>
              </c:pt>
              <c:pt idx="1932">
                <c:v>148.40672803898804</c:v>
              </c:pt>
              <c:pt idx="1933">
                <c:v>148.64543442704775</c:v>
              </c:pt>
              <c:pt idx="1934">
                <c:v>148.98072721490036</c:v>
              </c:pt>
              <c:pt idx="1935">
                <c:v>149.18079904304287</c:v>
              </c:pt>
              <c:pt idx="1936">
                <c:v>149.47228299956083</c:v>
              </c:pt>
              <c:pt idx="1937">
                <c:v>149.70995453333705</c:v>
              </c:pt>
              <c:pt idx="1938">
                <c:v>149.99902382986016</c:v>
              </c:pt>
              <c:pt idx="1939">
                <c:v>150.1514923609619</c:v>
              </c:pt>
              <c:pt idx="1940">
                <c:v>150.48299068310837</c:v>
              </c:pt>
              <c:pt idx="1941">
                <c:v>150.65167193131816</c:v>
              </c:pt>
              <c:pt idx="1942">
                <c:v>151.00593704770154</c:v>
              </c:pt>
              <c:pt idx="1943">
                <c:v>151.34157478698202</c:v>
              </c:pt>
              <c:pt idx="1944">
                <c:v>151.46437749529019</c:v>
              </c:pt>
              <c:pt idx="1945">
                <c:v>151.72481582330329</c:v>
              </c:pt>
              <c:pt idx="1946">
                <c:v>151.93696095141991</c:v>
              </c:pt>
              <c:pt idx="1947">
                <c:v>152.33572480199362</c:v>
              </c:pt>
              <c:pt idx="1948">
                <c:v>152.48819333309532</c:v>
              </c:pt>
              <c:pt idx="1949">
                <c:v>152.72069059545404</c:v>
              </c:pt>
              <c:pt idx="1950">
                <c:v>153.01493416339466</c:v>
              </c:pt>
              <c:pt idx="1951">
                <c:v>153.31711161417542</c:v>
              </c:pt>
              <c:pt idx="1952">
                <c:v>153.62239362780664</c:v>
              </c:pt>
              <c:pt idx="1953">
                <c:v>153.71346080475431</c:v>
              </c:pt>
              <c:pt idx="1954">
                <c:v>154.13499144956489</c:v>
              </c:pt>
              <c:pt idx="1955">
                <c:v>154.3381678405579</c:v>
              </c:pt>
              <c:pt idx="1956">
                <c:v>154.65897266844161</c:v>
              </c:pt>
              <c:pt idx="1957">
                <c:v>154.84179692519251</c:v>
              </c:pt>
              <c:pt idx="1958">
                <c:v>155.16881087877718</c:v>
              </c:pt>
              <c:pt idx="1959">
                <c:v>155.38578532688345</c:v>
              </c:pt>
              <c:pt idx="1960">
                <c:v>155.74177520040598</c:v>
              </c:pt>
              <c:pt idx="1961">
                <c:v>156.232296130783</c:v>
              </c:pt>
              <c:pt idx="1962">
                <c:v>156.41546533896175</c:v>
              </c:pt>
              <c:pt idx="1963">
                <c:v>156.51032698161549</c:v>
              </c:pt>
              <c:pt idx="1964">
                <c:v>156.65141211559876</c:v>
              </c:pt>
              <c:pt idx="1965">
                <c:v>156.9887746120184</c:v>
              </c:pt>
              <c:pt idx="1966">
                <c:v>157.17194382019713</c:v>
              </c:pt>
              <c:pt idx="1967">
                <c:v>157.60313310498702</c:v>
              </c:pt>
              <c:pt idx="1968">
                <c:v>157.79354629315026</c:v>
              </c:pt>
              <c:pt idx="1969">
                <c:v>158.13297849813688</c:v>
              </c:pt>
              <c:pt idx="1970">
                <c:v>158.54795506581866</c:v>
              </c:pt>
              <c:pt idx="1971">
                <c:v>158.73146922542526</c:v>
              </c:pt>
              <c:pt idx="1972">
                <c:v>159.05641347044292</c:v>
              </c:pt>
              <c:pt idx="1973">
                <c:v>159.31271238132206</c:v>
              </c:pt>
              <c:pt idx="1974">
                <c:v>159.67560128340122</c:v>
              </c:pt>
              <c:pt idx="1975">
                <c:v>159.85877049157997</c:v>
              </c:pt>
              <c:pt idx="1976">
                <c:v>160.23925191647859</c:v>
              </c:pt>
              <c:pt idx="1977">
                <c:v>160.63870566990795</c:v>
              </c:pt>
              <c:pt idx="1978">
                <c:v>160.72942789542773</c:v>
              </c:pt>
              <c:pt idx="1979">
                <c:v>161.13440087170238</c:v>
              </c:pt>
              <c:pt idx="1980">
                <c:v>161.34792580553039</c:v>
              </c:pt>
              <c:pt idx="1981">
                <c:v>161.69632674764063</c:v>
              </c:pt>
              <c:pt idx="1982">
                <c:v>161.87259692726275</c:v>
              </c:pt>
              <c:pt idx="1983">
                <c:v>162.26825621498594</c:v>
              </c:pt>
              <c:pt idx="1984">
                <c:v>162.40623678611868</c:v>
              </c:pt>
              <c:pt idx="1985">
                <c:v>162.80293092812542</c:v>
              </c:pt>
              <c:pt idx="1986">
                <c:v>163.21894235009069</c:v>
              </c:pt>
              <c:pt idx="1987">
                <c:v>163.57596707789676</c:v>
              </c:pt>
              <c:pt idx="1988">
                <c:v>163.74430337467874</c:v>
              </c:pt>
              <c:pt idx="1989">
                <c:v>163.92712763142961</c:v>
              </c:pt>
              <c:pt idx="1990">
                <c:v>164.33003089913731</c:v>
              </c:pt>
              <c:pt idx="1991">
                <c:v>164.46835642169793</c:v>
              </c:pt>
              <c:pt idx="1992">
                <c:v>164.93611055783799</c:v>
              </c:pt>
              <c:pt idx="1993">
                <c:v>165.08547452608923</c:v>
              </c:pt>
              <c:pt idx="1994">
                <c:v>165.48216866809594</c:v>
              </c:pt>
              <c:pt idx="1995">
                <c:v>165.97958862702959</c:v>
              </c:pt>
              <c:pt idx="1996">
                <c:v>166.18173016373905</c:v>
              </c:pt>
              <c:pt idx="1997">
                <c:v>166.57842430574581</c:v>
              </c:pt>
              <c:pt idx="1998">
                <c:v>166.7095058483219</c:v>
              </c:pt>
              <c:pt idx="1999">
                <c:v>167.10585503890078</c:v>
              </c:pt>
              <c:pt idx="2000">
                <c:v>167.36629336691388</c:v>
              </c:pt>
              <c:pt idx="2001">
                <c:v>167.75712333464745</c:v>
              </c:pt>
              <c:pt idx="2002">
                <c:v>168.15761194236032</c:v>
              </c:pt>
              <c:pt idx="2003">
                <c:v>168.37148182761609</c:v>
              </c:pt>
              <c:pt idx="2004">
                <c:v>168.68849218979364</c:v>
              </c:pt>
              <c:pt idx="2005">
                <c:v>169.00722730911033</c:v>
              </c:pt>
              <c:pt idx="2006">
                <c:v>169.42461853678697</c:v>
              </c:pt>
              <c:pt idx="2007">
                <c:v>169.68091744766608</c:v>
              </c:pt>
              <c:pt idx="2008">
                <c:v>170.10831226674983</c:v>
              </c:pt>
              <c:pt idx="2009">
                <c:v>170.37151020618558</c:v>
              </c:pt>
              <c:pt idx="2010">
                <c:v>170.69403979120844</c:v>
              </c:pt>
              <c:pt idx="2011">
                <c:v>171.10315218461707</c:v>
              </c:pt>
              <c:pt idx="2012">
                <c:v>171.24872168716215</c:v>
              </c:pt>
              <c:pt idx="2013">
                <c:v>171.67577155481806</c:v>
              </c:pt>
              <c:pt idx="2014">
                <c:v>171.89136619721305</c:v>
              </c:pt>
              <c:pt idx="2015">
                <c:v>172.35567081907479</c:v>
              </c:pt>
              <c:pt idx="2016">
                <c:v>172.57471497574807</c:v>
              </c:pt>
              <c:pt idx="2017">
                <c:v>173.00176484340398</c:v>
              </c:pt>
              <c:pt idx="2018">
                <c:v>173.18182948873226</c:v>
              </c:pt>
              <c:pt idx="2019">
                <c:v>173.644064402027</c:v>
              </c:pt>
              <c:pt idx="2020">
                <c:v>174.07697844395608</c:v>
              </c:pt>
              <c:pt idx="2021">
                <c:v>174.35604414907209</c:v>
              </c:pt>
              <c:pt idx="2022">
                <c:v>174.81379469380502</c:v>
              </c:pt>
              <c:pt idx="2023">
                <c:v>174.95143031350997</c:v>
              </c:pt>
              <c:pt idx="2024">
                <c:v>175.56026958363333</c:v>
              </c:pt>
              <c:pt idx="2025">
                <c:v>175.73584986039975</c:v>
              </c:pt>
              <c:pt idx="2026">
                <c:v>176.17221341660715</c:v>
              </c:pt>
              <c:pt idx="2027">
                <c:v>176.3857383504351</c:v>
              </c:pt>
              <c:pt idx="2028">
                <c:v>176.89488665791504</c:v>
              </c:pt>
              <c:pt idx="2029">
                <c:v>177.34297856266869</c:v>
              </c:pt>
              <c:pt idx="2030">
                <c:v>177.51545427658465</c:v>
              </c:pt>
              <c:pt idx="2031">
                <c:v>178.00390549839463</c:v>
              </c:pt>
              <c:pt idx="2032">
                <c:v>178.16982713518183</c:v>
              </c:pt>
              <c:pt idx="2033">
                <c:v>178.62895748562607</c:v>
              </c:pt>
              <c:pt idx="2034">
                <c:v>178.91802678214927</c:v>
              </c:pt>
              <c:pt idx="2035">
                <c:v>179.4116522753767</c:v>
              </c:pt>
              <c:pt idx="2036">
                <c:v>179.65587788628173</c:v>
              </c:pt>
              <c:pt idx="2037">
                <c:v>180.02808047691238</c:v>
              </c:pt>
              <c:pt idx="2038">
                <c:v>180.55447635578386</c:v>
              </c:pt>
              <c:pt idx="2039">
                <c:v>180.83802642946168</c:v>
              </c:pt>
              <c:pt idx="2040">
                <c:v>181.3261326998439</c:v>
              </c:pt>
              <c:pt idx="2041">
                <c:v>181.59657461926412</c:v>
              </c:pt>
              <c:pt idx="2042">
                <c:v>182.10572292674402</c:v>
              </c:pt>
              <c:pt idx="2043">
                <c:v>182.37133552617459</c:v>
              </c:pt>
              <c:pt idx="2044">
                <c:v>182.83770985660337</c:v>
              </c:pt>
              <c:pt idx="2045">
                <c:v>183.05157974185914</c:v>
              </c:pt>
              <c:pt idx="2046">
                <c:v>183.52071368371057</c:v>
              </c:pt>
              <c:pt idx="2047">
                <c:v>184.0809148025096</c:v>
              </c:pt>
              <c:pt idx="2048">
                <c:v>184.25994459355437</c:v>
              </c:pt>
              <c:pt idx="2049">
                <c:v>184.72976843826146</c:v>
              </c:pt>
              <c:pt idx="2050">
                <c:v>184.97364909773862</c:v>
              </c:pt>
              <c:pt idx="2051">
                <c:v>185.5348850708211</c:v>
              </c:pt>
              <c:pt idx="2052">
                <c:v>185.79187388455594</c:v>
              </c:pt>
              <c:pt idx="2053">
                <c:v>186.35621442048895</c:v>
              </c:pt>
              <c:pt idx="2054">
                <c:v>186.90572204502519</c:v>
              </c:pt>
              <c:pt idx="2055">
                <c:v>187.15029260735804</c:v>
              </c:pt>
              <c:pt idx="2056">
                <c:v>187.59907441496736</c:v>
              </c:pt>
              <c:pt idx="2057">
                <c:v>187.94782030850544</c:v>
              </c:pt>
              <c:pt idx="2058">
                <c:v>188.43109725889798</c:v>
              </c:pt>
              <c:pt idx="2059">
                <c:v>188.70567859545218</c:v>
              </c:pt>
              <c:pt idx="2060">
                <c:v>189.24828719143176</c:v>
              </c:pt>
              <c:pt idx="2061">
                <c:v>189.52838775083129</c:v>
              </c:pt>
              <c:pt idx="2062">
                <c:v>190.06306246397074</c:v>
              </c:pt>
              <c:pt idx="2063">
                <c:v>190.33798875195282</c:v>
              </c:pt>
              <c:pt idx="2064">
                <c:v>190.70639687687728</c:v>
              </c:pt>
              <c:pt idx="2065">
                <c:v>191.30937197272752</c:v>
              </c:pt>
              <c:pt idx="2066">
                <c:v>191.55083797220979</c:v>
              </c:pt>
              <c:pt idx="2067">
                <c:v>192.22659781933254</c:v>
              </c:pt>
              <c:pt idx="2068">
                <c:v>192.50152410731462</c:v>
              </c:pt>
              <c:pt idx="2069">
                <c:v>193.02550532619128</c:v>
              </c:pt>
              <c:pt idx="2070">
                <c:v>193.26524656853448</c:v>
              </c:pt>
              <c:pt idx="2071">
                <c:v>193.75611245033934</c:v>
              </c:pt>
              <c:pt idx="2072">
                <c:v>194.39772210610667</c:v>
              </c:pt>
              <c:pt idx="2073">
                <c:v>194.70300411973798</c:v>
              </c:pt>
              <c:pt idx="2074">
                <c:v>195.26251533568129</c:v>
              </c:pt>
              <c:pt idx="2075">
                <c:v>195.40601512965938</c:v>
              </c:pt>
              <c:pt idx="2076">
                <c:v>196.05141925113293</c:v>
              </c:pt>
              <c:pt idx="2077">
                <c:v>196.32841524768196</c:v>
              </c:pt>
              <c:pt idx="2078">
                <c:v>196.9386343235166</c:v>
              </c:pt>
              <c:pt idx="2079">
                <c:v>197.29876361417314</c:v>
              </c:pt>
              <c:pt idx="2080">
                <c:v>197.93657880423436</c:v>
              </c:pt>
              <c:pt idx="2081">
                <c:v>198.51126788300232</c:v>
              </c:pt>
              <c:pt idx="2082">
                <c:v>198.84690562228278</c:v>
              </c:pt>
              <c:pt idx="2083">
                <c:v>199.46298887239061</c:v>
              </c:pt>
              <c:pt idx="2084">
                <c:v>199.75861224604259</c:v>
              </c:pt>
              <c:pt idx="2085">
                <c:v>200.29259705632637</c:v>
              </c:pt>
              <c:pt idx="2086">
                <c:v>200.85659264083154</c:v>
              </c:pt>
              <c:pt idx="2087">
                <c:v>201.16187465446282</c:v>
              </c:pt>
              <c:pt idx="2088">
                <c:v>201.78382207884377</c:v>
              </c:pt>
              <c:pt idx="2089">
                <c:v>202.0918637038977</c:v>
              </c:pt>
              <c:pt idx="2090">
                <c:v>202.63550715416079</c:v>
              </c:pt>
              <c:pt idx="2091">
                <c:v>202.97079994201337</c:v>
              </c:pt>
              <c:pt idx="2092">
                <c:v>203.65725328339894</c:v>
              </c:pt>
              <c:pt idx="2093">
                <c:v>203.92666034853568</c:v>
              </c:pt>
              <c:pt idx="2094">
                <c:v>204.60448990422537</c:v>
              </c:pt>
              <c:pt idx="2095">
                <c:v>204.98117686341783</c:v>
              </c:pt>
              <c:pt idx="2096">
                <c:v>205.62209661632954</c:v>
              </c:pt>
              <c:pt idx="2097">
                <c:v>206.26370627209695</c:v>
              </c:pt>
              <c:pt idx="2098">
                <c:v>206.67557827692823</c:v>
              </c:pt>
              <c:pt idx="2099">
                <c:v>207.22784551288714</c:v>
              </c:pt>
              <c:pt idx="2100">
                <c:v>207.56348325216757</c:v>
              </c:pt>
              <c:pt idx="2101">
                <c:v>208.23717339072334</c:v>
              </c:pt>
              <c:pt idx="2102">
                <c:v>208.55625346146783</c:v>
              </c:pt>
              <c:pt idx="2103">
                <c:v>209.21649049433816</c:v>
              </c:pt>
              <c:pt idx="2104">
                <c:v>209.52763668224253</c:v>
              </c:pt>
              <c:pt idx="2105">
                <c:v>210.22995778930834</c:v>
              </c:pt>
              <c:pt idx="2106">
                <c:v>210.8660482222304</c:v>
              </c:pt>
              <c:pt idx="2107">
                <c:v>211.5059331208586</c:v>
              </c:pt>
              <c:pt idx="2108">
                <c:v>212.08752122818325</c:v>
              </c:pt>
              <c:pt idx="2109">
                <c:v>212.21998257647067</c:v>
              </c:pt>
              <c:pt idx="2110">
                <c:v>212.89160300645946</c:v>
              </c:pt>
              <c:pt idx="2111">
                <c:v>213.25828637424476</c:v>
              </c:pt>
              <c:pt idx="2112">
                <c:v>213.97199087842898</c:v>
              </c:pt>
              <c:pt idx="2113">
                <c:v>214.70501266257182</c:v>
              </c:pt>
              <c:pt idx="2114">
                <c:v>215.07135107892933</c:v>
              </c:pt>
              <c:pt idx="2115">
                <c:v>215.9968557598024</c:v>
              </c:pt>
              <c:pt idx="2116">
                <c:v>216.31490097626343</c:v>
              </c:pt>
              <c:pt idx="2117">
                <c:v>217.10828926027682</c:v>
              </c:pt>
              <c:pt idx="2118">
                <c:v>217.54672252505119</c:v>
              </c:pt>
              <c:pt idx="2119">
                <c:v>218.24938858354483</c:v>
              </c:pt>
              <c:pt idx="2120">
                <c:v>218.48706011732102</c:v>
              </c:pt>
              <c:pt idx="2121">
                <c:v>219.09175997031036</c:v>
              </c:pt>
              <c:pt idx="2122">
                <c:v>219.99415290551872</c:v>
              </c:pt>
              <c:pt idx="2123">
                <c:v>220.36670044757719</c:v>
              </c:pt>
              <c:pt idx="2124">
                <c:v>221.19044445723972</c:v>
              </c:pt>
              <c:pt idx="2125">
                <c:v>221.64612529340576</c:v>
              </c:pt>
              <c:pt idx="2126">
                <c:v>222.4012239689298</c:v>
              </c:pt>
              <c:pt idx="2127">
                <c:v>222.88622567646149</c:v>
              </c:pt>
              <c:pt idx="2128">
                <c:v>223.68030386333055</c:v>
              </c:pt>
              <c:pt idx="2129">
                <c:v>223.93453306564268</c:v>
              </c:pt>
              <c:pt idx="2130">
                <c:v>224.82243804088205</c:v>
              </c:pt>
              <c:pt idx="2131">
                <c:v>225.64342243912205</c:v>
              </c:pt>
              <c:pt idx="2132">
                <c:v>225.97975008125815</c:v>
              </c:pt>
              <c:pt idx="2133">
                <c:v>226.80418399377641</c:v>
              </c:pt>
              <c:pt idx="2134">
                <c:v>227.31574696125116</c:v>
              </c:pt>
              <c:pt idx="2135">
                <c:v>228.18364475367633</c:v>
              </c:pt>
              <c:pt idx="2136">
                <c:v>228.53101084150308</c:v>
              </c:pt>
              <c:pt idx="2137">
                <c:v>229.48549144231399</c:v>
              </c:pt>
              <c:pt idx="2138">
                <c:v>229.88253053574854</c:v>
              </c:pt>
              <c:pt idx="2139">
                <c:v>230.65142726838593</c:v>
              </c:pt>
              <c:pt idx="2140">
                <c:v>231.50035273228025</c:v>
              </c:pt>
              <c:pt idx="2141">
                <c:v>232.02433395115693</c:v>
              </c:pt>
              <c:pt idx="2142">
                <c:v>232.87981349218006</c:v>
              </c:pt>
              <c:pt idx="2143">
                <c:v>233.18957987437312</c:v>
              </c:pt>
              <c:pt idx="2144">
                <c:v>234.10163144956073</c:v>
              </c:pt>
              <c:pt idx="2145">
                <c:v>234.66493713121025</c:v>
              </c:pt>
              <c:pt idx="2146">
                <c:v>235.45901531807931</c:v>
              </c:pt>
              <c:pt idx="2147">
                <c:v>235.88641013716313</c:v>
              </c:pt>
              <c:pt idx="2148">
                <c:v>236.76120695814484</c:v>
              </c:pt>
              <c:pt idx="2149">
                <c:v>237.76329085599659</c:v>
              </c:pt>
              <c:pt idx="2150">
                <c:v>238.16515926942077</c:v>
              </c:pt>
              <c:pt idx="2151">
                <c:v>239.02512317900576</c:v>
              </c:pt>
              <c:pt idx="2152">
                <c:v>239.51322944938792</c:v>
              </c:pt>
              <c:pt idx="2153">
                <c:v>240.48530257301826</c:v>
              </c:pt>
              <c:pt idx="2154">
                <c:v>241.14691941159987</c:v>
              </c:pt>
              <c:pt idx="2155">
                <c:v>242.03482438683926</c:v>
              </c:pt>
              <c:pt idx="2156">
                <c:v>243.01172683045922</c:v>
              </c:pt>
              <c:pt idx="2157">
                <c:v>243.77165482597297</c:v>
              </c:pt>
              <c:pt idx="2158">
                <c:v>244.66542397548548</c:v>
              </c:pt>
              <c:pt idx="2159">
                <c:v>244.95483822343647</c:v>
              </c:pt>
              <c:pt idx="2160">
                <c:v>246.03108667827209</c:v>
              </c:pt>
              <c:pt idx="2161">
                <c:v>246.51988285150989</c:v>
              </c:pt>
              <c:pt idx="2162">
                <c:v>247.56198111499012</c:v>
              </c:pt>
              <c:pt idx="2163">
                <c:v>247.94211758846092</c:v>
              </c:pt>
              <c:pt idx="2164">
                <c:v>249.07666283460009</c:v>
              </c:pt>
              <c:pt idx="2165">
                <c:v>250.22673089499168</c:v>
              </c:pt>
              <c:pt idx="2166">
                <c:v>250.7162169710852</c:v>
              </c:pt>
              <c:pt idx="2167">
                <c:v>251.73554844032853</c:v>
              </c:pt>
              <c:pt idx="2168">
                <c:v>252.26642868776187</c:v>
              </c:pt>
              <c:pt idx="2169">
                <c:v>253.33405335690165</c:v>
              </c:pt>
              <c:pt idx="2170">
                <c:v>253.88356098143791</c:v>
              </c:pt>
              <c:pt idx="2171">
                <c:v>254.88529992786175</c:v>
              </c:pt>
              <c:pt idx="2172">
                <c:v>255.31924882407435</c:v>
              </c:pt>
              <c:pt idx="2173">
                <c:v>256.43309698454357</c:v>
              </c:pt>
              <c:pt idx="2174">
                <c:v>257.67664688187773</c:v>
              </c:pt>
              <c:pt idx="2175">
                <c:v>258.25823498920232</c:v>
              </c:pt>
              <c:pt idx="2176">
                <c:v>259.33034402690396</c:v>
              </c:pt>
              <c:pt idx="2177">
                <c:v>259.96608950839817</c:v>
              </c:pt>
              <c:pt idx="2178">
                <c:v>261.23033649140211</c:v>
              </c:pt>
              <c:pt idx="2179">
                <c:v>261.80950993873194</c:v>
              </c:pt>
              <c:pt idx="2180">
                <c:v>262.9902786762006</c:v>
              </c:pt>
              <c:pt idx="2181">
                <c:v>264.0961929538297</c:v>
              </c:pt>
              <c:pt idx="2182">
                <c:v>264.61293019272193</c:v>
              </c:pt>
              <c:pt idx="2183">
                <c:v>265.89442474711751</c:v>
              </c:pt>
              <c:pt idx="2184">
                <c:v>266.50429887152433</c:v>
              </c:pt>
              <c:pt idx="2185">
                <c:v>267.74129469172965</c:v>
              </c:pt>
              <c:pt idx="2186">
                <c:v>268.231125719251</c:v>
              </c:pt>
              <c:pt idx="2187">
                <c:v>269.26391029417971</c:v>
              </c:pt>
              <c:pt idx="2188">
                <c:v>269.82169675298394</c:v>
              </c:pt>
              <c:pt idx="2189">
                <c:v>271.04316975893681</c:v>
              </c:pt>
              <c:pt idx="2190">
                <c:v>272.40434809316156</c:v>
              </c:pt>
              <c:pt idx="2191">
                <c:v>272.86589310360063</c:v>
              </c:pt>
              <c:pt idx="2192">
                <c:v>274.01872077541492</c:v>
              </c:pt>
              <c:pt idx="2193">
                <c:v>274.59754927131689</c:v>
              </c:pt>
              <c:pt idx="2194">
                <c:v>275.84178907150658</c:v>
              </c:pt>
              <c:pt idx="2195">
                <c:v>277.02497246897008</c:v>
              </c:pt>
              <c:pt idx="2196">
                <c:v>277.6707215418715</c:v>
              </c:pt>
              <c:pt idx="2197">
                <c:v>279.05259696176608</c:v>
              </c:pt>
              <c:pt idx="2198">
                <c:v>279.60106973201891</c:v>
              </c:pt>
              <c:pt idx="2199">
                <c:v>280.61798654126738</c:v>
              </c:pt>
              <c:pt idx="2200">
                <c:v>281.30892425121471</c:v>
              </c:pt>
              <c:pt idx="2201">
                <c:v>282.31963193476224</c:v>
              </c:pt>
              <c:pt idx="2202">
                <c:v>283.39243087531952</c:v>
              </c:pt>
              <c:pt idx="2203">
                <c:v>283.94331830556712</c:v>
              </c:pt>
              <c:pt idx="2204">
                <c:v>285.12684665445846</c:v>
              </c:pt>
              <c:pt idx="2205">
                <c:v>285.72119796461283</c:v>
              </c:pt>
              <c:pt idx="2206">
                <c:v>286.66222545973829</c:v>
              </c:pt>
              <c:pt idx="2207">
                <c:v>287.15171153583179</c:v>
              </c:pt>
              <c:pt idx="2208">
                <c:v>288.16207426795148</c:v>
              </c:pt>
              <c:pt idx="2209">
                <c:v>288.94683876626908</c:v>
              </c:pt>
              <c:pt idx="2210">
                <c:v>289.39527562245064</c:v>
              </c:pt>
              <c:pt idx="2211">
                <c:v>290.33250865186994</c:v>
              </c:pt>
              <c:pt idx="2212">
                <c:v>290.79094909945854</c:v>
              </c:pt>
              <c:pt idx="2213">
                <c:v>291.62918106909012</c:v>
              </c:pt>
              <c:pt idx="2214">
                <c:v>292.0752032652768</c:v>
              </c:pt>
              <c:pt idx="2215">
                <c:v>292.94103134913496</c:v>
              </c:pt>
              <c:pt idx="2216">
                <c:v>293.76546526165328</c:v>
              </c:pt>
              <c:pt idx="2217">
                <c:v>294.32635628330792</c:v>
              </c:pt>
              <c:pt idx="2218">
                <c:v>295.11595010161517</c:v>
              </c:pt>
              <c:pt idx="2219">
                <c:v>295.46918036371511</c:v>
              </c:pt>
              <c:pt idx="2220">
                <c:v>296.23255787350712</c:v>
              </c:pt>
              <c:pt idx="2221">
                <c:v>296.59889628986463</c:v>
              </c:pt>
              <c:pt idx="2222">
                <c:v>297.320534676889</c:v>
              </c:pt>
              <c:pt idx="2223">
                <c:v>297.87314686427572</c:v>
              </c:pt>
              <c:pt idx="2224">
                <c:v>298.28398401482355</c:v>
              </c:pt>
              <c:pt idx="2225">
                <c:v>298.98113085047186</c:v>
              </c:pt>
              <c:pt idx="2226">
                <c:v>299.31642363832447</c:v>
              </c:pt>
              <c:pt idx="2227">
                <c:v>299.98080008832875</c:v>
              </c:pt>
              <c:pt idx="2228">
                <c:v>300.42268286738147</c:v>
              </c:pt>
              <c:pt idx="2229">
                <c:v>300.92631195201602</c:v>
              </c:pt>
              <c:pt idx="2230">
                <c:v>301.47478472226879</c:v>
              </c:pt>
              <c:pt idx="2231">
                <c:v>301.61207539054595</c:v>
              </c:pt>
              <c:pt idx="2232">
                <c:v>302.12156864945365</c:v>
              </c:pt>
              <c:pt idx="2233">
                <c:v>302.37614280319366</c:v>
              </c:pt>
              <c:pt idx="2234">
                <c:v>303.22265360709315</c:v>
              </c:pt>
              <c:pt idx="2235">
                <c:v>303.49688999221951</c:v>
              </c:pt>
              <c:pt idx="2236">
                <c:v>304.11228333947167</c:v>
              </c:pt>
              <c:pt idx="2237">
                <c:v>304.27372060769704</c:v>
              </c:pt>
              <c:pt idx="2238">
                <c:v>304.68317795253353</c:v>
              </c:pt>
              <c:pt idx="2239">
                <c:v>305.29374197979598</c:v>
              </c:pt>
              <c:pt idx="2240">
                <c:v>305.57039302491722</c:v>
              </c:pt>
              <c:pt idx="2241">
                <c:v>306.09885861235574</c:v>
              </c:pt>
              <c:pt idx="2242">
                <c:v>306.21614209781859</c:v>
              </c:pt>
              <c:pt idx="2243">
                <c:v>306.92881174771929</c:v>
              </c:pt>
              <c:pt idx="2244">
                <c:v>307.14164677869161</c:v>
              </c:pt>
              <c:pt idx="2245">
                <c:v>307.52833732929116</c:v>
              </c:pt>
              <c:pt idx="2246">
                <c:v>307.98194845689017</c:v>
              </c:pt>
              <c:pt idx="2247">
                <c:v>308.1513196079556</c:v>
              </c:pt>
              <c:pt idx="2248">
                <c:v>308.52386715001415</c:v>
              </c:pt>
              <c:pt idx="2249">
                <c:v>308.76740285806346</c:v>
              </c:pt>
              <c:pt idx="2250">
                <c:v>309.20825078283264</c:v>
              </c:pt>
              <c:pt idx="2251">
                <c:v>309.54457842496873</c:v>
              </c:pt>
              <c:pt idx="2252">
                <c:v>309.94230742125899</c:v>
              </c:pt>
              <c:pt idx="2253">
                <c:v>310.33969146612134</c:v>
              </c:pt>
              <c:pt idx="2254">
                <c:v>310.57149882562436</c:v>
              </c:pt>
              <c:pt idx="2255">
                <c:v>310.85470394787444</c:v>
              </c:pt>
              <c:pt idx="2256">
                <c:v>310.89575316778638</c:v>
              </c:pt>
              <c:pt idx="2257">
                <c:v>307.09300862736728</c:v>
              </c:pt>
              <c:pt idx="2258">
                <c:v>297.80933085012686</c:v>
              </c:pt>
              <c:pt idx="2259">
                <c:v>269.57885094779027</c:v>
              </c:pt>
              <c:pt idx="2260">
                <c:v>243.73060560606098</c:v>
              </c:pt>
              <c:pt idx="2261">
                <c:v>234.51764287152602</c:v>
              </c:pt>
              <c:pt idx="2262">
                <c:v>224.0759631510538</c:v>
              </c:pt>
              <c:pt idx="2263">
                <c:v>221.66130315623039</c:v>
              </c:pt>
              <c:pt idx="2264">
                <c:v>220.17939182226445</c:v>
              </c:pt>
              <c:pt idx="2265">
                <c:v>220.57091169285366</c:v>
              </c:pt>
              <c:pt idx="2266">
                <c:v>222.46435008022306</c:v>
              </c:pt>
              <c:pt idx="2267">
                <c:v>223.7161788118251</c:v>
              </c:pt>
              <c:pt idx="2268">
                <c:v>226.36989014613604</c:v>
              </c:pt>
              <c:pt idx="2269">
                <c:v>229.2316071914297</c:v>
              </c:pt>
              <c:pt idx="2270">
                <c:v>230.57760766282982</c:v>
              </c:pt>
              <c:pt idx="2271">
                <c:v>233.30065423413501</c:v>
              </c:pt>
              <c:pt idx="2272">
                <c:v>234.55386277144837</c:v>
              </c:pt>
              <c:pt idx="2273">
                <c:v>237.11133265739423</c:v>
              </c:pt>
              <c:pt idx="2274">
                <c:v>238.10341296383885</c:v>
              </c:pt>
              <c:pt idx="2275">
                <c:v>240.63777110411999</c:v>
              </c:pt>
              <c:pt idx="2276">
                <c:v>243.46361320091907</c:v>
              </c:pt>
              <c:pt idx="2277">
                <c:v>244.83927949511278</c:v>
              </c:pt>
              <c:pt idx="2278">
                <c:v>247.33810763832719</c:v>
              </c:pt>
              <c:pt idx="2279">
                <c:v>248.48886560157447</c:v>
              </c:pt>
              <c:pt idx="2280">
                <c:v>250.54684582001974</c:v>
              </c:pt>
              <c:pt idx="2281">
                <c:v>251.55444894071672</c:v>
              </c:pt>
              <c:pt idx="2282">
                <c:v>253.57482945352828</c:v>
              </c:pt>
              <c:pt idx="2283">
                <c:v>254.35166006900582</c:v>
              </c:pt>
              <c:pt idx="2284">
                <c:v>256.24544340780307</c:v>
              </c:pt>
              <c:pt idx="2285">
                <c:v>258.15095509514657</c:v>
              </c:pt>
              <c:pt idx="2286">
                <c:v>259.09922657025652</c:v>
              </c:pt>
              <c:pt idx="2287">
                <c:v>260.9209150606369</c:v>
              </c:pt>
              <c:pt idx="2288">
                <c:v>261.86297741004586</c:v>
              </c:pt>
              <c:pt idx="2289">
                <c:v>263.74572230315255</c:v>
              </c:pt>
              <c:pt idx="2290">
                <c:v>264.78402610092655</c:v>
              </c:pt>
              <c:pt idx="2291">
                <c:v>266.64745371407463</c:v>
              </c:pt>
              <c:pt idx="2292">
                <c:v>268.33392124474489</c:v>
              </c:pt>
              <c:pt idx="2293">
                <c:v>269.30219990266903</c:v>
              </c:pt>
              <c:pt idx="2294">
                <c:v>271.18735945577055</c:v>
              </c:pt>
              <c:pt idx="2295">
                <c:v>272.04352889964935</c:v>
              </c:pt>
              <c:pt idx="2296">
                <c:v>273.71930293605686</c:v>
              </c:pt>
              <c:pt idx="2297">
                <c:v>274.50924170579196</c:v>
              </c:pt>
              <c:pt idx="2298">
                <c:v>276.21882098212694</c:v>
              </c:pt>
              <c:pt idx="2299">
                <c:v>277.74005677886566</c:v>
              </c:pt>
              <c:pt idx="2300">
                <c:v>278.53447991716257</c:v>
              </c:pt>
              <c:pt idx="2301">
                <c:v>280.22991618495649</c:v>
              </c:pt>
              <c:pt idx="2302">
                <c:v>280.84151506650244</c:v>
              </c:pt>
              <c:pt idx="2303">
                <c:v>282.44519425449306</c:v>
              </c:pt>
              <c:pt idx="2304">
                <c:v>283.17856099006372</c:v>
              </c:pt>
              <c:pt idx="2305">
                <c:v>284.52904583002572</c:v>
              </c:pt>
              <c:pt idx="2306">
                <c:v>285.69601651038113</c:v>
              </c:pt>
              <c:pt idx="2307">
                <c:v>286.54839148855376</c:v>
              </c:pt>
              <c:pt idx="2308">
                <c:v>287.88162875712413</c:v>
              </c:pt>
              <c:pt idx="2309">
                <c:v>288.5225485100359</c:v>
              </c:pt>
              <c:pt idx="2310">
                <c:v>289.57396046206753</c:v>
              </c:pt>
              <c:pt idx="2311">
                <c:v>290.35355068896769</c:v>
              </c:pt>
              <c:pt idx="2312">
                <c:v>291.41669098954566</c:v>
              </c:pt>
              <c:pt idx="2313">
                <c:v>292.61367244412241</c:v>
              </c:pt>
              <c:pt idx="2314">
                <c:v>293.16214521437519</c:v>
              </c:pt>
              <c:pt idx="2315">
                <c:v>294.07592154670192</c:v>
              </c:pt>
              <c:pt idx="2316">
                <c:v>294.59334868844985</c:v>
              </c:pt>
              <c:pt idx="2317">
                <c:v>295.54851919211643</c:v>
              </c:pt>
              <c:pt idx="2318">
                <c:v>296.03800526820993</c:v>
              </c:pt>
              <c:pt idx="2319">
                <c:v>296.88451607210942</c:v>
              </c:pt>
              <c:pt idx="2320">
                <c:v>297.93178860700715</c:v>
              </c:pt>
              <c:pt idx="2321">
                <c:v>298.10805878662927</c:v>
              </c:pt>
              <c:pt idx="2322">
                <c:v>299.01045172183757</c:v>
              </c:pt>
              <c:pt idx="2323">
                <c:v>299.37713508962293</c:v>
              </c:pt>
              <c:pt idx="2324">
                <c:v>300.04668581104465</c:v>
              </c:pt>
              <c:pt idx="2325">
                <c:v>300.46683665014393</c:v>
              </c:pt>
              <c:pt idx="2326">
                <c:v>300.1653491022189</c:v>
              </c:pt>
              <c:pt idx="2327">
                <c:v>300.11153667947707</c:v>
              </c:pt>
              <c:pt idx="2328">
                <c:v>300.63206838407541</c:v>
              </c:pt>
              <c:pt idx="2329">
                <c:v>301.60276170199444</c:v>
              </c:pt>
              <c:pt idx="2330">
                <c:v>301.8518166328891</c:v>
              </c:pt>
              <c:pt idx="2331">
                <c:v>302.91564683632271</c:v>
              </c:pt>
              <c:pt idx="2332">
                <c:v>303.25162952703101</c:v>
              </c:pt>
              <c:pt idx="2333">
                <c:v>303.6973067717899</c:v>
              </c:pt>
              <c:pt idx="2334">
                <c:v>304.19679643929055</c:v>
              </c:pt>
              <c:pt idx="2335">
                <c:v>304.41411583882461</c:v>
              </c:pt>
              <c:pt idx="2336">
                <c:v>304.721122609595</c:v>
              </c:pt>
              <c:pt idx="2337">
                <c:v>304.87497094640804</c:v>
              </c:pt>
              <c:pt idx="2338">
                <c:v>305.23234062564194</c:v>
              </c:pt>
              <c:pt idx="2339">
                <c:v>305.37584041961998</c:v>
              </c:pt>
              <c:pt idx="2340">
                <c:v>305.60109370199422</c:v>
              </c:pt>
              <c:pt idx="2341">
                <c:v>305.97536600119184</c:v>
              </c:pt>
              <c:pt idx="2342">
                <c:v>306.06781298385079</c:v>
              </c:pt>
              <c:pt idx="2343">
                <c:v>306.04401133533042</c:v>
              </c:pt>
              <c:pt idx="2344">
                <c:v>306.05194521817054</c:v>
              </c:pt>
              <c:pt idx="2345">
                <c:v>306.08299084667544</c:v>
              </c:pt>
              <c:pt idx="2346">
                <c:v>306.14163258940687</c:v>
              </c:pt>
              <c:pt idx="2347">
                <c:v>306.20510365212795</c:v>
              </c:pt>
              <c:pt idx="2348">
                <c:v>306.24166850347808</c:v>
              </c:pt>
              <c:pt idx="2349">
                <c:v>306.17612773219008</c:v>
              </c:pt>
              <c:pt idx="2350">
                <c:v>306.45691819444522</c:v>
              </c:pt>
              <c:pt idx="2351">
                <c:v>306.45691819444522</c:v>
              </c:pt>
              <c:pt idx="2352">
                <c:v>306.33790995184324</c:v>
              </c:pt>
              <c:pt idx="2353">
                <c:v>306.28996170337462</c:v>
              </c:pt>
              <c:pt idx="2354">
                <c:v>306.32307704044644</c:v>
              </c:pt>
              <c:pt idx="2355">
                <c:v>306.26167568629234</c:v>
              </c:pt>
              <c:pt idx="2356">
                <c:v>305.74700815596719</c:v>
              </c:pt>
              <c:pt idx="2357">
                <c:v>292.24940373633194</c:v>
              </c:pt>
              <c:pt idx="2358">
                <c:v>279.89531329995953</c:v>
              </c:pt>
              <c:pt idx="2359">
                <c:v>254.50412860010755</c:v>
              </c:pt>
              <c:pt idx="2360">
                <c:v>244.29839565627231</c:v>
              </c:pt>
              <c:pt idx="2361">
                <c:v>230.69868561399883</c:v>
              </c:pt>
              <c:pt idx="2362">
                <c:v>224.92247395495332</c:v>
              </c:pt>
              <c:pt idx="2363">
                <c:v>224.0121471369049</c:v>
              </c:pt>
              <c:pt idx="2364">
                <c:v>224.09769509100715</c:v>
              </c:pt>
              <c:pt idx="2365">
                <c:v>224.76966047242377</c:v>
              </c:pt>
              <c:pt idx="2366">
                <c:v>226.85006253367808</c:v>
              </c:pt>
              <c:pt idx="2367">
                <c:v>228.04738893968269</c:v>
              </c:pt>
              <c:pt idx="2368">
                <c:v>230.54311252004666</c:v>
              </c:pt>
              <c:pt idx="2369">
                <c:v>233.01917386902417</c:v>
              </c:pt>
              <c:pt idx="2370">
                <c:v>234.21408561503395</c:v>
              </c:pt>
              <c:pt idx="2371">
                <c:v>236.62219153272858</c:v>
              </c:pt>
              <c:pt idx="2372">
                <c:v>237.65842562193563</c:v>
              </c:pt>
              <c:pt idx="2373">
                <c:v>240.04100513397074</c:v>
              </c:pt>
              <c:pt idx="2374">
                <c:v>241.1103545602497</c:v>
              </c:pt>
              <c:pt idx="2375">
                <c:v>243.2718202070445</c:v>
              </c:pt>
              <c:pt idx="2376">
                <c:v>244.27838847345808</c:v>
              </c:pt>
              <c:pt idx="2377">
                <c:v>246.2866956862955</c:v>
              </c:pt>
              <c:pt idx="2378">
                <c:v>248.01938670829526</c:v>
              </c:pt>
              <c:pt idx="2379">
                <c:v>248.96593342626602</c:v>
              </c:pt>
              <c:pt idx="2380">
                <c:v>250.81004375945545</c:v>
              </c:pt>
              <c:pt idx="2381">
                <c:v>251.68346077472589</c:v>
              </c:pt>
              <c:pt idx="2382">
                <c:v>253.45996062806032</c:v>
              </c:pt>
              <c:pt idx="2383">
                <c:v>254.25472871778507</c:v>
              </c:pt>
              <c:pt idx="2384">
                <c:v>255.84702450865717</c:v>
              </c:pt>
              <c:pt idx="2385">
                <c:v>256.49725795012034</c:v>
              </c:pt>
              <c:pt idx="2386">
                <c:v>257.92121744421053</c:v>
              </c:pt>
              <c:pt idx="2387">
                <c:v>258.99022191906164</c:v>
              </c:pt>
              <c:pt idx="2388">
                <c:v>259.57215497781408</c:v>
              </c:pt>
              <c:pt idx="2389">
                <c:v>260.63150081268589</c:v>
              </c:pt>
              <c:pt idx="2390">
                <c:v>261.42799365954983</c:v>
              </c:pt>
              <c:pt idx="2391">
                <c:v>262.12859000947645</c:v>
              </c:pt>
              <c:pt idx="2392">
                <c:v>262.69189569112598</c:v>
              </c:pt>
              <c:pt idx="2393">
                <c:v>263.45630805520153</c:v>
              </c:pt>
              <c:pt idx="2394">
                <c:v>264.06204276247439</c:v>
              </c:pt>
              <c:pt idx="2395">
                <c:v>264.17242721938055</c:v>
              </c:pt>
              <c:pt idx="2396">
                <c:v>264.85922551219397</c:v>
              </c:pt>
              <c:pt idx="2397">
                <c:v>265.10517588023816</c:v>
              </c:pt>
              <c:pt idx="2398">
                <c:v>265.45564653091537</c:v>
              </c:pt>
              <c:pt idx="2399">
                <c:v>265.61259943057883</c:v>
              </c:pt>
              <c:pt idx="2400">
                <c:v>265.99204600119396</c:v>
              </c:pt>
              <c:pt idx="2401">
                <c:v>266.20833054644459</c:v>
              </c:pt>
              <c:pt idx="2402">
                <c:v>266.32871859475796</c:v>
              </c:pt>
              <c:pt idx="2403">
                <c:v>266.59398624276071</c:v>
              </c:pt>
              <c:pt idx="2404">
                <c:v>266.60674944559042</c:v>
              </c:pt>
              <c:pt idx="2405">
                <c:v>266.69712671968244</c:v>
              </c:pt>
              <c:pt idx="2406">
                <c:v>266.69505701111541</c:v>
              </c:pt>
              <c:pt idx="2407">
                <c:v>266.66435633403836</c:v>
              </c:pt>
              <c:pt idx="2408">
                <c:v>266.54776275143121</c:v>
              </c:pt>
              <c:pt idx="2409">
                <c:v>266.5532819742765</c:v>
              </c:pt>
              <c:pt idx="2410">
                <c:v>266.39356946319032</c:v>
              </c:pt>
              <c:pt idx="2411">
                <c:v>266.30146743195922</c:v>
              </c:pt>
              <c:pt idx="2412">
                <c:v>266.17349045223358</c:v>
              </c:pt>
              <c:pt idx="2413">
                <c:v>265.895459601401</c:v>
              </c:pt>
              <c:pt idx="2414">
                <c:v>265.51463322507459</c:v>
              </c:pt>
              <c:pt idx="2415">
                <c:v>265.28662033127767</c:v>
              </c:pt>
              <c:pt idx="2416">
                <c:v>265.10207131738758</c:v>
              </c:pt>
              <c:pt idx="2417">
                <c:v>264.64570057836602</c:v>
              </c:pt>
              <c:pt idx="2418">
                <c:v>264.46460107875424</c:v>
              </c:pt>
              <c:pt idx="2419">
                <c:v>263.98718830263482</c:v>
              </c:pt>
              <c:pt idx="2420">
                <c:v>263.71260696608061</c:v>
              </c:pt>
              <c:pt idx="2421">
                <c:v>263.07444682459158</c:v>
              </c:pt>
              <c:pt idx="2422">
                <c:v>262.47975056300936</c:v>
              </c:pt>
              <c:pt idx="2423">
                <c:v>262.20413437217167</c:v>
              </c:pt>
              <c:pt idx="2424">
                <c:v>261.7215473246348</c:v>
              </c:pt>
              <c:pt idx="2425">
                <c:v>261.44489627951361</c:v>
              </c:pt>
              <c:pt idx="2426">
                <c:v>261.18790746577878</c:v>
              </c:pt>
              <c:pt idx="2427">
                <c:v>260.56044081855254</c:v>
              </c:pt>
              <c:pt idx="2428">
                <c:v>259.91745135707384</c:v>
              </c:pt>
              <c:pt idx="2429">
                <c:v>259.33827790974402</c:v>
              </c:pt>
              <c:pt idx="2430">
                <c:v>258.94158376773731</c:v>
              </c:pt>
              <c:pt idx="2431">
                <c:v>258.40690905459786</c:v>
              </c:pt>
              <c:pt idx="2432">
                <c:v>257.94743375272577</c:v>
              </c:pt>
              <c:pt idx="2433">
                <c:v>257.38861243963805</c:v>
              </c:pt>
              <c:pt idx="2434">
                <c:v>257.0219290718527</c:v>
              </c:pt>
              <c:pt idx="2435">
                <c:v>256.30649981052932</c:v>
              </c:pt>
              <c:pt idx="2436">
                <c:v>255.74905830315291</c:v>
              </c:pt>
              <c:pt idx="2437">
                <c:v>255.40272706960965</c:v>
              </c:pt>
              <c:pt idx="2438">
                <c:v>254.68833266256974</c:v>
              </c:pt>
              <c:pt idx="2439">
                <c:v>254.35200502043364</c:v>
              </c:pt>
              <c:pt idx="2440">
                <c:v>253.67452041617176</c:v>
              </c:pt>
              <c:pt idx="2441">
                <c:v>253.32094520264405</c:v>
              </c:pt>
              <c:pt idx="2442">
                <c:v>252.68381991543848</c:v>
              </c:pt>
              <c:pt idx="2443">
                <c:v>252.34749227330238</c:v>
              </c:pt>
              <c:pt idx="2444">
                <c:v>251.70657252039064</c:v>
              </c:pt>
              <c:pt idx="2445">
                <c:v>250.99907714190738</c:v>
              </c:pt>
              <c:pt idx="2446">
                <c:v>250.49027378585527</c:v>
              </c:pt>
              <c:pt idx="2447">
                <c:v>249.8421100529591</c:v>
              </c:pt>
              <c:pt idx="2448">
                <c:v>249.47542668517377</c:v>
              </c:pt>
              <c:pt idx="2449">
                <c:v>248.7075648068199</c:v>
              </c:pt>
              <c:pt idx="2450">
                <c:v>248.36433813612717</c:v>
              </c:pt>
              <c:pt idx="2451">
                <c:v>247.49057616942895</c:v>
              </c:pt>
              <c:pt idx="2452">
                <c:v>247.10216086169015</c:v>
              </c:pt>
              <c:pt idx="2453">
                <c:v>246.36913907754737</c:v>
              </c:pt>
              <c:pt idx="2454">
                <c:v>245.68406554187314</c:v>
              </c:pt>
              <c:pt idx="2455">
                <c:v>245.33945906546904</c:v>
              </c:pt>
              <c:pt idx="2456">
                <c:v>244.65266077265568</c:v>
              </c:pt>
              <c:pt idx="2457">
                <c:v>244.25527672779333</c:v>
              </c:pt>
              <c:pt idx="2458">
                <c:v>243.63781367197419</c:v>
              </c:pt>
              <c:pt idx="2459">
                <c:v>243.19075662150399</c:v>
              </c:pt>
              <c:pt idx="2460">
                <c:v>242.23317145784262</c:v>
              </c:pt>
              <c:pt idx="2461">
                <c:v>242.0334445811279</c:v>
              </c:pt>
              <c:pt idx="2462">
                <c:v>241.23798658854756</c:v>
              </c:pt>
              <c:pt idx="2463">
                <c:v>240.29212977343238</c:v>
              </c:pt>
              <c:pt idx="2464">
                <c:v>239.89647048570916</c:v>
              </c:pt>
              <c:pt idx="2465">
                <c:v>239.26831393562728</c:v>
              </c:pt>
              <c:pt idx="2466">
                <c:v>238.95233842773322</c:v>
              </c:pt>
              <c:pt idx="2467">
                <c:v>238.18758111222985</c:v>
              </c:pt>
              <c:pt idx="2468">
                <c:v>237.69706018185281</c:v>
              </c:pt>
              <c:pt idx="2469">
                <c:v>236.92160937208666</c:v>
              </c:pt>
              <c:pt idx="2470">
                <c:v>236.45557999308573</c:v>
              </c:pt>
              <c:pt idx="2471">
                <c:v>235.72186830608723</c:v>
              </c:pt>
              <c:pt idx="2472">
                <c:v>234.89122526786801</c:v>
              </c:pt>
              <c:pt idx="2473">
                <c:v>234.47141938019652</c:v>
              </c:pt>
              <c:pt idx="2474">
                <c:v>233.99780106978335</c:v>
              </c:pt>
              <c:pt idx="2475">
                <c:v>233.41897257388138</c:v>
              </c:pt>
              <c:pt idx="2476">
                <c:v>232.65490516123367</c:v>
              </c:pt>
              <c:pt idx="2477">
                <c:v>232.35755703044254</c:v>
              </c:pt>
              <c:pt idx="2478">
                <c:v>231.55037068931588</c:v>
              </c:pt>
              <c:pt idx="2479">
                <c:v>231.10986771597445</c:v>
              </c:pt>
              <c:pt idx="2480">
                <c:v>230.34545535189892</c:v>
              </c:pt>
              <c:pt idx="2481">
                <c:v>229.50101425656641</c:v>
              </c:pt>
              <c:pt idx="2482">
                <c:v>229.22712282286784</c:v>
              </c:pt>
              <c:pt idx="2483">
                <c:v>228.47547366162212</c:v>
              </c:pt>
              <c:pt idx="2484">
                <c:v>227.99185175980176</c:v>
              </c:pt>
              <c:pt idx="2485">
                <c:v>227.22778434715406</c:v>
              </c:pt>
              <c:pt idx="2486">
                <c:v>226.88041825932729</c:v>
              </c:pt>
              <c:pt idx="2487">
                <c:v>226.2091427807664</c:v>
              </c:pt>
              <c:pt idx="2488">
                <c:v>225.61755108203462</c:v>
              </c:pt>
              <c:pt idx="2489">
                <c:v>224.95144987489115</c:v>
              </c:pt>
              <c:pt idx="2490">
                <c:v>224.21808313932056</c:v>
              </c:pt>
              <c:pt idx="2491">
                <c:v>223.87865093433396</c:v>
              </c:pt>
              <c:pt idx="2492">
                <c:v>223.00178440478516</c:v>
              </c:pt>
              <c:pt idx="2493">
                <c:v>222.58266841996942</c:v>
              </c:pt>
              <c:pt idx="2494">
                <c:v>221.84964663582659</c:v>
              </c:pt>
              <c:pt idx="2495">
                <c:v>221.48330821946908</c:v>
              </c:pt>
              <c:pt idx="2496">
                <c:v>220.82169138088744</c:v>
              </c:pt>
              <c:pt idx="2497">
                <c:v>220.50916538727174</c:v>
              </c:pt>
              <c:pt idx="2498">
                <c:v>219.72509079180978</c:v>
              </c:pt>
              <c:pt idx="2499">
                <c:v>218.99137910481133</c:v>
              </c:pt>
              <c:pt idx="2500">
                <c:v>218.67781825691205</c:v>
              </c:pt>
              <c:pt idx="2501">
                <c:v>217.9875704498204</c:v>
              </c:pt>
              <c:pt idx="2502">
                <c:v>217.63158057629789</c:v>
              </c:pt>
              <c:pt idx="2503">
                <c:v>217.01515237476224</c:v>
              </c:pt>
              <c:pt idx="2504">
                <c:v>216.64777910412121</c:v>
              </c:pt>
              <c:pt idx="2505">
                <c:v>215.92993518280301</c:v>
              </c:pt>
              <c:pt idx="2506">
                <c:v>215.58601860925452</c:v>
              </c:pt>
              <c:pt idx="2507">
                <c:v>214.78573129668447</c:v>
              </c:pt>
              <c:pt idx="2508">
                <c:v>214.08237533533523</c:v>
              </c:pt>
              <c:pt idx="2509">
                <c:v>213.79951516451305</c:v>
              </c:pt>
              <c:pt idx="2510">
                <c:v>213.00854154049446</c:v>
              </c:pt>
              <c:pt idx="2511">
                <c:v>212.64737739555443</c:v>
              </c:pt>
              <c:pt idx="2512">
                <c:v>212.04543715398773</c:v>
              </c:pt>
              <c:pt idx="2513">
                <c:v>211.67806388334677</c:v>
              </c:pt>
              <c:pt idx="2514">
                <c:v>211.02300112189391</c:v>
              </c:pt>
              <c:pt idx="2515">
                <c:v>210.59388154567105</c:v>
              </c:pt>
              <c:pt idx="2516">
                <c:v>209.93674907565116</c:v>
              </c:pt>
              <c:pt idx="2517">
                <c:v>209.22856379431229</c:v>
              </c:pt>
              <c:pt idx="2518">
                <c:v>208.8922361521762</c:v>
              </c:pt>
              <c:pt idx="2519">
                <c:v>208.27442814492915</c:v>
              </c:pt>
              <c:pt idx="2520">
                <c:v>207.98708360554517</c:v>
              </c:pt>
              <c:pt idx="2521">
                <c:v>207.27993317848976</c:v>
              </c:pt>
              <c:pt idx="2522">
                <c:v>206.94360553635366</c:v>
              </c:pt>
              <c:pt idx="2523">
                <c:v>206.20954889792731</c:v>
              </c:pt>
              <c:pt idx="2524">
                <c:v>205.9608389184605</c:v>
              </c:pt>
              <c:pt idx="2525">
                <c:v>205.41616061391389</c:v>
              </c:pt>
              <c:pt idx="2526">
                <c:v>204.72280824397174</c:v>
              </c:pt>
              <c:pt idx="2527">
                <c:v>204.41683632748482</c:v>
              </c:pt>
              <c:pt idx="2528">
                <c:v>203.7048565804397</c:v>
              </c:pt>
              <c:pt idx="2529">
                <c:v>203.34300253264402</c:v>
              </c:pt>
              <c:pt idx="2530">
                <c:v>202.81902131376737</c:v>
              </c:pt>
              <c:pt idx="2531">
                <c:v>202.51339434870829</c:v>
              </c:pt>
              <c:pt idx="2532">
                <c:v>201.92870167853317</c:v>
              </c:pt>
              <c:pt idx="2533">
                <c:v>201.23293464859617</c:v>
              </c:pt>
              <c:pt idx="2534">
                <c:v>200.97905039771192</c:v>
              </c:pt>
              <c:pt idx="2535">
                <c:v>200.33571598480535</c:v>
              </c:pt>
              <c:pt idx="2536">
                <c:v>200.0300890197463</c:v>
              </c:pt>
              <c:pt idx="2537">
                <c:v>199.44850091242165</c:v>
              </c:pt>
              <c:pt idx="2538">
                <c:v>199.41952499248376</c:v>
              </c:pt>
              <c:pt idx="2539">
                <c:v>198.62061748562505</c:v>
              </c:pt>
              <c:pt idx="2540">
                <c:v>198.41364662892587</c:v>
              </c:pt>
              <c:pt idx="2541">
                <c:v>197.80170279595205</c:v>
              </c:pt>
              <c:pt idx="2542">
                <c:v>197.07144062323187</c:v>
              </c:pt>
              <c:pt idx="2543">
                <c:v>196.8520515151308</c:v>
              </c:pt>
              <c:pt idx="2544">
                <c:v>196.23527836216732</c:v>
              </c:pt>
              <c:pt idx="2545">
                <c:v>195.96000712275747</c:v>
              </c:pt>
              <c:pt idx="2546">
                <c:v>195.38497309256164</c:v>
              </c:pt>
              <c:pt idx="2547">
                <c:v>195.04968030470897</c:v>
              </c:pt>
              <c:pt idx="2548">
                <c:v>194.60227830281099</c:v>
              </c:pt>
              <c:pt idx="2549">
                <c:v>194.239044449304</c:v>
              </c:pt>
              <c:pt idx="2550">
                <c:v>193.68850197048423</c:v>
              </c:pt>
              <c:pt idx="2551">
                <c:v>193.01205222050586</c:v>
              </c:pt>
              <c:pt idx="2552">
                <c:v>192.84130126372901</c:v>
              </c:pt>
              <c:pt idx="2553">
                <c:v>192.25005451642511</c:v>
              </c:pt>
              <c:pt idx="2554">
                <c:v>191.92062590284567</c:v>
              </c:pt>
              <c:pt idx="2555">
                <c:v>191.40078410110297</c:v>
              </c:pt>
              <c:pt idx="2556">
                <c:v>191.11343956171899</c:v>
              </c:pt>
              <c:pt idx="2557">
                <c:v>190.60291144852769</c:v>
              </c:pt>
              <c:pt idx="2558">
                <c:v>190.24588672072167</c:v>
              </c:pt>
              <c:pt idx="2559">
                <c:v>189.69568919332974</c:v>
              </c:pt>
              <c:pt idx="2560">
                <c:v>189.22724515433401</c:v>
              </c:pt>
              <c:pt idx="2561">
                <c:v>188.99957721196495</c:v>
              </c:pt>
              <c:pt idx="2562">
                <c:v>188.39108289326947</c:v>
              </c:pt>
              <c:pt idx="2563">
                <c:v>188.16444980518386</c:v>
              </c:pt>
              <c:pt idx="2564">
                <c:v>187.67496372909039</c:v>
              </c:pt>
              <c:pt idx="2565">
                <c:v>187.36692210403649</c:v>
              </c:pt>
              <c:pt idx="2566">
                <c:v>187.11372775600785</c:v>
              </c:pt>
              <c:pt idx="2567">
                <c:v>186.22582278076848</c:v>
              </c:pt>
              <c:pt idx="2568">
                <c:v>186.01195289551265</c:v>
              </c:pt>
              <c:pt idx="2569">
                <c:v>185.57041506788786</c:v>
              </c:pt>
              <c:pt idx="2570">
                <c:v>185.22615354291156</c:v>
              </c:pt>
              <c:pt idx="2571">
                <c:v>184.7356326125346</c:v>
              </c:pt>
              <c:pt idx="2572">
                <c:v>184.57833476144324</c:v>
              </c:pt>
              <c:pt idx="2573">
                <c:v>184.08919363677759</c:v>
              </c:pt>
              <c:pt idx="2574">
                <c:v>183.78977579741945</c:v>
              </c:pt>
              <c:pt idx="2575">
                <c:v>183.34547835837193</c:v>
              </c:pt>
              <c:pt idx="2576">
                <c:v>183.08607488464233</c:v>
              </c:pt>
              <c:pt idx="2577">
                <c:v>182.64557191130098</c:v>
              </c:pt>
              <c:pt idx="2578">
                <c:v>182.15608583520748</c:v>
              </c:pt>
              <c:pt idx="2579">
                <c:v>181.98257526700803</c:v>
              </c:pt>
              <c:pt idx="2580">
                <c:v>181.45686929099213</c:v>
              </c:pt>
              <c:pt idx="2581">
                <c:v>181.29474211991118</c:v>
              </c:pt>
              <c:pt idx="2582">
                <c:v>180.80525604381771</c:v>
              </c:pt>
              <c:pt idx="2583">
                <c:v>180.54688742437156</c:v>
              </c:pt>
              <c:pt idx="2584">
                <c:v>180.01531727408261</c:v>
              </c:pt>
              <c:pt idx="2585">
                <c:v>179.75280923750248</c:v>
              </c:pt>
              <c:pt idx="2586">
                <c:v>179.20985569009508</c:v>
              </c:pt>
              <c:pt idx="2587">
                <c:v>178.75107029107858</c:v>
              </c:pt>
              <c:pt idx="2588">
                <c:v>178.54685904580208</c:v>
              </c:pt>
              <c:pt idx="2589">
                <c:v>178.09083325820833</c:v>
              </c:pt>
              <c:pt idx="2590">
                <c:v>177.76381930462361</c:v>
              </c:pt>
              <c:pt idx="2591">
                <c:v>177.4057597225341</c:v>
              </c:pt>
              <c:pt idx="2592">
                <c:v>177.19188983727832</c:v>
              </c:pt>
              <c:pt idx="2593">
                <c:v>176.70378356689611</c:v>
              </c:pt>
              <c:pt idx="2594">
                <c:v>176.37814941902283</c:v>
              </c:pt>
              <c:pt idx="2595">
                <c:v>176.09873876247894</c:v>
              </c:pt>
              <c:pt idx="2596">
                <c:v>175.67065404053955</c:v>
              </c:pt>
              <c:pt idx="2597">
                <c:v>175.4053863925368</c:v>
              </c:pt>
              <c:pt idx="2598">
                <c:v>174.98558050486534</c:v>
              </c:pt>
              <c:pt idx="2599">
                <c:v>174.86864197083031</c:v>
              </c:pt>
              <c:pt idx="2600">
                <c:v>174.24393493502672</c:v>
              </c:pt>
              <c:pt idx="2601">
                <c:v>174.02972009834312</c:v>
              </c:pt>
              <c:pt idx="2602">
                <c:v>173.64716896487747</c:v>
              </c:pt>
              <c:pt idx="2603">
                <c:v>173.28359015994263</c:v>
              </c:pt>
              <c:pt idx="2604">
                <c:v>173.05799192614057</c:v>
              </c:pt>
              <c:pt idx="2605">
                <c:v>172.53228595012473</c:v>
              </c:pt>
              <c:pt idx="2606">
                <c:v>172.31807111344108</c:v>
              </c:pt>
              <c:pt idx="2607">
                <c:v>171.87722318867193</c:v>
              </c:pt>
              <c:pt idx="2608">
                <c:v>171.60609136639602</c:v>
              </c:pt>
              <c:pt idx="2609">
                <c:v>171.31771197272855</c:v>
              </c:pt>
              <c:pt idx="2610">
                <c:v>171.10349713604492</c:v>
              </c:pt>
              <c:pt idx="2611">
                <c:v>170.75061182537286</c:v>
              </c:pt>
              <c:pt idx="2612">
                <c:v>170.11555624673429</c:v>
              </c:pt>
              <c:pt idx="2613">
                <c:v>169.94515024138531</c:v>
              </c:pt>
              <c:pt idx="2614">
                <c:v>169.72576113328424</c:v>
              </c:pt>
              <c:pt idx="2615">
                <c:v>169.51189124802843</c:v>
              </c:pt>
              <c:pt idx="2616">
                <c:v>168.99308430056922</c:v>
              </c:pt>
              <c:pt idx="2617">
                <c:v>168.85820829228695</c:v>
              </c:pt>
              <c:pt idx="2618">
                <c:v>168.38079551616752</c:v>
              </c:pt>
              <c:pt idx="2619">
                <c:v>168.01411214838222</c:v>
              </c:pt>
              <c:pt idx="2620">
                <c:v>167.83646216304882</c:v>
              </c:pt>
              <c:pt idx="2621">
                <c:v>167.45218627244404</c:v>
              </c:pt>
              <c:pt idx="2622">
                <c:v>167.21520464152348</c:v>
              </c:pt>
              <c:pt idx="2623">
                <c:v>166.82127011093945</c:v>
              </c:pt>
              <c:pt idx="2624">
                <c:v>166.63810090276073</c:v>
              </c:pt>
              <c:pt idx="2625">
                <c:v>166.18483472658957</c:v>
              </c:pt>
              <c:pt idx="2626">
                <c:v>166.09273269535842</c:v>
              </c:pt>
              <c:pt idx="2627">
                <c:v>165.6287730249245</c:v>
              </c:pt>
              <c:pt idx="2628">
                <c:v>165.28071703424212</c:v>
              </c:pt>
              <c:pt idx="2629">
                <c:v>165.06650219755844</c:v>
              </c:pt>
              <c:pt idx="2630">
                <c:v>164.69878397548968</c:v>
              </c:pt>
              <c:pt idx="2631">
                <c:v>164.59564349856791</c:v>
              </c:pt>
              <c:pt idx="2632">
                <c:v>164.17549265946863</c:v>
              </c:pt>
              <c:pt idx="2633">
                <c:v>163.96162277421283</c:v>
              </c:pt>
              <c:pt idx="2634">
                <c:v>163.57838173789156</c:v>
              </c:pt>
              <c:pt idx="2635">
                <c:v>163.45971844671735</c:v>
              </c:pt>
              <c:pt idx="2636">
                <c:v>162.98437537916502</c:v>
              </c:pt>
              <c:pt idx="2637">
                <c:v>162.6652953084205</c:v>
              </c:pt>
              <c:pt idx="2638">
                <c:v>162.48143619738605</c:v>
              </c:pt>
              <c:pt idx="2639">
                <c:v>162.10750884961624</c:v>
              </c:pt>
              <c:pt idx="2640">
                <c:v>161.86673275298958</c:v>
              </c:pt>
              <c:pt idx="2641">
                <c:v>161.49797967663724</c:v>
              </c:pt>
              <c:pt idx="2642">
                <c:v>161.28410979138147</c:v>
              </c:pt>
              <c:pt idx="2643">
                <c:v>160.90742283218898</c:v>
              </c:pt>
              <c:pt idx="2644">
                <c:v>160.8501608951689</c:v>
              </c:pt>
              <c:pt idx="2645">
                <c:v>160.33307870484884</c:v>
              </c:pt>
              <c:pt idx="2646">
                <c:v>160.02538203122279</c:v>
              </c:pt>
              <c:pt idx="2647">
                <c:v>159.84186787161619</c:v>
              </c:pt>
              <c:pt idx="2648">
                <c:v>159.50967964661405</c:v>
              </c:pt>
              <c:pt idx="2649">
                <c:v>159.35169189266702</c:v>
              </c:pt>
              <c:pt idx="2650">
                <c:v>158.99225250486617</c:v>
              </c:pt>
              <c:pt idx="2651">
                <c:v>158.85461688516125</c:v>
              </c:pt>
              <c:pt idx="2652">
                <c:v>158.51794429159727</c:v>
              </c:pt>
              <c:pt idx="2653">
                <c:v>158.31062848347031</c:v>
              </c:pt>
              <c:pt idx="2654">
                <c:v>157.87943919868039</c:v>
              </c:pt>
              <c:pt idx="2655">
                <c:v>157.73697425898581</c:v>
              </c:pt>
              <c:pt idx="2656">
                <c:v>157.55311514795142</c:v>
              </c:pt>
              <c:pt idx="2657">
                <c:v>157.26508070571174</c:v>
              </c:pt>
              <c:pt idx="2658">
                <c:v>156.99463878629152</c:v>
              </c:pt>
              <c:pt idx="2659">
                <c:v>156.45720446172942</c:v>
              </c:pt>
              <c:pt idx="2660">
                <c:v>156.35889330479731</c:v>
              </c:pt>
              <c:pt idx="2661">
                <c:v>156.02222071123333</c:v>
              </c:pt>
              <c:pt idx="2662">
                <c:v>155.81731956310119</c:v>
              </c:pt>
              <c:pt idx="2663">
                <c:v>155.45408570959418</c:v>
              </c:pt>
              <c:pt idx="2664">
                <c:v>155.18605845016879</c:v>
              </c:pt>
              <c:pt idx="2665">
                <c:v>155.09188671037066</c:v>
              </c:pt>
              <c:pt idx="2666">
                <c:v>154.7555590682345</c:v>
              </c:pt>
              <c:pt idx="2667">
                <c:v>154.57445956862276</c:v>
              </c:pt>
              <c:pt idx="2668">
                <c:v>154.38715094331005</c:v>
              </c:pt>
              <c:pt idx="2669">
                <c:v>154.35920987765567</c:v>
              </c:pt>
              <c:pt idx="2670">
                <c:v>153.99183660701465</c:v>
              </c:pt>
              <c:pt idx="2671">
                <c:v>153.42887587679297</c:v>
              </c:pt>
              <c:pt idx="2672">
                <c:v>153.21155647725885</c:v>
              </c:pt>
              <c:pt idx="2673">
                <c:v>152.88937184366387</c:v>
              </c:pt>
              <c:pt idx="2674">
                <c:v>152.86108582658164</c:v>
              </c:pt>
              <c:pt idx="2675">
                <c:v>152.55511391009472</c:v>
              </c:pt>
              <c:pt idx="2676">
                <c:v>152.28881140780848</c:v>
              </c:pt>
              <c:pt idx="2677">
                <c:v>152.00319162556366</c:v>
              </c:pt>
              <c:pt idx="2678">
                <c:v>151.79035659459134</c:v>
              </c:pt>
              <c:pt idx="2679">
                <c:v>151.40332109256394</c:v>
              </c:pt>
              <c:pt idx="2680">
                <c:v>151.09769412750487</c:v>
              </c:pt>
              <c:pt idx="2681">
                <c:v>151.08182636182457</c:v>
              </c:pt>
              <c:pt idx="2682">
                <c:v>150.67064425984893</c:v>
              </c:pt>
              <c:pt idx="2683">
                <c:v>150.46470825743327</c:v>
              </c:pt>
              <c:pt idx="2684">
                <c:v>150.15873634094638</c:v>
              </c:pt>
              <c:pt idx="2685">
                <c:v>149.99971373271583</c:v>
              </c:pt>
              <c:pt idx="2686">
                <c:v>149.74272491898105</c:v>
              </c:pt>
              <c:pt idx="2687">
                <c:v>149.76307705322316</c:v>
              </c:pt>
              <c:pt idx="2688">
                <c:v>149.49815435664826</c:v>
              </c:pt>
              <c:pt idx="2689">
                <c:v>149.13078108600723</c:v>
              </c:pt>
              <c:pt idx="2690">
                <c:v>148.73201723543352</c:v>
              </c:pt>
              <c:pt idx="2691">
                <c:v>148.51918220446126</c:v>
              </c:pt>
              <c:pt idx="2692">
                <c:v>148.36084949908638</c:v>
              </c:pt>
              <c:pt idx="2693">
                <c:v>147.98347263703826</c:v>
              </c:pt>
              <c:pt idx="2694">
                <c:v>147.83065915450874</c:v>
              </c:pt>
              <c:pt idx="2695">
                <c:v>147.57884461219143</c:v>
              </c:pt>
              <c:pt idx="2696">
                <c:v>147.47949860097583</c:v>
              </c:pt>
              <c:pt idx="2697">
                <c:v>147.20422736156596</c:v>
              </c:pt>
              <c:pt idx="2698">
                <c:v>147.05141387903643</c:v>
              </c:pt>
              <c:pt idx="2699">
                <c:v>146.74682176826084</c:v>
              </c:pt>
              <c:pt idx="2700">
                <c:v>146.39635111758361</c:v>
              </c:pt>
              <c:pt idx="2701">
                <c:v>146.5139795544743</c:v>
              </c:pt>
              <c:pt idx="2702">
                <c:v>146.02966774979828</c:v>
              </c:pt>
              <c:pt idx="2703">
                <c:v>145.87650931584088</c:v>
              </c:pt>
              <c:pt idx="2704">
                <c:v>145.53397254800382</c:v>
              </c:pt>
              <c:pt idx="2705">
                <c:v>145.28112315140302</c:v>
              </c:pt>
              <c:pt idx="2706">
                <c:v>145.29009188852663</c:v>
              </c:pt>
              <c:pt idx="2707">
                <c:v>145.17970743162041</c:v>
              </c:pt>
              <c:pt idx="2708">
                <c:v>144.9037462893549</c:v>
              </c:pt>
              <c:pt idx="2709">
                <c:v>144.42253904752934</c:v>
              </c:pt>
              <c:pt idx="2710">
                <c:v>144.2738649821338</c:v>
              </c:pt>
              <c:pt idx="2711">
                <c:v>143.95030054282745</c:v>
              </c:pt>
              <c:pt idx="2712">
                <c:v>143.82818773737495</c:v>
              </c:pt>
              <c:pt idx="2713">
                <c:v>143.54118814941879</c:v>
              </c:pt>
              <c:pt idx="2714">
                <c:v>143.43873757535272</c:v>
              </c:pt>
              <c:pt idx="2715">
                <c:v>143.206240312994</c:v>
              </c:pt>
              <c:pt idx="2716">
                <c:v>143.09758061322694</c:v>
              </c:pt>
              <c:pt idx="2717">
                <c:v>142.82196442238924</c:v>
              </c:pt>
              <c:pt idx="2718">
                <c:v>142.40698785470744</c:v>
              </c:pt>
              <c:pt idx="2719">
                <c:v>142.26003854645103</c:v>
              </c:pt>
              <c:pt idx="2720">
                <c:v>142.06307128115904</c:v>
              </c:pt>
              <c:pt idx="2721">
                <c:v>141.94095847570651</c:v>
              </c:pt>
              <c:pt idx="2722">
                <c:v>141.63671131635877</c:v>
              </c:pt>
              <c:pt idx="2723">
                <c:v>141.4783786109839</c:v>
              </c:pt>
              <c:pt idx="2724">
                <c:v>141.17309659735264</c:v>
              </c:pt>
              <c:pt idx="2725">
                <c:v>140.97957884633894</c:v>
              </c:pt>
              <c:pt idx="2726">
                <c:v>140.82676536380939</c:v>
              </c:pt>
              <c:pt idx="2727">
                <c:v>140.56011791009533</c:v>
              </c:pt>
              <c:pt idx="2728">
                <c:v>140.43524549322018</c:v>
              </c:pt>
              <c:pt idx="2729">
                <c:v>140.14962571097536</c:v>
              </c:pt>
              <c:pt idx="2730">
                <c:v>139.94851902854933</c:v>
              </c:pt>
              <c:pt idx="2731">
                <c:v>139.70394846621653</c:v>
              </c:pt>
              <c:pt idx="2732">
                <c:v>139.66807351772198</c:v>
              </c:pt>
              <c:pt idx="2733">
                <c:v>139.3783143183432</c:v>
              </c:pt>
              <c:pt idx="2734">
                <c:v>139.17134346164403</c:v>
              </c:pt>
              <c:pt idx="2735">
                <c:v>139.04888570476368</c:v>
              </c:pt>
              <c:pt idx="2736">
                <c:v>138.77257961107031</c:v>
              </c:pt>
              <c:pt idx="2737">
                <c:v>138.65046680561784</c:v>
              </c:pt>
              <c:pt idx="2738">
                <c:v>138.42521352324357</c:v>
              </c:pt>
              <c:pt idx="2739">
                <c:v>138.21479315226611</c:v>
              </c:pt>
              <c:pt idx="2740">
                <c:v>137.96987763850547</c:v>
              </c:pt>
              <c:pt idx="2741">
                <c:v>137.82189347596557</c:v>
              </c:pt>
              <c:pt idx="2742">
                <c:v>137.57697796220489</c:v>
              </c:pt>
              <c:pt idx="2743">
                <c:v>137.25479332860988</c:v>
              </c:pt>
              <c:pt idx="2744">
                <c:v>137.31309011991345</c:v>
              </c:pt>
              <c:pt idx="2745">
                <c:v>137.03747392907576</c:v>
              </c:pt>
              <c:pt idx="2746">
                <c:v>136.96986344922072</c:v>
              </c:pt>
              <c:pt idx="2747">
                <c:v>136.47416824742623</c:v>
              </c:pt>
              <c:pt idx="2748">
                <c:v>136.44484737606052</c:v>
              </c:pt>
              <c:pt idx="2749">
                <c:v>136.19993186229985</c:v>
              </c:pt>
              <c:pt idx="2750">
                <c:v>135.98778673418323</c:v>
              </c:pt>
              <c:pt idx="2751">
                <c:v>135.74149141471125</c:v>
              </c:pt>
              <c:pt idx="2752">
                <c:v>135.63731608350599</c:v>
              </c:pt>
              <c:pt idx="2753">
                <c:v>135.49623094952275</c:v>
              </c:pt>
              <c:pt idx="2754">
                <c:v>135.22061475868503</c:v>
              </c:pt>
              <c:pt idx="2755">
                <c:v>135.03123642480534</c:v>
              </c:pt>
              <c:pt idx="2756">
                <c:v>134.78804566818383</c:v>
              </c:pt>
              <c:pt idx="2757">
                <c:v>134.68456023983424</c:v>
              </c:pt>
              <c:pt idx="2758">
                <c:v>134.47034540315062</c:v>
              </c:pt>
              <c:pt idx="2759">
                <c:v>134.38410754619264</c:v>
              </c:pt>
              <c:pt idx="2760">
                <c:v>134.09158873539118</c:v>
              </c:pt>
              <c:pt idx="2761">
                <c:v>133.83908429021821</c:v>
              </c:pt>
              <c:pt idx="2762">
                <c:v>133.7255952704615</c:v>
              </c:pt>
              <c:pt idx="2763">
                <c:v>133.48102470812867</c:v>
              </c:pt>
              <c:pt idx="2764">
                <c:v>133.41617383969626</c:v>
              </c:pt>
              <c:pt idx="2765">
                <c:v>133.236109194368</c:v>
              </c:pt>
              <c:pt idx="2766">
                <c:v>133.04190154049863</c:v>
              </c:pt>
              <c:pt idx="2767">
                <c:v>132.85976718660339</c:v>
              </c:pt>
              <c:pt idx="2768">
                <c:v>132.73730942972304</c:v>
              </c:pt>
              <c:pt idx="2769">
                <c:v>132.55172556154949</c:v>
              </c:pt>
              <c:pt idx="2770">
                <c:v>132.19746044516609</c:v>
              </c:pt>
              <c:pt idx="2771">
                <c:v>132.05534045689936</c:v>
              </c:pt>
              <c:pt idx="2772">
                <c:v>131.90011231437498</c:v>
              </c:pt>
              <c:pt idx="2773">
                <c:v>131.77765455749466</c:v>
              </c:pt>
              <c:pt idx="2774">
                <c:v>131.47202759243555</c:v>
              </c:pt>
              <c:pt idx="2775">
                <c:v>131.33887634129243</c:v>
              </c:pt>
              <c:pt idx="2776">
                <c:v>131.202275575871</c:v>
              </c:pt>
              <c:pt idx="2777">
                <c:v>131.07981781899068</c:v>
              </c:pt>
              <c:pt idx="2778">
                <c:v>130.81420521956008</c:v>
              </c:pt>
              <c:pt idx="2779">
                <c:v>130.57687863721173</c:v>
              </c:pt>
              <c:pt idx="2780">
                <c:v>130.51202776877932</c:v>
              </c:pt>
              <c:pt idx="2781">
                <c:v>130.34679603484781</c:v>
              </c:pt>
              <c:pt idx="2782">
                <c:v>130.22468322939534</c:v>
              </c:pt>
              <c:pt idx="2783">
                <c:v>129.90663801293431</c:v>
              </c:pt>
              <c:pt idx="2784">
                <c:v>129.75520433611609</c:v>
              </c:pt>
              <c:pt idx="2785">
                <c:v>129.47061940815476</c:v>
              </c:pt>
              <c:pt idx="2786">
                <c:v>129.34816165127441</c:v>
              </c:pt>
              <c:pt idx="2787">
                <c:v>129.35057631126924</c:v>
              </c:pt>
              <c:pt idx="2788">
                <c:v>129.14015594029178</c:v>
              </c:pt>
              <c:pt idx="2789">
                <c:v>128.8572957694696</c:v>
              </c:pt>
              <c:pt idx="2790">
                <c:v>128.53235152445194</c:v>
              </c:pt>
              <c:pt idx="2791">
                <c:v>128.44059444464864</c:v>
              </c:pt>
              <c:pt idx="2792">
                <c:v>128.37194911051009</c:v>
              </c:pt>
              <c:pt idx="2793">
                <c:v>128.23638319937217</c:v>
              </c:pt>
              <c:pt idx="2794">
                <c:v>127.98560351133833</c:v>
              </c:pt>
              <c:pt idx="2795">
                <c:v>127.83141022309748</c:v>
              </c:pt>
              <c:pt idx="2796">
                <c:v>127.61754033784167</c:v>
              </c:pt>
              <c:pt idx="2797">
                <c:v>127.41056948114255</c:v>
              </c:pt>
              <c:pt idx="2798">
                <c:v>127.28431725855604</c:v>
              </c:pt>
              <c:pt idx="2799">
                <c:v>127.17048328737151</c:v>
              </c:pt>
              <c:pt idx="2800">
                <c:v>127.07838125614039</c:v>
              </c:pt>
              <c:pt idx="2801">
                <c:v>126.75481681683402</c:v>
              </c:pt>
              <c:pt idx="2802">
                <c:v>126.71342264549421</c:v>
              </c:pt>
              <c:pt idx="2803">
                <c:v>126.52680392303716</c:v>
              </c:pt>
              <c:pt idx="2804">
                <c:v>126.37675005193026</c:v>
              </c:pt>
              <c:pt idx="2805">
                <c:v>126.19323589232367</c:v>
              </c:pt>
              <c:pt idx="2806">
                <c:v>126.03179862409834</c:v>
              </c:pt>
              <c:pt idx="2807">
                <c:v>125.99557872417601</c:v>
              </c:pt>
              <c:pt idx="2808">
                <c:v>125.72375699904444</c:v>
              </c:pt>
              <c:pt idx="2809">
                <c:v>125.60129924216412</c:v>
              </c:pt>
              <c:pt idx="2810">
                <c:v>125.42537401396983</c:v>
              </c:pt>
              <c:pt idx="2811">
                <c:v>125.41778508255751</c:v>
              </c:pt>
              <c:pt idx="2812">
                <c:v>125.04178802622073</c:v>
              </c:pt>
              <c:pt idx="2813">
                <c:v>125.00867268914885</c:v>
              </c:pt>
              <c:pt idx="2814">
                <c:v>124.79445785246524</c:v>
              </c:pt>
              <c:pt idx="2815">
                <c:v>124.51332243878221</c:v>
              </c:pt>
              <c:pt idx="2816">
                <c:v>124.40328293330383</c:v>
              </c:pt>
              <c:pt idx="2817">
                <c:v>124.26392255645976</c:v>
              </c:pt>
              <c:pt idx="2818">
                <c:v>124.28220498213483</c:v>
              </c:pt>
              <c:pt idx="2819">
                <c:v>124.03694451694636</c:v>
              </c:pt>
              <c:pt idx="2820">
                <c:v>123.82065997169575</c:v>
              </c:pt>
              <c:pt idx="2821">
                <c:v>123.63645590923348</c:v>
              </c:pt>
              <c:pt idx="2822">
                <c:v>123.48536718384308</c:v>
              </c:pt>
              <c:pt idx="2823">
                <c:v>123.30185302423652</c:v>
              </c:pt>
              <c:pt idx="2824">
                <c:v>123.15662847311928</c:v>
              </c:pt>
              <c:pt idx="2825">
                <c:v>122.91999179362658</c:v>
              </c:pt>
              <c:pt idx="2826">
                <c:v>122.95448693640978</c:v>
              </c:pt>
              <c:pt idx="2827">
                <c:v>122.68404501698956</c:v>
              </c:pt>
              <c:pt idx="2828">
                <c:v>122.4391295032289</c:v>
              </c:pt>
              <c:pt idx="2829">
                <c:v>122.35910077197188</c:v>
              </c:pt>
              <c:pt idx="2830">
                <c:v>122.14316117814911</c:v>
              </c:pt>
              <c:pt idx="2831">
                <c:v>122.00069623845452</c:v>
              </c:pt>
              <c:pt idx="2832">
                <c:v>121.85961110447127</c:v>
              </c:pt>
              <c:pt idx="2833">
                <c:v>121.76785402466797</c:v>
              </c:pt>
              <c:pt idx="2834">
                <c:v>121.59330860218502</c:v>
              </c:pt>
              <c:pt idx="2835">
                <c:v>121.34045920558421</c:v>
              </c:pt>
              <c:pt idx="2836">
                <c:v>121.31941716848647</c:v>
              </c:pt>
              <c:pt idx="2837">
                <c:v>121.10554728323069</c:v>
              </c:pt>
              <c:pt idx="2838">
                <c:v>121.06277330617952</c:v>
              </c:pt>
              <c:pt idx="2839">
                <c:v>120.89133244654708</c:v>
              </c:pt>
              <c:pt idx="2840">
                <c:v>120.87408487515548</c:v>
              </c:pt>
              <c:pt idx="2841">
                <c:v>120.58984489862195</c:v>
              </c:pt>
              <c:pt idx="2842">
                <c:v>120.37563006193834</c:v>
              </c:pt>
              <c:pt idx="2843">
                <c:v>120.33354598774284</c:v>
              </c:pt>
              <c:pt idx="2844">
                <c:v>120.09001027969352</c:v>
              </c:pt>
              <c:pt idx="2845">
                <c:v>119.95892873711739</c:v>
              </c:pt>
              <c:pt idx="2846">
                <c:v>119.80577030316</c:v>
              </c:pt>
              <c:pt idx="2847">
                <c:v>119.73160574617613</c:v>
              </c:pt>
              <c:pt idx="2848">
                <c:v>119.53153391803363</c:v>
              </c:pt>
              <c:pt idx="2849">
                <c:v>119.54843653799739</c:v>
              </c:pt>
              <c:pt idx="2850">
                <c:v>119.27523500715452</c:v>
              </c:pt>
              <c:pt idx="2851">
                <c:v>119.09137589612011</c:v>
              </c:pt>
              <c:pt idx="2852">
                <c:v>119.02238561055368</c:v>
              </c:pt>
              <c:pt idx="2853">
                <c:v>118.75090883685</c:v>
              </c:pt>
              <c:pt idx="2854">
                <c:v>118.65604719419622</c:v>
              </c:pt>
              <c:pt idx="2855">
                <c:v>118.45907992890419</c:v>
              </c:pt>
              <c:pt idx="2856">
                <c:v>118.36732284910089</c:v>
              </c:pt>
              <c:pt idx="2857">
                <c:v>118.19726179517974</c:v>
              </c:pt>
              <c:pt idx="2858">
                <c:v>118.10550471537645</c:v>
              </c:pt>
              <c:pt idx="2859">
                <c:v>117.89439444154331</c:v>
              </c:pt>
              <c:pt idx="2860">
                <c:v>117.71088028193675</c:v>
              </c:pt>
              <c:pt idx="2861">
                <c:v>117.65499815062797</c:v>
              </c:pt>
              <c:pt idx="2862">
                <c:v>117.43595399395471</c:v>
              </c:pt>
              <c:pt idx="2863">
                <c:v>117.35592526269771</c:v>
              </c:pt>
              <c:pt idx="2864">
                <c:v>117.24381604865233</c:v>
              </c:pt>
              <c:pt idx="2865">
                <c:v>117.15205896884905</c:v>
              </c:pt>
              <c:pt idx="2866">
                <c:v>116.88472161227929</c:v>
              </c:pt>
              <c:pt idx="2867">
                <c:v>116.73121822689411</c:v>
              </c:pt>
              <c:pt idx="2868">
                <c:v>116.73432278974457</c:v>
              </c:pt>
              <c:pt idx="2869">
                <c:v>116.68602958984812</c:v>
              </c:pt>
              <c:pt idx="2870">
                <c:v>116.59427251004483</c:v>
              </c:pt>
              <c:pt idx="2871">
                <c:v>116.33003971632554</c:v>
              </c:pt>
              <c:pt idx="2872">
                <c:v>116.1617034195436</c:v>
              </c:pt>
              <c:pt idx="2873">
                <c:v>115.96232149425676</c:v>
              </c:pt>
              <c:pt idx="2874">
                <c:v>115.87056441445344</c:v>
              </c:pt>
              <c:pt idx="2875">
                <c:v>115.72740957190318</c:v>
              </c:pt>
              <c:pt idx="2876">
                <c:v>115.68705025484688</c:v>
              </c:pt>
              <c:pt idx="2877">
                <c:v>115.57632084651284</c:v>
              </c:pt>
              <c:pt idx="2878">
                <c:v>115.35003270985507</c:v>
              </c:pt>
              <c:pt idx="2879">
                <c:v>115.25827563005181</c:v>
              </c:pt>
              <c:pt idx="2880">
                <c:v>115.05820380190926</c:v>
              </c:pt>
              <c:pt idx="2881">
                <c:v>114.85295770234929</c:v>
              </c:pt>
              <c:pt idx="2882">
                <c:v>114.7470576140049</c:v>
              </c:pt>
              <c:pt idx="2883">
                <c:v>114.68565625985079</c:v>
              </c:pt>
              <c:pt idx="2884">
                <c:v>114.5873451029187</c:v>
              </c:pt>
              <c:pt idx="2885">
                <c:v>114.30413998066872</c:v>
              </c:pt>
              <c:pt idx="2886">
                <c:v>114.11234698679417</c:v>
              </c:pt>
              <c:pt idx="2887">
                <c:v>114.05474009834622</c:v>
              </c:pt>
              <c:pt idx="2888">
                <c:v>113.99368369561998</c:v>
              </c:pt>
              <c:pt idx="2889">
                <c:v>113.70150983624636</c:v>
              </c:pt>
              <c:pt idx="2890">
                <c:v>113.6718440134528</c:v>
              </c:pt>
              <c:pt idx="2891">
                <c:v>113.54869635371679</c:v>
              </c:pt>
              <c:pt idx="2892">
                <c:v>113.46625296246496</c:v>
              </c:pt>
              <c:pt idx="2893">
                <c:v>113.2827388028584</c:v>
              </c:pt>
              <c:pt idx="2894">
                <c:v>113.17718366594181</c:v>
              </c:pt>
              <c:pt idx="2895">
                <c:v>113.0485167833605</c:v>
              </c:pt>
              <c:pt idx="2896">
                <c:v>112.83533680096038</c:v>
              </c:pt>
              <c:pt idx="2897">
                <c:v>112.74357972115709</c:v>
              </c:pt>
              <c:pt idx="2898">
                <c:v>112.60835876144698</c:v>
              </c:pt>
              <c:pt idx="2899">
                <c:v>112.53177954446829</c:v>
              </c:pt>
              <c:pt idx="2900">
                <c:v>112.36275334483065</c:v>
              </c:pt>
              <c:pt idx="2901">
                <c:v>112.17544471951791</c:v>
              </c:pt>
              <c:pt idx="2902">
                <c:v>112.08368763971463</c:v>
              </c:pt>
              <c:pt idx="2903">
                <c:v>111.93673833145824</c:v>
              </c:pt>
              <c:pt idx="2904">
                <c:v>111.79910271175326</c:v>
              </c:pt>
              <c:pt idx="2905">
                <c:v>111.66560650918233</c:v>
              </c:pt>
              <c:pt idx="2906">
                <c:v>111.63076641497132</c:v>
              </c:pt>
              <c:pt idx="2907">
                <c:v>111.44725225536473</c:v>
              </c:pt>
              <c:pt idx="2908">
                <c:v>111.32789906133489</c:v>
              </c:pt>
              <c:pt idx="2909">
                <c:v>111.22061916727917</c:v>
              </c:pt>
              <c:pt idx="2910">
                <c:v>111.0771193733011</c:v>
              </c:pt>
              <c:pt idx="2911">
                <c:v>110.98536229349777</c:v>
              </c:pt>
              <c:pt idx="2912">
                <c:v>110.7908096882006</c:v>
              </c:pt>
              <c:pt idx="2913">
                <c:v>110.76976765110284</c:v>
              </c:pt>
              <c:pt idx="2914">
                <c:v>110.5238172830587</c:v>
              </c:pt>
              <c:pt idx="2915">
                <c:v>110.53278602018231</c:v>
              </c:pt>
              <c:pt idx="2916">
                <c:v>110.37962758622496</c:v>
              </c:pt>
              <c:pt idx="2917">
                <c:v>110.19507857233486</c:v>
              </c:pt>
              <c:pt idx="2918">
                <c:v>110.00501033559948</c:v>
              </c:pt>
              <c:pt idx="2919">
                <c:v>109.92291189577547</c:v>
              </c:pt>
              <c:pt idx="2920">
                <c:v>109.86151054162139</c:v>
              </c:pt>
              <c:pt idx="2921">
                <c:v>109.70386773910221</c:v>
              </c:pt>
              <c:pt idx="2922">
                <c:v>109.60348687360312</c:v>
              </c:pt>
              <c:pt idx="2923">
                <c:v>109.49379231955255</c:v>
              </c:pt>
              <c:pt idx="2924">
                <c:v>109.41548834543472</c:v>
              </c:pt>
              <c:pt idx="2925">
                <c:v>109.26232991147734</c:v>
              </c:pt>
              <c:pt idx="2926">
                <c:v>109.04156099766493</c:v>
              </c:pt>
              <c:pt idx="2927">
                <c:v>109.08812944042225</c:v>
              </c:pt>
              <c:pt idx="2928">
                <c:v>108.78629694106931</c:v>
              </c:pt>
              <c:pt idx="2929">
                <c:v>108.78526208678579</c:v>
              </c:pt>
              <c:pt idx="2930">
                <c:v>108.63244860425627</c:v>
              </c:pt>
              <c:pt idx="2931">
                <c:v>108.5065413330976</c:v>
              </c:pt>
              <c:pt idx="2932">
                <c:v>108.47480580173708</c:v>
              </c:pt>
              <c:pt idx="2933">
                <c:v>108.42720250469627</c:v>
              </c:pt>
              <c:pt idx="2934">
                <c:v>108.27369911931106</c:v>
              </c:pt>
              <c:pt idx="2935">
                <c:v>108.09156476541581</c:v>
              </c:pt>
              <c:pt idx="2936">
                <c:v>107.94047604002543</c:v>
              </c:pt>
              <c:pt idx="2937">
                <c:v>107.80422022603183</c:v>
              </c:pt>
              <c:pt idx="2938">
                <c:v>107.80180556603699</c:v>
              </c:pt>
              <c:pt idx="2939">
                <c:v>107.64830218065178</c:v>
              </c:pt>
              <c:pt idx="2940">
                <c:v>107.45892384677207</c:v>
              </c:pt>
              <c:pt idx="2941">
                <c:v>107.33612113846389</c:v>
              </c:pt>
              <c:pt idx="2942">
                <c:v>107.27885920144382</c:v>
              </c:pt>
              <c:pt idx="2943">
                <c:v>107.14708775601198</c:v>
              </c:pt>
              <c:pt idx="2944">
                <c:v>106.99392932205463</c:v>
              </c:pt>
              <c:pt idx="2945">
                <c:v>106.89561816512254</c:v>
              </c:pt>
              <c:pt idx="2946">
                <c:v>106.70003070554183</c:v>
              </c:pt>
              <c:pt idx="2947">
                <c:v>106.65932643705769</c:v>
              </c:pt>
              <c:pt idx="2948">
                <c:v>106.5061680031003</c:v>
              </c:pt>
              <c:pt idx="2949">
                <c:v>106.42786402898247</c:v>
              </c:pt>
              <c:pt idx="2950">
                <c:v>106.27401569216943</c:v>
              </c:pt>
              <c:pt idx="2951">
                <c:v>106.23641598653575</c:v>
              </c:pt>
              <c:pt idx="2952">
                <c:v>106.13465531532533</c:v>
              </c:pt>
              <c:pt idx="2953">
                <c:v>105.98149688136795</c:v>
              </c:pt>
              <c:pt idx="2954">
                <c:v>105.83351271882805</c:v>
              </c:pt>
              <c:pt idx="2955">
                <c:v>105.74486020187524</c:v>
              </c:pt>
              <c:pt idx="2956">
                <c:v>105.54237371373792</c:v>
              </c:pt>
              <c:pt idx="2957">
                <c:v>105.38921527978054</c:v>
              </c:pt>
              <c:pt idx="2958">
                <c:v>105.30677188852871</c:v>
              </c:pt>
              <c:pt idx="2959">
                <c:v>105.15395840599919</c:v>
              </c:pt>
              <c:pt idx="2960">
                <c:v>105.17913986023092</c:v>
              </c:pt>
              <c:pt idx="2961">
                <c:v>104.94733250072787</c:v>
              </c:pt>
              <c:pt idx="2962">
                <c:v>104.82487474384753</c:v>
              </c:pt>
              <c:pt idx="2963">
                <c:v>104.7307030040494</c:v>
              </c:pt>
              <c:pt idx="2964">
                <c:v>104.60790029574125</c:v>
              </c:pt>
              <c:pt idx="2965">
                <c:v>104.5554676787108</c:v>
              </c:pt>
              <c:pt idx="2966">
                <c:v>104.36091507341358</c:v>
              </c:pt>
              <c:pt idx="2967">
                <c:v>104.26881304218249</c:v>
              </c:pt>
              <c:pt idx="2968">
                <c:v>104.21707032800767</c:v>
              </c:pt>
              <c:pt idx="2969">
                <c:v>104.04011024552989</c:v>
              </c:pt>
              <c:pt idx="2970">
                <c:v>103.97353461995834</c:v>
              </c:pt>
              <c:pt idx="2971">
                <c:v>103.85107686307802</c:v>
              </c:pt>
              <c:pt idx="2972">
                <c:v>103.82210094314014</c:v>
              </c:pt>
              <c:pt idx="2973">
                <c:v>103.67687639202288</c:v>
              </c:pt>
              <c:pt idx="2974">
                <c:v>103.62202911499762</c:v>
              </c:pt>
              <c:pt idx="2975">
                <c:v>103.45231301250432</c:v>
              </c:pt>
              <c:pt idx="2976">
                <c:v>103.36021098127317</c:v>
              </c:pt>
              <c:pt idx="2977">
                <c:v>103.2543108929288</c:v>
              </c:pt>
              <c:pt idx="2978">
                <c:v>103.16393361883682</c:v>
              </c:pt>
              <c:pt idx="2979">
                <c:v>103.08942411042514</c:v>
              </c:pt>
              <c:pt idx="2980">
                <c:v>102.87555422516934</c:v>
              </c:pt>
              <c:pt idx="2981">
                <c:v>102.81415287101525</c:v>
              </c:pt>
              <c:pt idx="2982">
                <c:v>102.68514103700613</c:v>
              </c:pt>
              <c:pt idx="2983">
                <c:v>102.63581298282615</c:v>
              </c:pt>
              <c:pt idx="2984">
                <c:v>102.58924454006885</c:v>
              </c:pt>
              <c:pt idx="2985">
                <c:v>102.49748746026555</c:v>
              </c:pt>
              <c:pt idx="2986">
                <c:v>102.22463088085051</c:v>
              </c:pt>
              <c:pt idx="2987">
                <c:v>102.1446021495935</c:v>
              </c:pt>
              <c:pt idx="2988">
                <c:v>102.04870565265624</c:v>
              </c:pt>
              <c:pt idx="2989">
                <c:v>101.95004954429629</c:v>
              </c:pt>
              <c:pt idx="2990">
                <c:v>101.88899314157007</c:v>
              </c:pt>
              <c:pt idx="2991">
                <c:v>101.78723247035963</c:v>
              </c:pt>
              <c:pt idx="2992">
                <c:v>101.78550771322045</c:v>
              </c:pt>
              <c:pt idx="2993">
                <c:v>101.54611142230509</c:v>
              </c:pt>
              <c:pt idx="2994">
                <c:v>101.51920521093422</c:v>
              </c:pt>
              <c:pt idx="2995">
                <c:v>101.39640250262606</c:v>
              </c:pt>
              <c:pt idx="2996">
                <c:v>101.21633785729782</c:v>
              </c:pt>
              <c:pt idx="2997">
                <c:v>101.11837165179354</c:v>
              </c:pt>
              <c:pt idx="2998">
                <c:v>101.01281651487696</c:v>
              </c:pt>
              <c:pt idx="2999">
                <c:v>100.9514151607229</c:v>
              </c:pt>
              <c:pt idx="3000">
                <c:v>100.91933467793451</c:v>
              </c:pt>
              <c:pt idx="3001">
                <c:v>100.82792254955906</c:v>
              </c:pt>
              <c:pt idx="3002">
                <c:v>100.53057441876796</c:v>
              </c:pt>
              <c:pt idx="3003">
                <c:v>100.4988388874074</c:v>
              </c:pt>
              <c:pt idx="3004">
                <c:v>100.37603617909926</c:v>
              </c:pt>
              <c:pt idx="3005">
                <c:v>100.28186443930112</c:v>
              </c:pt>
              <c:pt idx="3006">
                <c:v>100.13388027676125</c:v>
              </c:pt>
              <c:pt idx="3007">
                <c:v>100.06971931118451</c:v>
              </c:pt>
              <c:pt idx="3008">
                <c:v>99.977962231381198</c:v>
              </c:pt>
              <c:pt idx="3009">
                <c:v>99.911041654381819</c:v>
              </c:pt>
              <c:pt idx="3010">
                <c:v>99.811005740310563</c:v>
              </c:pt>
              <c:pt idx="3011">
                <c:v>99.578508477951843</c:v>
              </c:pt>
              <c:pt idx="3012">
                <c:v>99.598170709338277</c:v>
              </c:pt>
              <c:pt idx="3013">
                <c:v>99.475712952457926</c:v>
              </c:pt>
              <c:pt idx="3014">
                <c:v>99.377056844098007</c:v>
              </c:pt>
              <c:pt idx="3015">
                <c:v>99.289439181428676</c:v>
              </c:pt>
              <c:pt idx="3016">
                <c:v>99.169741035971029</c:v>
              </c:pt>
              <c:pt idx="3017">
                <c:v>99.118343273224056</c:v>
              </c:pt>
              <c:pt idx="3018">
                <c:v>98.995540564915913</c:v>
              </c:pt>
              <c:pt idx="3019">
                <c:v>98.914821930803228</c:v>
              </c:pt>
              <c:pt idx="3020">
                <c:v>98.821340093860783</c:v>
              </c:pt>
              <c:pt idx="3021">
                <c:v>98.756489225428382</c:v>
              </c:pt>
              <c:pt idx="3022">
                <c:v>98.633686517120211</c:v>
              </c:pt>
              <c:pt idx="3023">
                <c:v>98.441203620389999</c:v>
              </c:pt>
              <c:pt idx="3024">
                <c:v>98.383596731942077</c:v>
              </c:pt>
              <c:pt idx="3025">
                <c:v>98.250100529371096</c:v>
              </c:pt>
              <c:pt idx="3026">
                <c:v>98.144200441026712</c:v>
              </c:pt>
              <c:pt idx="3027">
                <c:v>97.991042007069339</c:v>
              </c:pt>
              <c:pt idx="3028">
                <c:v>98.020707829862886</c:v>
              </c:pt>
              <c:pt idx="3029">
                <c:v>97.904114247255706</c:v>
              </c:pt>
              <c:pt idx="3030">
                <c:v>97.789590373215518</c:v>
              </c:pt>
              <c:pt idx="3031">
                <c:v>97.704042419113179</c:v>
              </c:pt>
              <c:pt idx="3032">
                <c:v>97.581584662232856</c:v>
              </c:pt>
              <c:pt idx="3033">
                <c:v>97.488447776718232</c:v>
              </c:pt>
              <c:pt idx="3034">
                <c:v>97.318386722797101</c:v>
              </c:pt>
              <c:pt idx="3035">
                <c:v>97.380822931234675</c:v>
              </c:pt>
              <c:pt idx="3036">
                <c:v>97.258365174354338</c:v>
              </c:pt>
              <c:pt idx="3037">
                <c:v>97.110381011814454</c:v>
              </c:pt>
              <c:pt idx="3038">
                <c:v>96.973780246393019</c:v>
              </c:pt>
              <c:pt idx="3039">
                <c:v>96.874089283749584</c:v>
              </c:pt>
              <c:pt idx="3040">
                <c:v>96.813722783879001</c:v>
              </c:pt>
              <c:pt idx="3041">
                <c:v>96.7219657040757</c:v>
              </c:pt>
              <c:pt idx="3042">
                <c:v>96.64021221567954</c:v>
              </c:pt>
              <c:pt idx="3043">
                <c:v>96.476360287459386</c:v>
              </c:pt>
              <c:pt idx="3044">
                <c:v>96.481189607449039</c:v>
              </c:pt>
              <c:pt idx="3045">
                <c:v>96.358386899140868</c:v>
              </c:pt>
              <c:pt idx="3046">
                <c:v>96.30595428211042</c:v>
              </c:pt>
              <c:pt idx="3047">
                <c:v>96.160039828137513</c:v>
              </c:pt>
              <c:pt idx="3048">
                <c:v>96.143482159601575</c:v>
              </c:pt>
              <c:pt idx="3049">
                <c:v>96.0582791569271</c:v>
              </c:pt>
              <c:pt idx="3050">
                <c:v>95.935821400046748</c:v>
              </c:pt>
              <c:pt idx="3051">
                <c:v>95.772314423254443</c:v>
              </c:pt>
              <c:pt idx="3052">
                <c:v>95.665379480626555</c:v>
              </c:pt>
              <c:pt idx="3053">
                <c:v>95.583625992230367</c:v>
              </c:pt>
              <c:pt idx="3054">
                <c:v>95.520154929509303</c:v>
              </c:pt>
              <c:pt idx="3055">
                <c:v>95.489454252432253</c:v>
              </c:pt>
              <c:pt idx="3056">
                <c:v>95.285587958583605</c:v>
              </c:pt>
              <c:pt idx="3057">
                <c:v>95.204179421615251</c:v>
              </c:pt>
              <c:pt idx="3058">
                <c:v>95.193485927352469</c:v>
              </c:pt>
              <c:pt idx="3059">
                <c:v>95.082756519018417</c:v>
              </c:pt>
              <c:pt idx="3060">
                <c:v>95.021010213436512</c:v>
              </c:pt>
              <c:pt idx="3061">
                <c:v>94.838185956685592</c:v>
              </c:pt>
              <c:pt idx="3062">
                <c:v>94.737460139758667</c:v>
              </c:pt>
              <c:pt idx="3063">
                <c:v>94.604308888615549</c:v>
              </c:pt>
              <c:pt idx="3064">
                <c:v>94.573608211538513</c:v>
              </c:pt>
              <c:pt idx="3065">
                <c:v>94.519105885941059</c:v>
              </c:pt>
              <c:pt idx="3066">
                <c:v>94.341800852035448</c:v>
              </c:pt>
              <c:pt idx="3067">
                <c:v>94.322138620649042</c:v>
              </c:pt>
              <c:pt idx="3068">
                <c:v>94.132070383913643</c:v>
              </c:pt>
              <c:pt idx="3069">
                <c:v>94.071013981187406</c:v>
              </c:pt>
              <c:pt idx="3070">
                <c:v>93.945451661456573</c:v>
              </c:pt>
              <c:pt idx="3071">
                <c:v>93.886464967297314</c:v>
              </c:pt>
              <c:pt idx="3072">
                <c:v>93.775390607535442</c:v>
              </c:pt>
              <c:pt idx="3073">
                <c:v>93.713989253381371</c:v>
              </c:pt>
              <c:pt idx="3074">
                <c:v>93.697431584845418</c:v>
              </c:pt>
              <c:pt idx="3075">
                <c:v>93.552551985156001</c:v>
              </c:pt>
              <c:pt idx="3076">
                <c:v>93.49322033956895</c:v>
              </c:pt>
              <c:pt idx="3077">
                <c:v>93.403532968332627</c:v>
              </c:pt>
              <c:pt idx="3078">
                <c:v>93.31143093710152</c:v>
              </c:pt>
              <c:pt idx="3079">
                <c:v>93.197596965916986</c:v>
              </c:pt>
              <c:pt idx="3080">
                <c:v>93.124122311788767</c:v>
              </c:pt>
              <c:pt idx="3081">
                <c:v>93.005803972042429</c:v>
              </c:pt>
              <c:pt idx="3082">
                <c:v>92.969239120692237</c:v>
              </c:pt>
              <c:pt idx="3083">
                <c:v>92.846436412384094</c:v>
              </c:pt>
              <c:pt idx="3084">
                <c:v>92.707420986967819</c:v>
              </c:pt>
              <c:pt idx="3085">
                <c:v>92.631186721416967</c:v>
              </c:pt>
              <c:pt idx="3086">
                <c:v>92.499415275985172</c:v>
              </c:pt>
              <c:pt idx="3087">
                <c:v>92.468714598908122</c:v>
              </c:pt>
              <c:pt idx="3088">
                <c:v>92.353500822012265</c:v>
              </c:pt>
              <c:pt idx="3089">
                <c:v>92.345911890599965</c:v>
              </c:pt>
              <c:pt idx="3090">
                <c:v>92.20620656232802</c:v>
              </c:pt>
              <c:pt idx="3091">
                <c:v>92.20517170804456</c:v>
              </c:pt>
              <c:pt idx="3092">
                <c:v>92.083058902592043</c:v>
              </c:pt>
              <c:pt idx="3093">
                <c:v>91.904719014402943</c:v>
              </c:pt>
              <c:pt idx="3094">
                <c:v>91.842972708821023</c:v>
              </c:pt>
              <c:pt idx="3095">
                <c:v>91.753975240440383</c:v>
              </c:pt>
              <c:pt idx="3096">
                <c:v>91.723274563363361</c:v>
              </c:pt>
              <c:pt idx="3097">
                <c:v>91.577705060818275</c:v>
              </c:pt>
              <c:pt idx="3098">
                <c:v>91.50043594098392</c:v>
              </c:pt>
              <c:pt idx="3099">
                <c:v>91.383152455521071</c:v>
              </c:pt>
              <c:pt idx="3100">
                <c:v>91.421097112582572</c:v>
              </c:pt>
              <c:pt idx="3101">
                <c:v>91.29863935570225</c:v>
              </c:pt>
              <c:pt idx="3102">
                <c:v>91.261729552924237</c:v>
              </c:pt>
              <c:pt idx="3103">
                <c:v>91.112710536100849</c:v>
              </c:pt>
              <c:pt idx="3104">
                <c:v>90.995082099210165</c:v>
              </c:pt>
              <c:pt idx="3105">
                <c:v>90.920917542226292</c:v>
              </c:pt>
              <c:pt idx="3106">
                <c:v>90.829160462423005</c:v>
              </c:pt>
              <c:pt idx="3107">
                <c:v>90.75430600258349</c:v>
              </c:pt>
              <c:pt idx="3108">
                <c:v>90.644611448532928</c:v>
              </c:pt>
              <c:pt idx="3109">
                <c:v>90.712911831243659</c:v>
              </c:pt>
              <c:pt idx="3110">
                <c:v>90.519739031657792</c:v>
              </c:pt>
              <c:pt idx="3111">
                <c:v>90.396936323349607</c:v>
              </c:pt>
              <c:pt idx="3112">
                <c:v>90.321047009226589</c:v>
              </c:pt>
              <c:pt idx="3113">
                <c:v>90.267579537912653</c:v>
              </c:pt>
              <c:pt idx="3114">
                <c:v>90.158919838145593</c:v>
              </c:pt>
              <c:pt idx="3115">
                <c:v>90.066817806914472</c:v>
              </c:pt>
              <c:pt idx="3116">
                <c:v>90.062678389780473</c:v>
              </c:pt>
              <c:pt idx="3117">
                <c:v>89.964367232848389</c:v>
              </c:pt>
              <c:pt idx="3118">
                <c:v>89.8943420929985</c:v>
              </c:pt>
              <c:pt idx="3119">
                <c:v>89.781542976097469</c:v>
              </c:pt>
              <c:pt idx="3120">
                <c:v>89.689785896294168</c:v>
              </c:pt>
              <c:pt idx="3121">
                <c:v>89.639767939258547</c:v>
              </c:pt>
              <c:pt idx="3122">
                <c:v>89.52075969665654</c:v>
              </c:pt>
              <c:pt idx="3123">
                <c:v>89.468327079626093</c:v>
              </c:pt>
              <c:pt idx="3124">
                <c:v>89.345869322745742</c:v>
              </c:pt>
              <c:pt idx="3125">
                <c:v>89.291366997148316</c:v>
              </c:pt>
              <c:pt idx="3126">
                <c:v>89.162700114567002</c:v>
              </c:pt>
              <c:pt idx="3127">
                <c:v>89.08267138331</c:v>
              </c:pt>
              <c:pt idx="3128">
                <c:v>89.066458666201896</c:v>
              </c:pt>
              <c:pt idx="3129">
                <c:v>88.943655957893753</c:v>
              </c:pt>
              <c:pt idx="3130">
                <c:v>88.861212566641896</c:v>
              </c:pt>
              <c:pt idx="3131">
                <c:v>88.723921898364793</c:v>
              </c:pt>
              <c:pt idx="3132">
                <c:v>88.669074621339519</c:v>
              </c:pt>
              <c:pt idx="3133">
                <c:v>88.546616864459196</c:v>
              </c:pt>
              <c:pt idx="3134">
                <c:v>88.402082216197613</c:v>
              </c:pt>
              <c:pt idx="3135">
                <c:v>88.380695227672035</c:v>
              </c:pt>
              <c:pt idx="3136">
                <c:v>88.338956104904369</c:v>
              </c:pt>
              <c:pt idx="3137">
                <c:v>88.219257959446722</c:v>
              </c:pt>
              <c:pt idx="3138">
                <c:v>88.127500879643421</c:v>
              </c:pt>
              <c:pt idx="3139">
                <c:v>88.093350688288055</c:v>
              </c:pt>
              <c:pt idx="3140">
                <c:v>88.022980597010331</c:v>
              </c:pt>
              <c:pt idx="3141">
                <c:v>88.032639236989638</c:v>
              </c:pt>
              <c:pt idx="3142">
                <c:v>87.869822163052959</c:v>
              </c:pt>
              <c:pt idx="3143">
                <c:v>87.747019454744802</c:v>
              </c:pt>
              <c:pt idx="3144">
                <c:v>87.623526843580976</c:v>
              </c:pt>
              <c:pt idx="3145">
                <c:v>87.591446360792588</c:v>
              </c:pt>
              <c:pt idx="3146">
                <c:v>87.500034232417164</c:v>
              </c:pt>
              <c:pt idx="3147">
                <c:v>87.436218218268237</c:v>
              </c:pt>
              <c:pt idx="3148">
                <c:v>87.374816864114166</c:v>
              </c:pt>
              <c:pt idx="3149">
                <c:v>87.252359107233843</c:v>
              </c:pt>
              <c:pt idx="3150">
                <c:v>87.147838824600754</c:v>
              </c:pt>
              <c:pt idx="3151">
                <c:v>87.133695816059642</c:v>
              </c:pt>
              <c:pt idx="3152">
                <c:v>87.072294461905557</c:v>
              </c:pt>
              <c:pt idx="3153">
                <c:v>86.979502527818781</c:v>
              </c:pt>
              <c:pt idx="3154">
                <c:v>87.003304176339199</c:v>
              </c:pt>
              <c:pt idx="3155">
                <c:v>86.96777417927251</c:v>
              </c:pt>
              <c:pt idx="3156">
                <c:v>86.775636233970104</c:v>
              </c:pt>
              <c:pt idx="3157">
                <c:v>86.714234879816033</c:v>
              </c:pt>
              <c:pt idx="3158">
                <c:v>86.59591654006968</c:v>
              </c:pt>
              <c:pt idx="3159">
                <c:v>86.540724311616572</c:v>
              </c:pt>
              <c:pt idx="3160">
                <c:v>86.419991311875393</c:v>
              </c:pt>
              <c:pt idx="3161">
                <c:v>86.328234232072106</c:v>
              </c:pt>
              <c:pt idx="3162">
                <c:v>86.319955397804151</c:v>
              </c:pt>
              <c:pt idx="3163">
                <c:v>86.170936380980763</c:v>
              </c:pt>
              <c:pt idx="3164">
                <c:v>86.133336675347067</c:v>
              </c:pt>
              <c:pt idx="3165">
                <c:v>86.056067555512726</c:v>
              </c:pt>
              <c:pt idx="3166">
                <c:v>85.99466620135864</c:v>
              </c:pt>
              <c:pt idx="3167">
                <c:v>85.920501644374767</c:v>
              </c:pt>
              <c:pt idx="3168">
                <c:v>85.914982421529459</c:v>
              </c:pt>
              <c:pt idx="3169">
                <c:v>85.804597964623241</c:v>
              </c:pt>
              <c:pt idx="3170">
                <c:v>85.712840884819954</c:v>
              </c:pt>
              <c:pt idx="3171">
                <c:v>85.661443122072995</c:v>
              </c:pt>
              <c:pt idx="3172">
                <c:v>85.615564582171359</c:v>
              </c:pt>
              <c:pt idx="3173">
                <c:v>85.503110416698163</c:v>
              </c:pt>
              <c:pt idx="3174">
                <c:v>85.325805382792552</c:v>
              </c:pt>
              <c:pt idx="3175">
                <c:v>85.234048302989265</c:v>
              </c:pt>
              <c:pt idx="3176">
                <c:v>85.221285100159477</c:v>
              </c:pt>
              <c:pt idx="3177">
                <c:v>85.145050834608611</c:v>
              </c:pt>
              <c:pt idx="3178">
                <c:v>85.08226967474323</c:v>
              </c:pt>
              <c:pt idx="3179">
                <c:v>84.992582303506907</c:v>
              </c:pt>
              <c:pt idx="3180">
                <c:v>84.930835997925016</c:v>
              </c:pt>
              <c:pt idx="3181">
                <c:v>84.80389387248286</c:v>
              </c:pt>
              <c:pt idx="3182">
                <c:v>84.781816981101613</c:v>
              </c:pt>
              <c:pt idx="3183">
                <c:v>84.689025047014823</c:v>
              </c:pt>
              <c:pt idx="3184">
                <c:v>84.596923015783716</c:v>
              </c:pt>
              <c:pt idx="3185">
                <c:v>84.541730787330593</c:v>
              </c:pt>
              <c:pt idx="3186">
                <c:v>84.415478564744106</c:v>
              </c:pt>
              <c:pt idx="3187">
                <c:v>84.405819924764813</c:v>
              </c:pt>
              <c:pt idx="3188">
                <c:v>84.27956770217834</c:v>
              </c:pt>
              <c:pt idx="3189">
                <c:v>84.218511299452089</c:v>
              </c:pt>
              <c:pt idx="3190">
                <c:v>84.174357516689597</c:v>
              </c:pt>
              <c:pt idx="3191">
                <c:v>84.106057133978879</c:v>
              </c:pt>
              <c:pt idx="3192">
                <c:v>83.979804911392378</c:v>
              </c:pt>
              <c:pt idx="3193">
                <c:v>83.892187248723076</c:v>
              </c:pt>
              <c:pt idx="3194">
                <c:v>83.83078589456899</c:v>
              </c:pt>
              <c:pt idx="3195">
                <c:v>83.732474737636906</c:v>
              </c:pt>
              <c:pt idx="3196">
                <c:v>83.667968820632339</c:v>
              </c:pt>
              <c:pt idx="3197">
                <c:v>83.609672029328749</c:v>
              </c:pt>
              <c:pt idx="3198">
                <c:v>83.53585242377271</c:v>
              </c:pt>
              <c:pt idx="3199">
                <c:v>83.444095343969423</c:v>
              </c:pt>
              <c:pt idx="3200">
                <c:v>83.387523309804976</c:v>
              </c:pt>
              <c:pt idx="3201">
                <c:v>83.343024575614663</c:v>
              </c:pt>
              <c:pt idx="3202">
                <c:v>83.224016333012671</c:v>
              </c:pt>
              <c:pt idx="3203">
                <c:v>83.162614978858585</c:v>
              </c:pt>
              <c:pt idx="3204">
                <c:v>83.139848184621684</c:v>
              </c:pt>
              <c:pt idx="3205">
                <c:v>83.071547801910938</c:v>
              </c:pt>
              <c:pt idx="3206">
                <c:v>82.98737965351998</c:v>
              </c:pt>
              <c:pt idx="3207">
                <c:v>82.911490339396948</c:v>
              </c:pt>
              <c:pt idx="3208">
                <c:v>82.850088985242849</c:v>
              </c:pt>
              <c:pt idx="3209">
                <c:v>82.770405205413681</c:v>
              </c:pt>
              <c:pt idx="3210">
                <c:v>82.722456956945052</c:v>
              </c:pt>
              <c:pt idx="3211">
                <c:v>82.601034054348204</c:v>
              </c:pt>
              <c:pt idx="3212">
                <c:v>82.539287748766284</c:v>
              </c:pt>
              <c:pt idx="3213">
                <c:v>82.489959694586332</c:v>
              </c:pt>
              <c:pt idx="3214">
                <c:v>82.401997080489181</c:v>
              </c:pt>
              <c:pt idx="3215">
                <c:v>82.314034466392059</c:v>
              </c:pt>
              <c:pt idx="3216">
                <c:v>82.296096992144797</c:v>
              </c:pt>
              <c:pt idx="3217">
                <c:v>82.203994960913661</c:v>
              </c:pt>
              <c:pt idx="3218">
                <c:v>82.118447006811351</c:v>
              </c:pt>
              <c:pt idx="3219">
                <c:v>82.114997492533035</c:v>
              </c:pt>
              <c:pt idx="3220">
                <c:v>82.034623809848199</c:v>
              </c:pt>
              <c:pt idx="3221">
                <c:v>82.041867789832665</c:v>
              </c:pt>
              <c:pt idx="3222">
                <c:v>81.949765758601544</c:v>
              </c:pt>
              <c:pt idx="3223">
                <c:v>81.92147974151932</c:v>
              </c:pt>
              <c:pt idx="3224">
                <c:v>81.674494519191668</c:v>
              </c:pt>
              <c:pt idx="3225">
                <c:v>81.620337145022063</c:v>
              </c:pt>
              <c:pt idx="3226">
                <c:v>81.528235113790927</c:v>
              </c:pt>
              <c:pt idx="3227">
                <c:v>81.45958977965239</c:v>
              </c:pt>
              <c:pt idx="3228">
                <c:v>81.415780948317746</c:v>
              </c:pt>
              <c:pt idx="3229">
                <c:v>81.33609716848855</c:v>
              </c:pt>
              <c:pt idx="3230">
                <c:v>81.298842414282717</c:v>
              </c:pt>
              <c:pt idx="3231">
                <c:v>81.206740383051596</c:v>
              </c:pt>
              <c:pt idx="3232">
                <c:v>81.171555337412727</c:v>
              </c:pt>
              <c:pt idx="3233">
                <c:v>81.129816214645061</c:v>
              </c:pt>
              <c:pt idx="3234">
                <c:v>81.103944857557664</c:v>
              </c:pt>
              <c:pt idx="3235">
                <c:v>81.042543503403593</c:v>
              </c:pt>
              <c:pt idx="3236">
                <c:v>80.880761283750417</c:v>
              </c:pt>
              <c:pt idx="3237">
                <c:v>80.797627989642919</c:v>
              </c:pt>
              <c:pt idx="3238">
                <c:v>80.728982655504367</c:v>
              </c:pt>
              <c:pt idx="3239">
                <c:v>80.66413178707198</c:v>
              </c:pt>
              <c:pt idx="3240">
                <c:v>80.602730432917895</c:v>
              </c:pt>
              <c:pt idx="3241">
                <c:v>80.583068201531475</c:v>
              </c:pt>
              <c:pt idx="3242">
                <c:v>80.530980535928862</c:v>
              </c:pt>
              <c:pt idx="3243">
                <c:v>80.436463844702914</c:v>
              </c:pt>
              <c:pt idx="3244">
                <c:v>80.413352099038164</c:v>
              </c:pt>
              <c:pt idx="3245">
                <c:v>80.290549390730007</c:v>
              </c:pt>
              <c:pt idx="3246">
                <c:v>80.181544739535127</c:v>
              </c:pt>
              <c:pt idx="3247">
                <c:v>80.128767171076831</c:v>
              </c:pt>
              <c:pt idx="3248">
                <c:v>80.046668731252836</c:v>
              </c:pt>
              <c:pt idx="3249">
                <c:v>79.985267377098751</c:v>
              </c:pt>
              <c:pt idx="3250">
                <c:v>79.924555925800334</c:v>
              </c:pt>
              <c:pt idx="3251">
                <c:v>79.777261666116118</c:v>
              </c:pt>
              <c:pt idx="3252">
                <c:v>79.831763991713544</c:v>
              </c:pt>
              <c:pt idx="3253">
                <c:v>79.792439528940719</c:v>
              </c:pt>
              <c:pt idx="3254">
                <c:v>79.700337497709597</c:v>
              </c:pt>
              <c:pt idx="3255">
                <c:v>79.599611680782658</c:v>
              </c:pt>
              <c:pt idx="3256">
                <c:v>79.550973529458375</c:v>
              </c:pt>
              <c:pt idx="3257">
                <c:v>79.487502466737297</c:v>
              </c:pt>
              <c:pt idx="3258">
                <c:v>79.373323544124929</c:v>
              </c:pt>
              <c:pt idx="3259">
                <c:v>79.311922189970844</c:v>
              </c:pt>
              <c:pt idx="3260">
                <c:v>79.324340441372797</c:v>
              </c:pt>
              <c:pt idx="3261">
                <c:v>79.253970350095088</c:v>
              </c:pt>
              <c:pt idx="3262">
                <c:v>79.171182007415425</c:v>
              </c:pt>
              <c:pt idx="3263">
                <c:v>79.079079976184303</c:v>
              </c:pt>
              <c:pt idx="3264">
                <c:v>78.998706293499453</c:v>
              </c:pt>
              <c:pt idx="3265">
                <c:v>78.935925133634058</c:v>
              </c:pt>
              <c:pt idx="3266">
                <c:v>78.838648830985449</c:v>
              </c:pt>
              <c:pt idx="3267">
                <c:v>78.820366405310352</c:v>
              </c:pt>
              <c:pt idx="3268">
                <c:v>78.758965051156281</c:v>
              </c:pt>
              <c:pt idx="3269">
                <c:v>78.6002873943536</c:v>
              </c:pt>
              <c:pt idx="3270">
                <c:v>78.490247888875203</c:v>
              </c:pt>
              <c:pt idx="3271">
                <c:v>78.469550803205294</c:v>
              </c:pt>
              <c:pt idx="3272">
                <c:v>78.427121777581974</c:v>
              </c:pt>
              <c:pt idx="3273">
                <c:v>78.396421100504924</c:v>
              </c:pt>
              <c:pt idx="3274">
                <c:v>78.283277032176073</c:v>
              </c:pt>
              <c:pt idx="3275">
                <c:v>78.289486157877022</c:v>
              </c:pt>
              <c:pt idx="3276">
                <c:v>78.177376943831661</c:v>
              </c:pt>
              <c:pt idx="3277">
                <c:v>78.147021218182445</c:v>
              </c:pt>
              <c:pt idx="3278">
                <c:v>78.056298992662661</c:v>
              </c:pt>
              <c:pt idx="3279">
                <c:v>77.940050361483301</c:v>
              </c:pt>
              <c:pt idx="3280">
                <c:v>77.875889395906555</c:v>
              </c:pt>
              <c:pt idx="3281">
                <c:v>77.827596196010091</c:v>
              </c:pt>
              <c:pt idx="3282">
                <c:v>77.76619484185602</c:v>
              </c:pt>
              <c:pt idx="3283">
                <c:v>77.672368053485727</c:v>
              </c:pt>
              <c:pt idx="3284">
                <c:v>77.644771939259172</c:v>
              </c:pt>
              <c:pt idx="3285">
                <c:v>77.605447476486333</c:v>
              </c:pt>
              <c:pt idx="3286">
                <c:v>77.574746799409297</c:v>
              </c:pt>
              <c:pt idx="3287">
                <c:v>77.451944091101126</c:v>
              </c:pt>
              <c:pt idx="3288">
                <c:v>77.465052245358734</c:v>
              </c:pt>
              <c:pt idx="3289">
                <c:v>77.358462254158667</c:v>
              </c:pt>
              <c:pt idx="3290">
                <c:v>77.257391485803922</c:v>
              </c:pt>
              <c:pt idx="3291">
                <c:v>77.226690808726886</c:v>
              </c:pt>
              <c:pt idx="3292">
                <c:v>77.15390605745435</c:v>
              </c:pt>
              <c:pt idx="3293">
                <c:v>77.133208971784427</c:v>
              </c:pt>
              <c:pt idx="3294">
                <c:v>77.128379651794788</c:v>
              </c:pt>
              <c:pt idx="3295">
                <c:v>77.01765024346075</c:v>
              </c:pt>
              <c:pt idx="3296">
                <c:v>76.925548212229629</c:v>
              </c:pt>
              <c:pt idx="3297">
                <c:v>76.792052009658661</c:v>
              </c:pt>
              <c:pt idx="3298">
                <c:v>76.773769583983565</c:v>
              </c:pt>
              <c:pt idx="3299">
                <c:v>76.712023278401659</c:v>
              </c:pt>
              <c:pt idx="3300">
                <c:v>76.650621924247574</c:v>
              </c:pt>
              <c:pt idx="3301">
                <c:v>76.665454835644354</c:v>
              </c:pt>
              <c:pt idx="3302">
                <c:v>76.559209795872121</c:v>
              </c:pt>
              <c:pt idx="3303">
                <c:v>76.478836113187285</c:v>
              </c:pt>
              <c:pt idx="3304">
                <c:v>76.411570584760042</c:v>
              </c:pt>
              <c:pt idx="3305">
                <c:v>76.35051418203382</c:v>
              </c:pt>
              <c:pt idx="3306">
                <c:v>76.268760693637631</c:v>
              </c:pt>
              <c:pt idx="3307">
                <c:v>76.291527487874546</c:v>
              </c:pt>
              <c:pt idx="3308">
                <c:v>76.222192250880326</c:v>
              </c:pt>
              <c:pt idx="3309">
                <c:v>76.160790896726255</c:v>
              </c:pt>
              <c:pt idx="3310">
                <c:v>75.974172174269185</c:v>
              </c:pt>
              <c:pt idx="3311">
                <c:v>75.918290042960408</c:v>
              </c:pt>
              <c:pt idx="3312">
                <c:v>75.870341794491779</c:v>
              </c:pt>
              <c:pt idx="3313">
                <c:v>75.803766168920205</c:v>
              </c:pt>
              <c:pt idx="3314">
                <c:v>75.712009089116918</c:v>
              </c:pt>
              <c:pt idx="3315">
                <c:v>75.693726663441822</c:v>
              </c:pt>
              <c:pt idx="3316">
                <c:v>75.64060414355572</c:v>
              </c:pt>
              <c:pt idx="3317">
                <c:v>75.636119774993901</c:v>
              </c:pt>
              <c:pt idx="3318">
                <c:v>75.593000846514911</c:v>
              </c:pt>
              <c:pt idx="3319">
                <c:v>75.50124376671161</c:v>
              </c:pt>
              <c:pt idx="3320">
                <c:v>75.522285803809368</c:v>
              </c:pt>
              <c:pt idx="3321">
                <c:v>75.369127369851981</c:v>
              </c:pt>
              <c:pt idx="3322">
                <c:v>75.283234464321836</c:v>
              </c:pt>
              <c:pt idx="3323">
                <c:v>75.180438938827933</c:v>
              </c:pt>
              <c:pt idx="3324">
                <c:v>75.118692633246013</c:v>
              </c:pt>
              <c:pt idx="3325">
                <c:v>74.995544973510022</c:v>
              </c:pt>
              <c:pt idx="3326">
                <c:v>74.986231284958563</c:v>
              </c:pt>
              <c:pt idx="3327">
                <c:v>74.984161576391571</c:v>
              </c:pt>
              <c:pt idx="3328">
                <c:v>74.9227602222375</c:v>
              </c:pt>
              <c:pt idx="3329">
                <c:v>74.811340911047793</c:v>
              </c:pt>
              <c:pt idx="3330">
                <c:v>74.773396253986277</c:v>
              </c:pt>
              <c:pt idx="3331">
                <c:v>74.705785774131215</c:v>
              </c:pt>
              <c:pt idx="3332">
                <c:v>74.681984125610811</c:v>
              </c:pt>
              <c:pt idx="3333">
                <c:v>74.620582771456725</c:v>
              </c:pt>
              <c:pt idx="3334">
                <c:v>74.639210148559656</c:v>
              </c:pt>
              <c:pt idx="3335">
                <c:v>74.446382300401609</c:v>
              </c:pt>
              <c:pt idx="3336">
                <c:v>74.475358220339487</c:v>
              </c:pt>
              <c:pt idx="3337">
                <c:v>74.45776569752006</c:v>
              </c:pt>
              <c:pt idx="3338">
                <c:v>74.396364343365974</c:v>
              </c:pt>
              <c:pt idx="3339">
                <c:v>74.183529312393688</c:v>
              </c:pt>
              <c:pt idx="3340">
                <c:v>74.128682035368413</c:v>
              </c:pt>
              <c:pt idx="3341">
                <c:v>74.23285736657364</c:v>
              </c:pt>
              <c:pt idx="3342">
                <c:v>74.140755335342533</c:v>
              </c:pt>
              <c:pt idx="3343">
                <c:v>74.096256601152206</c:v>
              </c:pt>
              <c:pt idx="3344">
                <c:v>73.988976707096469</c:v>
              </c:pt>
              <c:pt idx="3345">
                <c:v>73.967244767143072</c:v>
              </c:pt>
              <c:pt idx="3346">
                <c:v>73.862379533082176</c:v>
              </c:pt>
              <c:pt idx="3347">
                <c:v>73.770277501851041</c:v>
              </c:pt>
              <c:pt idx="3348">
                <c:v>73.788214976098303</c:v>
              </c:pt>
              <c:pt idx="3349">
                <c:v>73.649199550682042</c:v>
              </c:pt>
              <c:pt idx="3350">
                <c:v>73.690248770594039</c:v>
              </c:pt>
              <c:pt idx="3351">
                <c:v>73.629192367867788</c:v>
              </c:pt>
              <c:pt idx="3352">
                <c:v>73.624707999305983</c:v>
              </c:pt>
              <c:pt idx="3353">
                <c:v>73.438089276848899</c:v>
              </c:pt>
              <c:pt idx="3354">
                <c:v>73.428775588297441</c:v>
              </c:pt>
              <c:pt idx="3355">
                <c:v>73.346332197045612</c:v>
              </c:pt>
              <c:pt idx="3356">
                <c:v>73.315631519968562</c:v>
              </c:pt>
              <c:pt idx="3357">
                <c:v>73.206971820201517</c:v>
              </c:pt>
              <c:pt idx="3358">
                <c:v>73.093137849016983</c:v>
              </c:pt>
              <c:pt idx="3359">
                <c:v>73.107625808985929</c:v>
              </c:pt>
              <c:pt idx="3360">
                <c:v>72.995861546368374</c:v>
              </c:pt>
              <c:pt idx="3361">
                <c:v>72.965160869291338</c:v>
              </c:pt>
              <c:pt idx="3362">
                <c:v>72.878578060905525</c:v>
              </c:pt>
              <c:pt idx="3363">
                <c:v>72.943083977910106</c:v>
              </c:pt>
              <c:pt idx="3364">
                <c:v>72.82097117245759</c:v>
              </c:pt>
              <c:pt idx="3365">
                <c:v>72.790270495380554</c:v>
              </c:pt>
              <c:pt idx="3366">
                <c:v>72.702652832711252</c:v>
              </c:pt>
              <c:pt idx="3367">
                <c:v>72.588473910098884</c:v>
              </c:pt>
              <c:pt idx="3368">
                <c:v>72.580884978686584</c:v>
              </c:pt>
              <c:pt idx="3369">
                <c:v>72.589853715810207</c:v>
              </c:pt>
              <c:pt idx="3370">
                <c:v>72.528452361656122</c:v>
              </c:pt>
              <c:pt idx="3371">
                <c:v>72.4018551876418</c:v>
              </c:pt>
              <c:pt idx="3372">
                <c:v>72.391851596234687</c:v>
              </c:pt>
              <c:pt idx="3373">
                <c:v>72.289745973596439</c:v>
              </c:pt>
              <c:pt idx="3374">
                <c:v>72.213856659473407</c:v>
              </c:pt>
              <c:pt idx="3375">
                <c:v>72.15280025674717</c:v>
              </c:pt>
              <c:pt idx="3376">
                <c:v>72.149350742468854</c:v>
              </c:pt>
              <c:pt idx="3377">
                <c:v>72.111061133979504</c:v>
              </c:pt>
              <c:pt idx="3378">
                <c:v>72.034136965572984</c:v>
              </c:pt>
              <c:pt idx="3379">
                <c:v>72.003781239923782</c:v>
              </c:pt>
              <c:pt idx="3380">
                <c:v>71.968941145712748</c:v>
              </c:pt>
              <c:pt idx="3381">
                <c:v>71.770249123281559</c:v>
              </c:pt>
              <c:pt idx="3382">
                <c:v>71.76921426899807</c:v>
              </c:pt>
              <c:pt idx="3383">
                <c:v>71.756106114740447</c:v>
              </c:pt>
              <c:pt idx="3384">
                <c:v>71.725405437663426</c:v>
              </c:pt>
              <c:pt idx="3385">
                <c:v>71.592254186520307</c:v>
              </c:pt>
              <c:pt idx="3386">
                <c:v>71.554999432314446</c:v>
              </c:pt>
              <c:pt idx="3387">
                <c:v>71.559828752304085</c:v>
              </c:pt>
              <c:pt idx="3388">
                <c:v>71.52912807522705</c:v>
              </c:pt>
              <c:pt idx="3389">
                <c:v>71.492908175304706</c:v>
              </c:pt>
              <c:pt idx="3390">
                <c:v>71.363206438439903</c:v>
              </c:pt>
              <c:pt idx="3391">
                <c:v>71.296975764296178</c:v>
              </c:pt>
              <c:pt idx="3392">
                <c:v>71.278348387193248</c:v>
              </c:pt>
              <c:pt idx="3393">
                <c:v>71.247302758688377</c:v>
              </c:pt>
              <c:pt idx="3394">
                <c:v>71.088625101885683</c:v>
              </c:pt>
              <c:pt idx="3395">
                <c:v>71.134158690359499</c:v>
              </c:pt>
              <c:pt idx="3396">
                <c:v>71.057924424808661</c:v>
              </c:pt>
              <c:pt idx="3397">
                <c:v>70.944435405051948</c:v>
              </c:pt>
              <c:pt idx="3398">
                <c:v>70.883034050897862</c:v>
              </c:pt>
              <c:pt idx="3399">
                <c:v>70.91166501940792</c:v>
              </c:pt>
              <c:pt idx="3400">
                <c:v>70.819907939604633</c:v>
              </c:pt>
              <c:pt idx="3401">
                <c:v>70.709178531270581</c:v>
              </c:pt>
              <c:pt idx="3402">
                <c:v>70.647777177116495</c:v>
              </c:pt>
              <c:pt idx="3403">
                <c:v>70.527389128803151</c:v>
              </c:pt>
              <c:pt idx="3404">
                <c:v>70.548776117328742</c:v>
              </c:pt>
              <c:pt idx="3405">
                <c:v>70.2434941036975</c:v>
              </c:pt>
              <c:pt idx="3406">
                <c:v>70.18657711810522</c:v>
              </c:pt>
              <c:pt idx="3407">
                <c:v>70.063774409797048</c:v>
              </c:pt>
              <c:pt idx="3408">
                <c:v>70.022035287029396</c:v>
              </c:pt>
              <c:pt idx="3409">
                <c:v>69.995129075658511</c:v>
              </c:pt>
              <c:pt idx="3410">
                <c:v>69.883019861613121</c:v>
              </c:pt>
              <c:pt idx="3411">
                <c:v>69.80195627607263</c:v>
              </c:pt>
              <c:pt idx="3412">
                <c:v>69.740554921918545</c:v>
              </c:pt>
              <c:pt idx="3413">
                <c:v>69.716753273398155</c:v>
              </c:pt>
              <c:pt idx="3414">
                <c:v>69.711579001980667</c:v>
              </c:pt>
              <c:pt idx="3415">
                <c:v>69.703645119140532</c:v>
              </c:pt>
              <c:pt idx="3416">
                <c:v>69.611543087909411</c:v>
              </c:pt>
              <c:pt idx="3417">
                <c:v>69.510472319554651</c:v>
              </c:pt>
              <c:pt idx="3418">
                <c:v>69.563594839440768</c:v>
              </c:pt>
              <c:pt idx="3419">
                <c:v>69.494604553874382</c:v>
              </c:pt>
              <c:pt idx="3420">
                <c:v>69.390084271241321</c:v>
              </c:pt>
              <c:pt idx="3421">
                <c:v>69.021676146316821</c:v>
              </c:pt>
              <c:pt idx="3422">
                <c:v>68.723638112670045</c:v>
              </c:pt>
              <c:pt idx="3423">
                <c:v>67.531141026655092</c:v>
              </c:pt>
              <c:pt idx="3424">
                <c:v>66.804673319641068</c:v>
              </c:pt>
              <c:pt idx="3425">
                <c:v>64.756351741175138</c:v>
              </c:pt>
              <c:pt idx="3426">
                <c:v>62.330308349233228</c:v>
              </c:pt>
              <c:pt idx="3427">
                <c:v>60.972234577858956</c:v>
              </c:pt>
              <c:pt idx="3428">
                <c:v>58.245048589419788</c:v>
              </c:pt>
              <c:pt idx="3429">
                <c:v>56.813845115345146</c:v>
              </c:pt>
              <c:pt idx="3430">
                <c:v>53.897625744454096</c:v>
              </c:pt>
              <c:pt idx="3431">
                <c:v>52.398811790524412</c:v>
              </c:pt>
              <c:pt idx="3432">
                <c:v>49.504324359586754</c:v>
              </c:pt>
              <c:pt idx="3433">
                <c:v>48.009649822791047</c:v>
              </c:pt>
              <c:pt idx="3434">
                <c:v>45.034788709168566</c:v>
              </c:pt>
              <c:pt idx="3435">
                <c:v>42.116499629710503</c:v>
              </c:pt>
              <c:pt idx="3436">
                <c:v>40.627689267187932</c:v>
              </c:pt>
              <c:pt idx="3437">
                <c:v>37.757348436198527</c:v>
              </c:pt>
              <c:pt idx="3438">
                <c:v>36.348911756360806</c:v>
              </c:pt>
              <c:pt idx="3439">
                <c:v>33.48905744877748</c:v>
              </c:pt>
              <c:pt idx="3440">
                <c:v>32.110700533446696</c:v>
              </c:pt>
              <c:pt idx="3441">
                <c:v>29.352537906788221</c:v>
              </c:pt>
              <c:pt idx="3442">
                <c:v>26.618832336363031</c:v>
              </c:pt>
              <c:pt idx="3443">
                <c:v>25.277109262667995</c:v>
              </c:pt>
              <c:pt idx="3444">
                <c:v>22.543645158242288</c:v>
              </c:pt>
              <c:pt idx="3445">
                <c:v>21.199610909980777</c:v>
              </c:pt>
              <c:pt idx="3446">
                <c:v>18.521339034008179</c:v>
              </c:pt>
              <c:pt idx="3447">
                <c:v>17.287482271796183</c:v>
              </c:pt>
              <c:pt idx="3448">
                <c:v>14.708142465325778</c:v>
              </c:pt>
              <c:pt idx="3449">
                <c:v>13.412366921817952</c:v>
              </c:pt>
              <c:pt idx="3450">
                <c:v>10.841685396186133</c:v>
              </c:pt>
              <c:pt idx="3451">
                <c:v>9.6067247894050709</c:v>
              </c:pt>
              <c:pt idx="3452">
                <c:v>7.0625010382879578</c:v>
              </c:pt>
              <c:pt idx="3453">
                <c:v>4.5752632630486785</c:v>
              </c:pt>
              <c:pt idx="3454">
                <c:v>3.3487332691638318</c:v>
              </c:pt>
              <c:pt idx="3455">
                <c:v>0.95118976418940782</c:v>
              </c:pt>
              <c:pt idx="3456">
                <c:v>-0.15340817879112306</c:v>
              </c:pt>
              <c:pt idx="3457">
                <c:v>-2.3945976197807397</c:v>
              </c:pt>
              <c:pt idx="3458">
                <c:v>-4.7277662892931707</c:v>
              </c:pt>
              <c:pt idx="3459">
                <c:v>-5.8902181059439602</c:v>
              </c:pt>
              <c:pt idx="3460">
                <c:v>-8.1684498110598796</c:v>
              </c:pt>
              <c:pt idx="3461">
                <c:v>-9.3300737442838724</c:v>
              </c:pt>
              <c:pt idx="3462">
                <c:v>-11.599095246276679</c:v>
              </c:pt>
              <c:pt idx="3463">
                <c:v>-12.703767698765621</c:v>
              </c:pt>
              <c:pt idx="3464">
                <c:v>-14.960715900784312</c:v>
              </c:pt>
              <c:pt idx="3465">
                <c:v>-17.110487694175625</c:v>
              </c:pt>
              <c:pt idx="3466">
                <c:v>-18.131509425415327</c:v>
              </c:pt>
              <c:pt idx="3467">
                <c:v>-20.248338357448691</c:v>
              </c:pt>
              <c:pt idx="3468">
                <c:v>-21.341834383675881</c:v>
              </c:pt>
              <c:pt idx="3469">
                <c:v>-23.409852688671023</c:v>
              </c:pt>
              <c:pt idx="3470">
                <c:v>-24.41783525593868</c:v>
              </c:pt>
              <c:pt idx="3471">
                <c:v>-26.392578694848076</c:v>
              </c:pt>
              <c:pt idx="3472">
                <c:v>-28.326203923559909</c:v>
              </c:pt>
              <c:pt idx="3473">
                <c:v>-29.332220267688918</c:v>
              </c:pt>
              <c:pt idx="3474">
                <c:v>-31.230694945904684</c:v>
              </c:pt>
              <c:pt idx="3475">
                <c:v>-32.134088240253696</c:v>
              </c:pt>
              <c:pt idx="3476">
                <c:v>-33.97568042801997</c:v>
              </c:pt>
              <c:pt idx="3477">
                <c:v>-34.920467893708818</c:v>
              </c:pt>
              <c:pt idx="3478">
                <c:v>-36.685239398496925</c:v>
              </c:pt>
              <c:pt idx="3479">
                <c:v>-38.354804309203416</c:v>
              </c:pt>
              <c:pt idx="3480">
                <c:v>-39.209938898798747</c:v>
              </c:pt>
              <c:pt idx="3481">
                <c:v>-40.867085558103291</c:v>
              </c:pt>
              <c:pt idx="3482">
                <c:v>-41.656679376410558</c:v>
              </c:pt>
              <c:pt idx="3483">
                <c:v>-43.221034101628327</c:v>
              </c:pt>
              <c:pt idx="3484">
                <c:v>-44.69087213562014</c:v>
              </c:pt>
              <c:pt idx="3485">
                <c:v>-45.386639165557121</c:v>
              </c:pt>
              <c:pt idx="3486">
                <c:v>-46.767824682596128</c:v>
              </c:pt>
              <c:pt idx="3487">
                <c:v>-47.453588121125989</c:v>
              </c:pt>
              <c:pt idx="3488">
                <c:v>-48.757159566902814</c:v>
              </c:pt>
              <c:pt idx="3489">
                <c:v>-49.950691507201263</c:v>
              </c:pt>
              <c:pt idx="3490">
                <c:v>-50.534004371665041</c:v>
              </c:pt>
              <c:pt idx="3491">
                <c:v>-51.640953503577677</c:v>
              </c:pt>
              <c:pt idx="3492">
                <c:v>-52.198395010954052</c:v>
              </c:pt>
              <c:pt idx="3493">
                <c:v>-53.288786474330756</c:v>
              </c:pt>
              <c:pt idx="3494">
                <c:v>-53.717906050553665</c:v>
              </c:pt>
              <c:pt idx="3495">
                <c:v>-54.669282088514102</c:v>
              </c:pt>
              <c:pt idx="3496">
                <c:v>-55.592717060820156</c:v>
              </c:pt>
              <c:pt idx="3497">
                <c:v>-56.038394305578997</c:v>
              </c:pt>
              <c:pt idx="3498">
                <c:v>-56.837646763865557</c:v>
              </c:pt>
              <c:pt idx="3499">
                <c:v>-57.236410614439251</c:v>
              </c:pt>
              <c:pt idx="3500">
                <c:v>-58.080161806916124</c:v>
              </c:pt>
              <c:pt idx="3501">
                <c:v>-58.790761748249892</c:v>
              </c:pt>
              <c:pt idx="3502">
                <c:v>-59.106047353288268</c:v>
              </c:pt>
              <c:pt idx="3503">
                <c:v>-59.704193129148813</c:v>
              </c:pt>
              <c:pt idx="3504">
                <c:v>-60.041555625568428</c:v>
              </c:pt>
              <c:pt idx="3505">
                <c:v>-60.680405669913156</c:v>
              </c:pt>
              <c:pt idx="3506">
                <c:v>-60.938429337931431</c:v>
              </c:pt>
              <c:pt idx="3507">
                <c:v>-61.53898977378681</c:v>
              </c:pt>
              <c:pt idx="3508">
                <c:v>-62.006054007071221</c:v>
              </c:pt>
              <c:pt idx="3509">
                <c:v>-62.251659423687549</c:v>
              </c:pt>
              <c:pt idx="3510">
                <c:v>-62.756668314033483</c:v>
              </c:pt>
              <c:pt idx="3511">
                <c:v>-62.961224510737814</c:v>
              </c:pt>
              <c:pt idx="3512">
                <c:v>-63.414490686908955</c:v>
              </c:pt>
              <c:pt idx="3513">
                <c:v>-63.875000843064562</c:v>
              </c:pt>
              <c:pt idx="3514">
                <c:v>-64.086801019753366</c:v>
              </c:pt>
              <c:pt idx="3515">
                <c:v>-64.476596133203444</c:v>
              </c:pt>
              <c:pt idx="3516">
                <c:v>-64.64596728426892</c:v>
              </c:pt>
              <c:pt idx="3517">
                <c:v>-65.032657834868488</c:v>
              </c:pt>
              <c:pt idx="3518">
                <c:v>-65.370365282715937</c:v>
              </c:pt>
              <c:pt idx="3519">
                <c:v>-65.541806142348406</c:v>
              </c:pt>
              <c:pt idx="3520">
                <c:v>-65.828460778876732</c:v>
              </c:pt>
              <c:pt idx="3521">
                <c:v>-65.971270669999143</c:v>
              </c:pt>
              <c:pt idx="3522">
                <c:v>-66.304148797856953</c:v>
              </c:pt>
              <c:pt idx="3523">
                <c:v>-66.457652183242161</c:v>
              </c:pt>
              <c:pt idx="3524">
                <c:v>-66.651169934255876</c:v>
              </c:pt>
              <c:pt idx="3525">
                <c:v>-66.911263310841136</c:v>
              </c:pt>
              <c:pt idx="3526">
                <c:v>-67.064076793370674</c:v>
              </c:pt>
              <c:pt idx="3527">
                <c:v>-67.278636581482118</c:v>
              </c:pt>
              <c:pt idx="3528">
                <c:v>-67.411787832625251</c:v>
              </c:pt>
              <c:pt idx="3529">
                <c:v>-67.627037523592378</c:v>
              </c:pt>
              <c:pt idx="3530">
                <c:v>-67.718794603395665</c:v>
              </c:pt>
              <c:pt idx="3531">
                <c:v>-68.031320597011387</c:v>
              </c:pt>
              <c:pt idx="3532">
                <c:v>-68.215179708045795</c:v>
              </c:pt>
              <c:pt idx="3533">
                <c:v>-68.263472907942258</c:v>
              </c:pt>
              <c:pt idx="3534">
                <c:v>-68.459750270378635</c:v>
              </c:pt>
              <c:pt idx="3535">
                <c:v>-68.559096281594222</c:v>
              </c:pt>
              <c:pt idx="3536">
                <c:v>-68.74295539262863</c:v>
              </c:pt>
              <c:pt idx="3537">
                <c:v>-68.933368580791864</c:v>
              </c:pt>
              <c:pt idx="3538">
                <c:v>-69.017536729182837</c:v>
              </c:pt>
              <c:pt idx="3539">
                <c:v>-69.182423511686508</c:v>
              </c:pt>
              <c:pt idx="3540">
                <c:v>-69.259692631520835</c:v>
              </c:pt>
              <c:pt idx="3541">
                <c:v>-69.413196016906042</c:v>
              </c:pt>
              <c:pt idx="3542">
                <c:v>-69.613267845048568</c:v>
              </c:pt>
              <c:pt idx="3543">
                <c:v>-69.555660956600647</c:v>
              </c:pt>
              <c:pt idx="3544">
                <c:v>-69.765046473294618</c:v>
              </c:pt>
              <c:pt idx="3545">
                <c:v>-69.748488804758679</c:v>
              </c:pt>
              <c:pt idx="3546">
                <c:v>-69.871291513066851</c:v>
              </c:pt>
              <c:pt idx="3547">
                <c:v>-69.997543735653323</c:v>
              </c:pt>
              <c:pt idx="3548">
                <c:v>-70.13966372392008</c:v>
              </c:pt>
              <c:pt idx="3549">
                <c:v>-70.22486672659457</c:v>
              </c:pt>
              <c:pt idx="3550">
                <c:v>-70.288682740743468</c:v>
              </c:pt>
              <c:pt idx="3551">
                <c:v>-70.411140497623805</c:v>
              </c:pt>
              <c:pt idx="3552">
                <c:v>-70.516695634540369</c:v>
              </c:pt>
              <c:pt idx="3553">
                <c:v>-70.63190941143624</c:v>
              </c:pt>
              <c:pt idx="3554">
                <c:v>-70.780583476831794</c:v>
              </c:pt>
              <c:pt idx="3555">
                <c:v>-70.811284153908829</c:v>
              </c:pt>
              <c:pt idx="3556">
                <c:v>-70.98100025640214</c:v>
              </c:pt>
              <c:pt idx="3557">
                <c:v>-70.887518419459681</c:v>
              </c:pt>
              <c:pt idx="3558">
                <c:v>-71.020669670602814</c:v>
              </c:pt>
              <c:pt idx="3559">
                <c:v>-71.034122776288257</c:v>
              </c:pt>
              <c:pt idx="3560">
                <c:v>-71.156580533168579</c:v>
              </c:pt>
              <c:pt idx="3561">
                <c:v>-71.290766638595201</c:v>
              </c:pt>
              <c:pt idx="3562">
                <c:v>-71.296630812868344</c:v>
              </c:pt>
              <c:pt idx="3563">
                <c:v>-71.424607792593974</c:v>
              </c:pt>
              <c:pt idx="3564">
                <c:v>-71.455308469671024</c:v>
              </c:pt>
              <c:pt idx="3565">
                <c:v>-71.549480209469124</c:v>
              </c:pt>
              <c:pt idx="3566">
                <c:v>-71.657105054952694</c:v>
              </c:pt>
              <c:pt idx="3567">
                <c:v>-71.68780573202973</c:v>
              </c:pt>
              <c:pt idx="3568">
                <c:v>-71.856831931667372</c:v>
              </c:pt>
              <c:pt idx="3569">
                <c:v>-71.887532608744422</c:v>
              </c:pt>
              <c:pt idx="3570">
                <c:v>-71.95134862289332</c:v>
              </c:pt>
              <c:pt idx="3571">
                <c:v>-71.982049299970356</c:v>
              </c:pt>
              <c:pt idx="3572">
                <c:v>-72.111406085407339</c:v>
              </c:pt>
              <c:pt idx="3573">
                <c:v>-72.121064725386631</c:v>
              </c:pt>
              <c:pt idx="3574">
                <c:v>-72.213166756617753</c:v>
              </c:pt>
              <c:pt idx="3575">
                <c:v>-72.303888982137551</c:v>
              </c:pt>
              <c:pt idx="3576">
                <c:v>-72.359426162018494</c:v>
              </c:pt>
              <c:pt idx="3577">
                <c:v>-72.445664018976473</c:v>
              </c:pt>
              <c:pt idx="3578">
                <c:v>-72.476364696053508</c:v>
              </c:pt>
              <c:pt idx="3579">
                <c:v>-72.565707115861983</c:v>
              </c:pt>
              <c:pt idx="3580">
                <c:v>-72.657809147093104</c:v>
              </c:pt>
              <c:pt idx="3581">
                <c:v>-72.733353509788287</c:v>
              </c:pt>
              <c:pt idx="3582">
                <c:v>-72.873058838060217</c:v>
              </c:pt>
              <c:pt idx="3583">
                <c:v>-72.903759515137267</c:v>
              </c:pt>
              <c:pt idx="3584">
                <c:v>-72.991032226378735</c:v>
              </c:pt>
              <c:pt idx="3585">
                <c:v>-73.058297754805963</c:v>
              </c:pt>
              <c:pt idx="3586">
                <c:v>-73.111420274692065</c:v>
              </c:pt>
              <c:pt idx="3587">
                <c:v>-73.173856483129654</c:v>
              </c:pt>
              <c:pt idx="3588">
                <c:v>-73.23525783728374</c:v>
              </c:pt>
              <c:pt idx="3589">
                <c:v>-73.283206085752369</c:v>
              </c:pt>
              <c:pt idx="3590">
                <c:v>-73.441883742555063</c:v>
              </c:pt>
              <c:pt idx="3591">
                <c:v>-73.466720245358957</c:v>
              </c:pt>
              <c:pt idx="3592">
                <c:v>-73.528121599513042</c:v>
              </c:pt>
              <c:pt idx="3593">
                <c:v>-73.59676693365158</c:v>
              </c:pt>
              <c:pt idx="3594">
                <c:v>-73.616084213610165</c:v>
              </c:pt>
              <c:pt idx="3595">
                <c:v>-73.75889410473259</c:v>
              </c:pt>
              <c:pt idx="3596">
                <c:v>-73.76372342472223</c:v>
              </c:pt>
              <c:pt idx="3597">
                <c:v>-73.825124778876315</c:v>
              </c:pt>
              <c:pt idx="3598">
                <c:v>-73.913087392973452</c:v>
              </c:pt>
              <c:pt idx="3599">
                <c:v>-74.052792721245396</c:v>
              </c:pt>
              <c:pt idx="3600">
                <c:v>-74.086597961172913</c:v>
              </c:pt>
              <c:pt idx="3601">
                <c:v>-74.147654363899164</c:v>
              </c:pt>
              <c:pt idx="3602">
                <c:v>-74.186288923816335</c:v>
              </c:pt>
              <c:pt idx="3603">
                <c:v>-74.274596489341306</c:v>
              </c:pt>
              <c:pt idx="3604">
                <c:v>-74.295293575011215</c:v>
              </c:pt>
              <c:pt idx="3605">
                <c:v>-74.381876383397042</c:v>
              </c:pt>
              <c:pt idx="3606">
                <c:v>-74.473633463200329</c:v>
              </c:pt>
              <c:pt idx="3607">
                <c:v>-74.613683742900079</c:v>
              </c:pt>
              <c:pt idx="3608">
                <c:v>-74.601610442925974</c:v>
              </c:pt>
              <c:pt idx="3609">
                <c:v>-74.611614034333087</c:v>
              </c:pt>
              <c:pt idx="3610">
                <c:v>-74.68646849417263</c:v>
              </c:pt>
              <c:pt idx="3611">
                <c:v>-74.778570525403751</c:v>
              </c:pt>
              <c:pt idx="3612">
                <c:v>-74.877571585191504</c:v>
              </c:pt>
              <c:pt idx="3613">
                <c:v>-74.910686922263366</c:v>
              </c:pt>
              <c:pt idx="3614">
                <c:v>-75.033834581999358</c:v>
              </c:pt>
              <c:pt idx="3615">
                <c:v>-75.064880210504242</c:v>
              </c:pt>
              <c:pt idx="3616">
                <c:v>-75.14421903890559</c:v>
              </c:pt>
              <c:pt idx="3617">
                <c:v>-75.166295930286822</c:v>
              </c:pt>
              <c:pt idx="3618">
                <c:v>-75.292203201445474</c:v>
              </c:pt>
              <c:pt idx="3619">
                <c:v>-75.343945915620253</c:v>
              </c:pt>
              <c:pt idx="3620">
                <c:v>-75.374646592697317</c:v>
              </c:pt>
              <c:pt idx="3621">
                <c:v>-75.485720952459175</c:v>
              </c:pt>
              <c:pt idx="3622">
                <c:v>-75.576443177978973</c:v>
              </c:pt>
              <c:pt idx="3623">
                <c:v>-75.688897343452183</c:v>
              </c:pt>
              <c:pt idx="3624">
                <c:v>-75.725462194802375</c:v>
              </c:pt>
              <c:pt idx="3625">
                <c:v>-75.786518597528627</c:v>
              </c:pt>
              <c:pt idx="3626">
                <c:v>-75.986935377098973</c:v>
              </c:pt>
              <c:pt idx="3627">
                <c:v>-75.944161400047804</c:v>
              </c:pt>
              <c:pt idx="3628">
                <c:v>-76.000388482784402</c:v>
              </c:pt>
              <c:pt idx="3629">
                <c:v>-76.031089159861452</c:v>
              </c:pt>
              <c:pt idx="3630">
                <c:v>-76.08731624259805</c:v>
              </c:pt>
              <c:pt idx="3631">
                <c:v>-76.185627399530148</c:v>
              </c:pt>
              <c:pt idx="3632">
                <c:v>-76.272555159343796</c:v>
              </c:pt>
              <c:pt idx="3633">
                <c:v>-76.39673767336329</c:v>
              </c:pt>
              <c:pt idx="3634">
                <c:v>-76.427438350440326</c:v>
              </c:pt>
              <c:pt idx="3635">
                <c:v>-76.481595724609932</c:v>
              </c:pt>
              <c:pt idx="3636">
                <c:v>-76.538857661630033</c:v>
              </c:pt>
              <c:pt idx="3637">
                <c:v>-76.648897167108416</c:v>
              </c:pt>
              <c:pt idx="3638">
                <c:v>-76.740654246911717</c:v>
              </c:pt>
              <c:pt idx="3639">
                <c:v>-76.759281624014633</c:v>
              </c:pt>
              <c:pt idx="3640">
                <c:v>-76.892777826585586</c:v>
              </c:pt>
              <c:pt idx="3641">
                <c:v>-77.04524635768729</c:v>
              </c:pt>
              <c:pt idx="3642">
                <c:v>-77.06490858907371</c:v>
              </c:pt>
              <c:pt idx="3643">
                <c:v>-77.125964991799961</c:v>
              </c:pt>
              <c:pt idx="3644">
                <c:v>-77.150801494603868</c:v>
              </c:pt>
              <c:pt idx="3645">
                <c:v>-77.256011680092598</c:v>
              </c:pt>
              <c:pt idx="3646">
                <c:v>-77.331900994215616</c:v>
              </c:pt>
              <c:pt idx="3647">
                <c:v>-77.383298756962589</c:v>
              </c:pt>
              <c:pt idx="3648">
                <c:v>-77.444355159688826</c:v>
              </c:pt>
              <c:pt idx="3649">
                <c:v>-77.577851362259779</c:v>
              </c:pt>
              <c:pt idx="3650">
                <c:v>-77.681681742037185</c:v>
              </c:pt>
              <c:pt idx="3651">
                <c:v>-77.677197373475366</c:v>
              </c:pt>
              <c:pt idx="3652">
                <c:v>-77.768954453278667</c:v>
              </c:pt>
              <c:pt idx="3653">
                <c:v>-77.79724047036089</c:v>
              </c:pt>
              <c:pt idx="3654">
                <c:v>-77.905210267272267</c:v>
              </c:pt>
              <c:pt idx="3655">
                <c:v>-78.033877149853581</c:v>
              </c:pt>
              <c:pt idx="3656">
                <c:v>-78.048710061250347</c:v>
              </c:pt>
              <c:pt idx="3657">
                <c:v>-78.171512769558518</c:v>
              </c:pt>
              <c:pt idx="3658">
                <c:v>-78.174272380981179</c:v>
              </c:pt>
              <c:pt idx="3659">
                <c:v>-78.314667612108778</c:v>
              </c:pt>
              <c:pt idx="3660">
                <c:v>-78.33708945491783</c:v>
              </c:pt>
              <c:pt idx="3661">
                <c:v>-78.457477503231189</c:v>
              </c:pt>
              <c:pt idx="3662">
                <c:v>-78.518533905957412</c:v>
              </c:pt>
              <c:pt idx="3663">
                <c:v>-78.556478563018928</c:v>
              </c:pt>
              <c:pt idx="3664">
                <c:v>-78.62753855715232</c:v>
              </c:pt>
              <c:pt idx="3665">
                <c:v>-78.62408904287399</c:v>
              </c:pt>
              <c:pt idx="3666">
                <c:v>-78.715846122677291</c:v>
              </c:pt>
              <c:pt idx="3667">
                <c:v>-78.859345916655371</c:v>
              </c:pt>
              <c:pt idx="3668">
                <c:v>-78.870039410918153</c:v>
              </c:pt>
              <c:pt idx="3669">
                <c:v>-79.005605322056098</c:v>
              </c:pt>
              <c:pt idx="3670">
                <c:v>-79.033546387710487</c:v>
              </c:pt>
              <c:pt idx="3671">
                <c:v>-79.156349096018658</c:v>
              </c:pt>
              <c:pt idx="3672">
                <c:v>-79.220855013023211</c:v>
              </c:pt>
              <c:pt idx="3673">
                <c:v>-79.289155395733943</c:v>
              </c:pt>
              <c:pt idx="3674">
                <c:v>-79.455077032521089</c:v>
              </c:pt>
              <c:pt idx="3675">
                <c:v>-79.485777709598125</c:v>
              </c:pt>
              <c:pt idx="3676">
                <c:v>-79.578914595112764</c:v>
              </c:pt>
              <c:pt idx="3677">
                <c:v>-79.589953040803366</c:v>
              </c:pt>
              <c:pt idx="3678">
                <c:v>-79.689644003446801</c:v>
              </c:pt>
              <c:pt idx="3679">
                <c:v>-79.963880388573173</c:v>
              </c:pt>
              <c:pt idx="3680">
                <c:v>-79.994581065650223</c:v>
              </c:pt>
              <c:pt idx="3681">
                <c:v>-80.005619511340839</c:v>
              </c:pt>
              <c:pt idx="3682">
                <c:v>-79.951807088599068</c:v>
              </c:pt>
              <c:pt idx="3683">
                <c:v>-80.125662608226349</c:v>
              </c:pt>
              <c:pt idx="3684">
                <c:v>-80.131181831071657</c:v>
              </c:pt>
              <c:pt idx="3685">
                <c:v>-80.25363958795198</c:v>
              </c:pt>
              <c:pt idx="3686">
                <c:v>-80.352640647739747</c:v>
              </c:pt>
              <c:pt idx="3687">
                <c:v>-80.319870262095719</c:v>
              </c:pt>
              <c:pt idx="3688">
                <c:v>-80.460955396078958</c:v>
              </c:pt>
              <c:pt idx="3689">
                <c:v>-80.522011798805224</c:v>
              </c:pt>
              <c:pt idx="3690">
                <c:v>-80.608939558618857</c:v>
              </c:pt>
              <c:pt idx="3691">
                <c:v>-80.759683332581417</c:v>
              </c:pt>
              <c:pt idx="3692">
                <c:v>-80.74967974117429</c:v>
              </c:pt>
              <c:pt idx="3693">
                <c:v>-80.931124192213872</c:v>
              </c:pt>
              <c:pt idx="3694">
                <c:v>-80.961824869290922</c:v>
              </c:pt>
              <c:pt idx="3695">
                <c:v>-81.073934083336297</c:v>
              </c:pt>
              <c:pt idx="3696">
                <c:v>-81.111188837542144</c:v>
              </c:pt>
              <c:pt idx="3697">
                <c:v>-81.180869025964185</c:v>
              </c:pt>
              <c:pt idx="3698">
                <c:v>-81.204670674484603</c:v>
              </c:pt>
              <c:pt idx="3699">
                <c:v>-81.296427754287876</c:v>
              </c:pt>
              <c:pt idx="3700">
                <c:v>-81.435443179704151</c:v>
              </c:pt>
              <c:pt idx="3701">
                <c:v>-81.500294048136553</c:v>
              </c:pt>
              <c:pt idx="3702">
                <c:v>-81.515471910961153</c:v>
              </c:pt>
              <c:pt idx="3703">
                <c:v>-81.576873265115239</c:v>
              </c:pt>
              <c:pt idx="3704">
                <c:v>-81.724857427655138</c:v>
              </c:pt>
              <c:pt idx="3705">
                <c:v>-81.761767230433151</c:v>
              </c:pt>
              <c:pt idx="3706">
                <c:v>-81.767976356134113</c:v>
              </c:pt>
              <c:pt idx="3707">
                <c:v>-81.879050715896</c:v>
              </c:pt>
              <c:pt idx="3708">
                <c:v>-81.909406441545201</c:v>
              </c:pt>
              <c:pt idx="3709">
                <c:v>-82.04600720696665</c:v>
              </c:pt>
              <c:pt idx="3710">
                <c:v>-82.186747389522068</c:v>
              </c:pt>
              <c:pt idx="3711">
                <c:v>-82.221587483733103</c:v>
              </c:pt>
              <c:pt idx="3712">
                <c:v>-82.360947860577198</c:v>
              </c:pt>
              <c:pt idx="3713">
                <c:v>-82.422349214731284</c:v>
              </c:pt>
              <c:pt idx="3714">
                <c:v>-82.511691634539744</c:v>
              </c:pt>
              <c:pt idx="3715">
                <c:v>-82.554465611590885</c:v>
              </c:pt>
              <c:pt idx="3716">
                <c:v>-82.669679388486756</c:v>
              </c:pt>
              <c:pt idx="3717">
                <c:v>-82.761436468290057</c:v>
              </c:pt>
              <c:pt idx="3718">
                <c:v>-82.861817333789148</c:v>
              </c:pt>
              <c:pt idx="3719">
                <c:v>-82.888723545160019</c:v>
              </c:pt>
              <c:pt idx="3720">
                <c:v>-83.020839942019649</c:v>
              </c:pt>
              <c:pt idx="3721">
                <c:v>-83.078101879039764</c:v>
              </c:pt>
              <c:pt idx="3722">
                <c:v>-83.200559635920087</c:v>
              </c:pt>
              <c:pt idx="3723">
                <c:v>-83.339920012764196</c:v>
              </c:pt>
              <c:pt idx="3724">
                <c:v>-83.315428461388109</c:v>
              </c:pt>
              <c:pt idx="3725">
                <c:v>-83.311289044254124</c:v>
              </c:pt>
              <c:pt idx="3726">
                <c:v>-83.433746801134461</c:v>
              </c:pt>
              <c:pt idx="3727">
                <c:v>-83.596218923643306</c:v>
              </c:pt>
              <c:pt idx="3728">
                <c:v>-83.647961637818099</c:v>
              </c:pt>
              <c:pt idx="3729">
                <c:v>-83.728680271930756</c:v>
              </c:pt>
              <c:pt idx="3730">
                <c:v>-83.8338904574195</c:v>
              </c:pt>
              <c:pt idx="3731">
                <c:v>-83.925992488650607</c:v>
              </c:pt>
              <c:pt idx="3732">
                <c:v>-83.902880742985886</c:v>
              </c:pt>
              <c:pt idx="3733">
                <c:v>-84.007056074191112</c:v>
              </c:pt>
              <c:pt idx="3734">
                <c:v>-84.220925959446916</c:v>
              </c:pt>
              <c:pt idx="3735">
                <c:v>-84.244037705111637</c:v>
              </c:pt>
              <c:pt idx="3736">
                <c:v>-84.305439059265723</c:v>
              </c:pt>
              <c:pt idx="3737">
                <c:v>-84.463771764640583</c:v>
              </c:pt>
              <c:pt idx="3738">
                <c:v>-84.405130021909159</c:v>
              </c:pt>
              <c:pt idx="3739">
                <c:v>-84.489988073155814</c:v>
              </c:pt>
              <c:pt idx="3740">
                <c:v>-84.612445830036137</c:v>
              </c:pt>
              <c:pt idx="3741">
                <c:v>-84.707997375545574</c:v>
              </c:pt>
              <c:pt idx="3742">
                <c:v>-84.747321838318427</c:v>
              </c:pt>
              <c:pt idx="3743">
                <c:v>-84.883922603739848</c:v>
              </c:pt>
              <c:pt idx="3744">
                <c:v>-84.956707355012398</c:v>
              </c:pt>
              <c:pt idx="3745">
                <c:v>-85.048809386243505</c:v>
              </c:pt>
              <c:pt idx="3746">
                <c:v>-85.085029286165863</c:v>
              </c:pt>
              <c:pt idx="3747">
                <c:v>-85.257505000081835</c:v>
              </c:pt>
              <c:pt idx="3748">
                <c:v>-85.246811505819053</c:v>
              </c:pt>
              <c:pt idx="3749">
                <c:v>-85.350296934168611</c:v>
              </c:pt>
              <c:pt idx="3750">
                <c:v>-85.472754691048948</c:v>
              </c:pt>
              <c:pt idx="3751">
                <c:v>-85.566236527991407</c:v>
              </c:pt>
              <c:pt idx="3752">
                <c:v>-85.627637882145478</c:v>
              </c:pt>
              <c:pt idx="3753">
                <c:v>-85.711806030536465</c:v>
              </c:pt>
              <c:pt idx="3754">
                <c:v>-85.772862433262716</c:v>
              </c:pt>
              <c:pt idx="3755">
                <c:v>-85.906358635833683</c:v>
              </c:pt>
              <c:pt idx="3756">
                <c:v>-86.030196198425344</c:v>
              </c:pt>
              <c:pt idx="3757">
                <c:v>-86.074694932615643</c:v>
              </c:pt>
              <c:pt idx="3758">
                <c:v>-86.21233055232058</c:v>
              </c:pt>
              <c:pt idx="3759">
                <c:v>-86.242686277969796</c:v>
              </c:pt>
              <c:pt idx="3760">
                <c:v>-86.382046654813877</c:v>
              </c:pt>
              <c:pt idx="3761">
                <c:v>-86.470699171766682</c:v>
              </c:pt>
              <c:pt idx="3762">
                <c:v>-86.52244188594149</c:v>
              </c:pt>
              <c:pt idx="3763">
                <c:v>-86.55314256301854</c:v>
              </c:pt>
              <c:pt idx="3764">
                <c:v>-86.630411682852866</c:v>
              </c:pt>
              <c:pt idx="3765">
                <c:v>-86.740796139759098</c:v>
              </c:pt>
              <c:pt idx="3766">
                <c:v>-86.806681862474989</c:v>
              </c:pt>
              <c:pt idx="3767">
                <c:v>-87.029175533426582</c:v>
              </c:pt>
              <c:pt idx="3768">
                <c:v>-87.059876210503631</c:v>
              </c:pt>
              <c:pt idx="3769">
                <c:v>-87.083677859024021</c:v>
              </c:pt>
              <c:pt idx="3770">
                <c:v>-87.110239118967087</c:v>
              </c:pt>
              <c:pt idx="3771">
                <c:v>-87.262017747213122</c:v>
              </c:pt>
              <c:pt idx="3772">
                <c:v>-87.34584094417626</c:v>
              </c:pt>
              <c:pt idx="3773">
                <c:v>-87.406897346902511</c:v>
              </c:pt>
              <c:pt idx="3774">
                <c:v>-87.541083452329147</c:v>
              </c:pt>
              <c:pt idx="3775">
                <c:v>-87.707350040544114</c:v>
              </c:pt>
              <c:pt idx="3776">
                <c:v>-87.673544800616597</c:v>
              </c:pt>
              <c:pt idx="3777">
                <c:v>-87.796002557496919</c:v>
              </c:pt>
              <c:pt idx="3778">
                <c:v>-87.815319837455519</c:v>
              </c:pt>
              <c:pt idx="3779">
                <c:v>-87.95743982572229</c:v>
              </c:pt>
              <c:pt idx="3780">
                <c:v>-88.073343505473815</c:v>
              </c:pt>
              <c:pt idx="3781">
                <c:v>-88.157856605292622</c:v>
              </c:pt>
              <c:pt idx="3782">
                <c:v>-88.279969410745124</c:v>
              </c:pt>
              <c:pt idx="3783">
                <c:v>-88.366207267703103</c:v>
              </c:pt>
              <c:pt idx="3784">
                <c:v>-88.423814156151025</c:v>
              </c:pt>
              <c:pt idx="3785">
                <c:v>-88.557310358721978</c:v>
              </c:pt>
              <c:pt idx="3786">
                <c:v>-88.574212978685736</c:v>
              </c:pt>
              <c:pt idx="3787">
                <c:v>-88.696325784138253</c:v>
              </c:pt>
              <c:pt idx="3788">
                <c:v>-88.766350923988128</c:v>
              </c:pt>
              <c:pt idx="3789">
                <c:v>-88.957109063579168</c:v>
              </c:pt>
              <c:pt idx="3790">
                <c:v>-88.983325372094399</c:v>
              </c:pt>
              <c:pt idx="3791">
                <c:v>-89.105783128974736</c:v>
              </c:pt>
              <c:pt idx="3792">
                <c:v>-89.13717370890744</c:v>
              </c:pt>
              <c:pt idx="3793">
                <c:v>-89.233070205844712</c:v>
              </c:pt>
              <c:pt idx="3794">
                <c:v>-89.384848834090747</c:v>
              </c:pt>
              <c:pt idx="3795">
                <c:v>-89.500062610986632</c:v>
              </c:pt>
              <c:pt idx="3796">
                <c:v>-89.622520367866954</c:v>
              </c:pt>
              <c:pt idx="3797">
                <c:v>-89.610102116465001</c:v>
              </c:pt>
              <c:pt idx="3798">
                <c:v>-89.756361521865742</c:v>
              </c:pt>
              <c:pt idx="3799">
                <c:v>-89.896066850137657</c:v>
              </c:pt>
              <c:pt idx="3800">
                <c:v>-89.957468204291743</c:v>
              </c:pt>
              <c:pt idx="3801">
                <c:v>-90.01783470416234</c:v>
              </c:pt>
              <c:pt idx="3802">
                <c:v>-90.078891106888591</c:v>
              </c:pt>
              <c:pt idx="3803">
                <c:v>-90.152710712444602</c:v>
              </c:pt>
              <c:pt idx="3804">
                <c:v>-90.269994197907479</c:v>
              </c:pt>
              <c:pt idx="3805">
                <c:v>-90.392451954787802</c:v>
              </c:pt>
              <c:pt idx="3806">
                <c:v>-90.519739031657792</c:v>
              </c:pt>
              <c:pt idx="3807">
                <c:v>-90.54147097161119</c:v>
              </c:pt>
              <c:pt idx="3808">
                <c:v>-90.710842122676667</c:v>
              </c:pt>
              <c:pt idx="3809">
                <c:v>-90.674277271326488</c:v>
              </c:pt>
              <c:pt idx="3810">
                <c:v>-90.796735028206811</c:v>
              </c:pt>
              <c:pt idx="3811">
                <c:v>-91.013364524885262</c:v>
              </c:pt>
              <c:pt idx="3812">
                <c:v>-91.015089282024405</c:v>
              </c:pt>
              <c:pt idx="3813">
                <c:v>-91.198948393058828</c:v>
              </c:pt>
              <c:pt idx="3814">
                <c:v>-91.260349747212913</c:v>
              </c:pt>
              <c:pt idx="3815">
                <c:v>-91.336239061335945</c:v>
              </c:pt>
              <c:pt idx="3816">
                <c:v>-91.362800321278996</c:v>
              </c:pt>
              <c:pt idx="3817">
                <c:v>-91.444898761102991</c:v>
              </c:pt>
              <c:pt idx="3818">
                <c:v>-91.624963406431235</c:v>
              </c:pt>
              <c:pt idx="3819">
                <c:v>-91.686019809157486</c:v>
              </c:pt>
              <c:pt idx="3820">
                <c:v>-91.869533968764074</c:v>
              </c:pt>
              <c:pt idx="3821">
                <c:v>-91.960601145711721</c:v>
              </c:pt>
              <c:pt idx="3822">
                <c:v>-91.931970177201663</c:v>
              </c:pt>
              <c:pt idx="3823">
                <c:v>-92.068570942623097</c:v>
              </c:pt>
              <c:pt idx="3824">
                <c:v>-92.129972296777183</c:v>
              </c:pt>
              <c:pt idx="3825">
                <c:v>-92.290029759291187</c:v>
              </c:pt>
              <c:pt idx="3826">
                <c:v>-92.339012862043319</c:v>
              </c:pt>
              <c:pt idx="3827">
                <c:v>-92.497345567418179</c:v>
              </c:pt>
              <c:pt idx="3828">
                <c:v>-92.558746921572265</c:v>
              </c:pt>
              <c:pt idx="3829">
                <c:v>-92.700177006983324</c:v>
              </c:pt>
              <c:pt idx="3830">
                <c:v>-92.898869029414527</c:v>
              </c:pt>
              <c:pt idx="3831">
                <c:v>-92.848506120951072</c:v>
              </c:pt>
              <c:pt idx="3832">
                <c:v>-92.968549217836554</c:v>
              </c:pt>
              <c:pt idx="3833">
                <c:v>-93.029950571990653</c:v>
              </c:pt>
              <c:pt idx="3834">
                <c:v>-93.126536971783594</c:v>
              </c:pt>
              <c:pt idx="3835">
                <c:v>-93.239336088684652</c:v>
              </c:pt>
              <c:pt idx="3836">
                <c:v>-93.391114716930687</c:v>
              </c:pt>
              <c:pt idx="3837">
                <c:v>-93.469763642476366</c:v>
              </c:pt>
              <c:pt idx="3838">
                <c:v>-93.561865673707473</c:v>
              </c:pt>
              <c:pt idx="3839">
                <c:v>-93.673974887752848</c:v>
              </c:pt>
              <c:pt idx="3840">
                <c:v>-93.781254781808599</c:v>
              </c:pt>
              <c:pt idx="3841">
                <c:v>-93.845760698813152</c:v>
              </c:pt>
              <c:pt idx="3842">
                <c:v>-93.968218455693489</c:v>
              </c:pt>
              <c:pt idx="3843">
                <c:v>-94.078257961171857</c:v>
              </c:pt>
              <c:pt idx="3844">
                <c:v>-94.169325138119504</c:v>
              </c:pt>
              <c:pt idx="3845">
                <c:v>-94.185192903799745</c:v>
              </c:pt>
              <c:pt idx="3846">
                <c:v>-94.303511243546112</c:v>
              </c:pt>
              <c:pt idx="3847">
                <c:v>-94.364912597700211</c:v>
              </c:pt>
              <c:pt idx="3848">
                <c:v>-94.468053074621949</c:v>
              </c:pt>
              <c:pt idx="3849">
                <c:v>-94.601894228620736</c:v>
              </c:pt>
              <c:pt idx="3850">
                <c:v>-94.71572819980527</c:v>
              </c:pt>
              <c:pt idx="3851">
                <c:v>-94.844740033814404</c:v>
              </c:pt>
              <c:pt idx="3852">
                <c:v>-94.905796436540626</c:v>
              </c:pt>
              <c:pt idx="3853">
                <c:v>-95.020320310580829</c:v>
              </c:pt>
              <c:pt idx="3854">
                <c:v>-95.136568941760203</c:v>
              </c:pt>
              <c:pt idx="3855">
                <c:v>-95.204179421615251</c:v>
              </c:pt>
              <c:pt idx="3856">
                <c:v>-95.326637178495588</c:v>
              </c:pt>
              <c:pt idx="3857">
                <c:v>-95.393902706922816</c:v>
              </c:pt>
              <c:pt idx="3858">
                <c:v>-95.561549100849149</c:v>
              </c:pt>
              <c:pt idx="3859">
                <c:v>-95.648131909234948</c:v>
              </c:pt>
              <c:pt idx="3860">
                <c:v>-95.78990694607387</c:v>
              </c:pt>
              <c:pt idx="3861">
                <c:v>-95.912364702954193</c:v>
              </c:pt>
              <c:pt idx="3862">
                <c:v>-96.049310419803462</c:v>
              </c:pt>
              <c:pt idx="3863">
                <c:v>-96.054139739793101</c:v>
              </c:pt>
              <c:pt idx="3864">
                <c:v>-96.135203325333606</c:v>
              </c:pt>
              <c:pt idx="3865">
                <c:v>-96.344933793455425</c:v>
              </c:pt>
              <c:pt idx="3866">
                <c:v>-96.467391550335748</c:v>
              </c:pt>
              <c:pt idx="3867">
                <c:v>-96.4149589333053</c:v>
              </c:pt>
              <c:pt idx="3868">
                <c:v>-96.477050190315055</c:v>
              </c:pt>
              <c:pt idx="3869">
                <c:v>-96.553284455865892</c:v>
              </c:pt>
              <c:pt idx="3870">
                <c:v>-96.706097938395445</c:v>
              </c:pt>
              <c:pt idx="3871">
                <c:v>-96.818207152440806</c:v>
              </c:pt>
              <c:pt idx="3872">
                <c:v>-96.992062672068087</c:v>
              </c:pt>
              <c:pt idx="3873">
                <c:v>-97.143841300314136</c:v>
              </c:pt>
              <c:pt idx="3874">
                <c:v>-97.191789548782765</c:v>
              </c:pt>
              <c:pt idx="3875">
                <c:v>-97.31424730566313</c:v>
              </c:pt>
              <c:pt idx="3876">
                <c:v>-97.398415454054103</c:v>
              </c:pt>
              <c:pt idx="3877">
                <c:v>-97.655404267788882</c:v>
              </c:pt>
              <c:pt idx="3878">
                <c:v>-97.81132231316893</c:v>
              </c:pt>
              <c:pt idx="3879">
                <c:v>-97.872723667322987</c:v>
              </c:pt>
              <c:pt idx="3880">
                <c:v>-97.759234647566288</c:v>
              </c:pt>
              <c:pt idx="3881">
                <c:v>-97.87030900732816</c:v>
              </c:pt>
              <c:pt idx="3882">
                <c:v>-97.981038415662226</c:v>
              </c:pt>
              <c:pt idx="3883">
                <c:v>-98.135921606758757</c:v>
              </c:pt>
              <c:pt idx="3884">
                <c:v>-98.288735089288281</c:v>
              </c:pt>
              <c:pt idx="3885">
                <c:v>-98.467074977477395</c:v>
              </c:pt>
              <c:pt idx="3886">
                <c:v>-98.422576243287068</c:v>
              </c:pt>
              <c:pt idx="3887">
                <c:v>-98.570905357254802</c:v>
              </c:pt>
              <c:pt idx="3888">
                <c:v>-98.674390785604373</c:v>
              </c:pt>
              <c:pt idx="3889">
                <c:v>-98.79650359105689</c:v>
              </c:pt>
              <c:pt idx="3890">
                <c:v>-98.990366293498411</c:v>
              </c:pt>
              <c:pt idx="3891">
                <c:v>-99.026241241992949</c:v>
              </c:pt>
              <c:pt idx="3892">
                <c:v>-99.208720547316048</c:v>
              </c:pt>
              <c:pt idx="3893">
                <c:v>-99.270121901470091</c:v>
              </c:pt>
              <c:pt idx="3894">
                <c:v>-99.304272092825471</c:v>
              </c:pt>
              <c:pt idx="3895">
                <c:v>-99.613003620735029</c:v>
              </c:pt>
              <c:pt idx="3896">
                <c:v>-99.624387017853493</c:v>
              </c:pt>
              <c:pt idx="3897">
                <c:v>-99.687168177718902</c:v>
              </c:pt>
              <c:pt idx="3898">
                <c:v>-99.74822458044514</c:v>
              </c:pt>
              <c:pt idx="3899">
                <c:v>-99.828598263130004</c:v>
              </c:pt>
              <c:pt idx="3900">
                <c:v>-99.973822814247228</c:v>
              </c:pt>
              <c:pt idx="3901">
                <c:v>-100.16251124527129</c:v>
              </c:pt>
              <c:pt idx="3902">
                <c:v>-100.37741598481058</c:v>
              </c:pt>
              <c:pt idx="3903">
                <c:v>-100.43881733896465</c:v>
              </c:pt>
              <c:pt idx="3904">
                <c:v>-100.47641704459834</c:v>
              </c:pt>
              <c:pt idx="3905">
                <c:v>-100.52022587593298</c:v>
              </c:pt>
              <c:pt idx="3906">
                <c:v>-100.84379031523932</c:v>
              </c:pt>
              <c:pt idx="3907">
                <c:v>-100.96624807211967</c:v>
              </c:pt>
              <c:pt idx="3908">
                <c:v>-100.91588516365621</c:v>
              </c:pt>
              <c:pt idx="3909">
                <c:v>-101.00074321490285</c:v>
              </c:pt>
              <c:pt idx="3910">
                <c:v>-101.1211312632162</c:v>
              </c:pt>
              <c:pt idx="3911">
                <c:v>-101.27532455145706</c:v>
              </c:pt>
              <c:pt idx="3912">
                <c:v>-101.42813803398661</c:v>
              </c:pt>
              <c:pt idx="3913">
                <c:v>-101.54611142230509</c:v>
              </c:pt>
              <c:pt idx="3914">
                <c:v>-101.63890335639189</c:v>
              </c:pt>
              <c:pt idx="3915">
                <c:v>-101.72824577620038</c:v>
              </c:pt>
              <c:pt idx="3916">
                <c:v>-101.88105925872991</c:v>
              </c:pt>
              <c:pt idx="3917">
                <c:v>-101.90934527581211</c:v>
              </c:pt>
              <c:pt idx="3918">
                <c:v>-102.19979437804662</c:v>
              </c:pt>
              <c:pt idx="3919">
                <c:v>-102.2894817492829</c:v>
              </c:pt>
              <c:pt idx="3920">
                <c:v>-102.30190000068485</c:v>
              </c:pt>
              <c:pt idx="3921">
                <c:v>-102.4243577575652</c:v>
              </c:pt>
              <c:pt idx="3922">
                <c:v>-102.46195746319886</c:v>
              </c:pt>
              <c:pt idx="3923">
                <c:v>-102.60407745146563</c:v>
              </c:pt>
              <c:pt idx="3924">
                <c:v>-102.73998831403139</c:v>
              </c:pt>
              <c:pt idx="3925">
                <c:v>-102.85727179949426</c:v>
              </c:pt>
              <c:pt idx="3926">
                <c:v>-103.01008528202379</c:v>
              </c:pt>
              <c:pt idx="3927">
                <c:v>-103.13909711603293</c:v>
              </c:pt>
              <c:pt idx="3928">
                <c:v>-103.25224118436179</c:v>
              </c:pt>
              <c:pt idx="3929">
                <c:v>-103.31640214993853</c:v>
              </c:pt>
              <c:pt idx="3930">
                <c:v>-103.4999163095451</c:v>
              </c:pt>
              <c:pt idx="3931">
                <c:v>-103.62202911499762</c:v>
              </c:pt>
              <c:pt idx="3932">
                <c:v>-103.75793997756338</c:v>
              </c:pt>
              <c:pt idx="3933">
                <c:v>-103.82486055456278</c:v>
              </c:pt>
              <c:pt idx="3934">
                <c:v>-103.91420297437124</c:v>
              </c:pt>
              <c:pt idx="3935">
                <c:v>-104.06701645690079</c:v>
              </c:pt>
              <c:pt idx="3936">
                <c:v>-104.17533120524001</c:v>
              </c:pt>
              <c:pt idx="3937">
                <c:v>-104.22948857940962</c:v>
              </c:pt>
              <c:pt idx="3938">
                <c:v>-104.44508322180458</c:v>
              </c:pt>
              <c:pt idx="3939">
                <c:v>-104.50613962453082</c:v>
              </c:pt>
              <c:pt idx="3940">
                <c:v>-104.70241698696721</c:v>
              </c:pt>
              <c:pt idx="3941">
                <c:v>-104.74381115830703</c:v>
              </c:pt>
              <c:pt idx="3942">
                <c:v>-104.97078919782042</c:v>
              </c:pt>
              <c:pt idx="3943">
                <c:v>-105.07806909187616</c:v>
              </c:pt>
              <c:pt idx="3944">
                <c:v>-105.13912549460242</c:v>
              </c:pt>
              <c:pt idx="3945">
                <c:v>-105.26675752290022</c:v>
              </c:pt>
              <c:pt idx="3946">
                <c:v>-105.38542081407439</c:v>
              </c:pt>
              <c:pt idx="3947">
                <c:v>-105.52857565662464</c:v>
              </c:pt>
              <c:pt idx="3948">
                <c:v>-105.65517283063897</c:v>
              </c:pt>
              <c:pt idx="3949">
                <c:v>-105.80798631316847</c:v>
              </c:pt>
              <c:pt idx="3950">
                <c:v>-105.84765572736916</c:v>
              </c:pt>
              <c:pt idx="3951">
                <c:v>-105.98218678422361</c:v>
              </c:pt>
              <c:pt idx="3952">
                <c:v>-106.18743288378361</c:v>
              </c:pt>
              <c:pt idx="3953">
                <c:v>-106.24848928650987</c:v>
              </c:pt>
              <c:pt idx="3954">
                <c:v>-106.46994810317794</c:v>
              </c:pt>
              <c:pt idx="3955">
                <c:v>-106.52376052591974</c:v>
              </c:pt>
              <c:pt idx="3956">
                <c:v>-106.60137459718192</c:v>
              </c:pt>
              <c:pt idx="3957">
                <c:v>-106.868022050896</c:v>
              </c:pt>
              <c:pt idx="3958">
                <c:v>-106.9597791306993</c:v>
              </c:pt>
              <c:pt idx="3959">
                <c:v>-107.04808669622425</c:v>
              </c:pt>
              <c:pt idx="3960">
                <c:v>-107.17744348166123</c:v>
              </c:pt>
              <c:pt idx="3961">
                <c:v>-107.31990842135581</c:v>
              </c:pt>
              <c:pt idx="3962">
                <c:v>-107.50549228952937</c:v>
              </c:pt>
              <c:pt idx="3963">
                <c:v>-107.56654869225562</c:v>
              </c:pt>
              <c:pt idx="3964">
                <c:v>-107.70452926338838</c:v>
              </c:pt>
              <c:pt idx="3965">
                <c:v>-107.80870459459362</c:v>
              </c:pt>
              <c:pt idx="3966">
                <c:v>-107.90149652868043</c:v>
              </c:pt>
              <c:pt idx="3967">
                <c:v>-108.08501068828701</c:v>
              </c:pt>
              <c:pt idx="3968">
                <c:v>-108.21091795944565</c:v>
              </c:pt>
              <c:pt idx="3969">
                <c:v>-108.31336853351173</c:v>
              </c:pt>
              <c:pt idx="3970">
                <c:v>-108.452383958928</c:v>
              </c:pt>
              <c:pt idx="3971">
                <c:v>-108.55931890155588</c:v>
              </c:pt>
              <c:pt idx="3972">
                <c:v>-108.62072025570997</c:v>
              </c:pt>
              <c:pt idx="3973">
                <c:v>-108.83045072383179</c:v>
              </c:pt>
              <c:pt idx="3974">
                <c:v>-108.99395770062412</c:v>
              </c:pt>
              <c:pt idx="3975">
                <c:v>-109.0381114833866</c:v>
              </c:pt>
              <c:pt idx="3976">
                <c:v>-109.19782399447278</c:v>
              </c:pt>
              <c:pt idx="3977">
                <c:v>-109.28923612284824</c:v>
              </c:pt>
              <c:pt idx="3978">
                <c:v>-109.55208911085616</c:v>
              </c:pt>
              <c:pt idx="3979">
                <c:v>-109.66109376205105</c:v>
              </c:pt>
              <c:pt idx="3980">
                <c:v>-109.7100768648032</c:v>
              </c:pt>
              <c:pt idx="3981">
                <c:v>-109.86289034733272</c:v>
              </c:pt>
              <c:pt idx="3982">
                <c:v>-110.0160487812901</c:v>
              </c:pt>
              <c:pt idx="3983">
                <c:v>-110.19266391234005</c:v>
              </c:pt>
              <c:pt idx="3984">
                <c:v>-110.328229823478</c:v>
              </c:pt>
              <c:pt idx="3985">
                <c:v>-110.41308787472465</c:v>
              </c:pt>
              <c:pt idx="3986">
                <c:v>-110.56624630868201</c:v>
              </c:pt>
              <c:pt idx="3987">
                <c:v>-110.62937241997524</c:v>
              </c:pt>
              <c:pt idx="3988">
                <c:v>-110.86497424518446</c:v>
              </c:pt>
              <c:pt idx="3989">
                <c:v>-110.91637200793141</c:v>
              </c:pt>
              <c:pt idx="3990">
                <c:v>-111.07884413044026</c:v>
              </c:pt>
              <c:pt idx="3991">
                <c:v>-111.2316576129698</c:v>
              </c:pt>
              <c:pt idx="3992">
                <c:v>-111.37895187265401</c:v>
              </c:pt>
              <c:pt idx="3993">
                <c:v>-111.54487350944116</c:v>
              </c:pt>
              <c:pt idx="3994">
                <c:v>-111.72183359191894</c:v>
              </c:pt>
              <c:pt idx="3995">
                <c:v>-111.87464707444849</c:v>
              </c:pt>
              <c:pt idx="3996">
                <c:v>-111.81083106029959</c:v>
              </c:pt>
              <c:pt idx="3997">
                <c:v>-112.07885831972497</c:v>
              </c:pt>
              <c:pt idx="3998">
                <c:v>-112.18027403950757</c:v>
              </c:pt>
              <c:pt idx="3999">
                <c:v>-112.32066927063515</c:v>
              </c:pt>
              <c:pt idx="4000">
                <c:v>-112.47348275316469</c:v>
              </c:pt>
              <c:pt idx="4001">
                <c:v>-112.63664477852922</c:v>
              </c:pt>
              <c:pt idx="4002">
                <c:v>-112.80360126959985</c:v>
              </c:pt>
              <c:pt idx="4003">
                <c:v>-112.87086679802708</c:v>
              </c:pt>
              <c:pt idx="4004">
                <c:v>-113.05472590906149</c:v>
              </c:pt>
              <c:pt idx="4005">
                <c:v>-113.25445278577617</c:v>
              </c:pt>
              <c:pt idx="4006">
                <c:v>-113.26928569717293</c:v>
              </c:pt>
              <c:pt idx="4007">
                <c:v>-113.53489829660353</c:v>
              </c:pt>
              <c:pt idx="4008">
                <c:v>-113.5248947051964</c:v>
              </c:pt>
              <c:pt idx="4009">
                <c:v>-113.70806391337516</c:v>
              </c:pt>
              <c:pt idx="4010">
                <c:v>-113.85225361020888</c:v>
              </c:pt>
              <c:pt idx="4011">
                <c:v>-113.98437000706852</c:v>
              </c:pt>
              <c:pt idx="4012">
                <c:v>-114.19306562090682</c:v>
              </c:pt>
              <c:pt idx="4013">
                <c:v>-114.28551260356579</c:v>
              </c:pt>
              <c:pt idx="4014">
                <c:v>-114.46902676317237</c:v>
              </c:pt>
              <c:pt idx="4015">
                <c:v>-114.64529694279447</c:v>
              </c:pt>
              <c:pt idx="4016">
                <c:v>-114.74084848830391</c:v>
              </c:pt>
              <c:pt idx="4017">
                <c:v>-114.93471119074547</c:v>
              </c:pt>
              <c:pt idx="4018">
                <c:v>-114.9957675934717</c:v>
              </c:pt>
              <c:pt idx="4019">
                <c:v>-115.1447866102951</c:v>
              </c:pt>
              <c:pt idx="4020">
                <c:v>-115.21895116727895</c:v>
              </c:pt>
              <c:pt idx="4021">
                <c:v>-115.4172982382823</c:v>
              </c:pt>
              <c:pt idx="4022">
                <c:v>-115.63530754067209</c:v>
              </c:pt>
              <c:pt idx="4023">
                <c:v>-115.69636394339832</c:v>
              </c:pt>
              <c:pt idx="4024">
                <c:v>-115.89402111154601</c:v>
              </c:pt>
              <c:pt idx="4025">
                <c:v>-116.06028769976101</c:v>
              </c:pt>
              <c:pt idx="4026">
                <c:v>-116.23379826796047</c:v>
              </c:pt>
              <c:pt idx="4027">
                <c:v>-116.38385213906734</c:v>
              </c:pt>
              <c:pt idx="4028">
                <c:v>-116.50630989594769</c:v>
              </c:pt>
              <c:pt idx="4029">
                <c:v>-116.68016541557498</c:v>
              </c:pt>
              <c:pt idx="4030">
                <c:v>-116.79882870674915</c:v>
              </c:pt>
              <c:pt idx="4031">
                <c:v>-116.96164578068581</c:v>
              </c:pt>
              <c:pt idx="4032">
                <c:v>-117.14515994029239</c:v>
              </c:pt>
              <c:pt idx="4033">
                <c:v>-117.35282069984721</c:v>
              </c:pt>
              <c:pt idx="4034">
                <c:v>-117.42388069398061</c:v>
              </c:pt>
              <c:pt idx="4035">
                <c:v>-117.53771466516513</c:v>
              </c:pt>
              <c:pt idx="4036">
                <c:v>-117.72157377619953</c:v>
              </c:pt>
              <c:pt idx="4037">
                <c:v>-117.81333085600284</c:v>
              </c:pt>
              <c:pt idx="4038">
                <c:v>-118.0485877297842</c:v>
              </c:pt>
              <c:pt idx="4039">
                <c:v>-118.11412850107227</c:v>
              </c:pt>
              <c:pt idx="4040">
                <c:v>-118.20726538658687</c:v>
              </c:pt>
              <c:pt idx="4041">
                <c:v>-118.42492973754881</c:v>
              </c:pt>
              <c:pt idx="4042">
                <c:v>-118.51668681735211</c:v>
              </c:pt>
              <c:pt idx="4043">
                <c:v>-118.74297495400985</c:v>
              </c:pt>
              <c:pt idx="4044">
                <c:v>-118.83059261667916</c:v>
              </c:pt>
              <c:pt idx="4045">
                <c:v>-118.98927027348185</c:v>
              </c:pt>
              <c:pt idx="4046">
                <c:v>-119.20314015873765</c:v>
              </c:pt>
              <c:pt idx="4047">
                <c:v>-119.3345666527416</c:v>
              </c:pt>
              <c:pt idx="4048">
                <c:v>-119.44633091535914</c:v>
              </c:pt>
              <c:pt idx="4049">
                <c:v>-119.5429173151521</c:v>
              </c:pt>
              <c:pt idx="4050">
                <c:v>-119.73505526045446</c:v>
              </c:pt>
              <c:pt idx="4051">
                <c:v>-119.91856942006102</c:v>
              </c:pt>
              <c:pt idx="4052">
                <c:v>-120.06275911689478</c:v>
              </c:pt>
              <c:pt idx="4053">
                <c:v>-120.28559773927419</c:v>
              </c:pt>
              <c:pt idx="4054">
                <c:v>-120.3211277363409</c:v>
              </c:pt>
              <c:pt idx="4055">
                <c:v>-120.50429694451965</c:v>
              </c:pt>
              <c:pt idx="4056">
                <c:v>-120.79647080389329</c:v>
              </c:pt>
              <c:pt idx="4057">
                <c:v>-120.98412438063383</c:v>
              </c:pt>
              <c:pt idx="4058">
                <c:v>-121.23938843722948</c:v>
              </c:pt>
              <c:pt idx="4059">
                <c:v>-121.15797990026114</c:v>
              </c:pt>
              <c:pt idx="4060">
                <c:v>-121.34114910843989</c:v>
              </c:pt>
              <c:pt idx="4061">
                <c:v>-121.57813073936042</c:v>
              </c:pt>
              <c:pt idx="4062">
                <c:v>-121.70162335052426</c:v>
              </c:pt>
              <c:pt idx="4063">
                <c:v>-121.83511955309518</c:v>
              </c:pt>
              <c:pt idx="4064">
                <c:v>-121.9486085728519</c:v>
              </c:pt>
              <c:pt idx="4065">
                <c:v>-122.1624784581077</c:v>
              </c:pt>
              <c:pt idx="4066">
                <c:v>-122.3011489320961</c:v>
              </c:pt>
              <c:pt idx="4067">
                <c:v>-122.58814852005229</c:v>
              </c:pt>
              <c:pt idx="4068">
                <c:v>-122.88963606797739</c:v>
              </c:pt>
              <c:pt idx="4069">
                <c:v>-122.98104819635283</c:v>
              </c:pt>
              <c:pt idx="4070">
                <c:v>-122.98898207919299</c:v>
              </c:pt>
              <c:pt idx="4071">
                <c:v>-123.15455876455229</c:v>
              </c:pt>
              <c:pt idx="4072">
                <c:v>-123.24045167008244</c:v>
              </c:pt>
              <c:pt idx="4073">
                <c:v>-123.34117748700936</c:v>
              </c:pt>
              <c:pt idx="4074">
                <c:v>-123.55504737226516</c:v>
              </c:pt>
              <c:pt idx="4075">
                <c:v>-123.82859385453588</c:v>
              </c:pt>
              <c:pt idx="4076">
                <c:v>-123.95898549425632</c:v>
              </c:pt>
              <c:pt idx="4077">
                <c:v>-124.15940227382667</c:v>
              </c:pt>
              <c:pt idx="4078">
                <c:v>-124.25081440220214</c:v>
              </c:pt>
              <c:pt idx="4079">
                <c:v>-124.53505437873564</c:v>
              </c:pt>
              <c:pt idx="4080">
                <c:v>-124.72305290690403</c:v>
              </c:pt>
              <c:pt idx="4081">
                <c:v>-124.82550348097011</c:v>
              </c:pt>
              <c:pt idx="4082">
                <c:v>-125.01798637770034</c:v>
              </c:pt>
              <c:pt idx="4083">
                <c:v>-125.11008840893145</c:v>
              </c:pt>
              <c:pt idx="4084">
                <c:v>-125.42433915968631</c:v>
              </c:pt>
              <c:pt idx="4085">
                <c:v>-125.61578720213306</c:v>
              </c:pt>
              <c:pt idx="4086">
                <c:v>-125.68029311913762</c:v>
              </c:pt>
              <c:pt idx="4087">
                <c:v>-125.94659562142385</c:v>
              </c:pt>
              <c:pt idx="4088">
                <c:v>-126.03800774979932</c:v>
              </c:pt>
              <c:pt idx="4089">
                <c:v>-126.26326103217356</c:v>
              </c:pt>
              <c:pt idx="4090">
                <c:v>-126.37468034336325</c:v>
              </c:pt>
              <c:pt idx="4091">
                <c:v>-126.7358444883033</c:v>
              </c:pt>
              <c:pt idx="4092">
                <c:v>-126.9497143735591</c:v>
              </c:pt>
              <c:pt idx="4093">
                <c:v>-127.00559650486785</c:v>
              </c:pt>
              <c:pt idx="4094">
                <c:v>-127.11184154464009</c:v>
              </c:pt>
              <c:pt idx="4095">
                <c:v>-127.34709841842145</c:v>
              </c:pt>
              <c:pt idx="4096">
                <c:v>-127.42126297540531</c:v>
              </c:pt>
              <c:pt idx="4097">
                <c:v>-127.54372073228566</c:v>
              </c:pt>
              <c:pt idx="4098">
                <c:v>-127.74655217185082</c:v>
              </c:pt>
              <c:pt idx="4099">
                <c:v>-127.98456865705487</c:v>
              </c:pt>
              <c:pt idx="4100">
                <c:v>-128.13841699386788</c:v>
              </c:pt>
              <c:pt idx="4101">
                <c:v>-128.33883377343824</c:v>
              </c:pt>
              <c:pt idx="4102">
                <c:v>-128.46129153031859</c:v>
              </c:pt>
              <c:pt idx="4103">
                <c:v>-128.73552791544492</c:v>
              </c:pt>
              <c:pt idx="4104">
                <c:v>-129.00459002915383</c:v>
              </c:pt>
              <c:pt idx="4105">
                <c:v>-129.05460798618947</c:v>
              </c:pt>
              <c:pt idx="4106">
                <c:v>-129.29883359709447</c:v>
              </c:pt>
              <c:pt idx="4107">
                <c:v>-129.35678543697023</c:v>
              </c:pt>
              <c:pt idx="4108">
                <c:v>-129.61066968785451</c:v>
              </c:pt>
              <c:pt idx="4109">
                <c:v>-129.76589783037889</c:v>
              </c:pt>
              <c:pt idx="4110">
                <c:v>-129.95631101854212</c:v>
              </c:pt>
              <c:pt idx="4111">
                <c:v>-130.2005366294471</c:v>
              </c:pt>
              <c:pt idx="4112">
                <c:v>-130.31954487204911</c:v>
              </c:pt>
              <c:pt idx="4113">
                <c:v>-130.53789912586672</c:v>
              </c:pt>
              <c:pt idx="4114">
                <c:v>-130.70106115123122</c:v>
              </c:pt>
              <c:pt idx="4115">
                <c:v>-130.85870395375042</c:v>
              </c:pt>
              <c:pt idx="4116">
                <c:v>-131.10258461322755</c:v>
              </c:pt>
              <c:pt idx="4117">
                <c:v>-131.22883683581406</c:v>
              </c:pt>
              <c:pt idx="4118">
                <c:v>-131.54032797514625</c:v>
              </c:pt>
              <c:pt idx="4119">
                <c:v>-131.62346126925377</c:v>
              </c:pt>
              <c:pt idx="4120">
                <c:v>-131.86768688015877</c:v>
              </c:pt>
              <c:pt idx="4121">
                <c:v>-132.02188016839963</c:v>
              </c:pt>
              <c:pt idx="4122">
                <c:v>-132.18607704804765</c:v>
              </c:pt>
              <c:pt idx="4123">
                <c:v>-132.38890848761281</c:v>
              </c:pt>
              <c:pt idx="4124">
                <c:v>-132.60001876144594</c:v>
              </c:pt>
              <c:pt idx="4125">
                <c:v>-132.84458932377876</c:v>
              </c:pt>
              <c:pt idx="4126">
                <c:v>-132.91564931791214</c:v>
              </c:pt>
              <c:pt idx="4127">
                <c:v>-133.19299026588902</c:v>
              </c:pt>
              <c:pt idx="4128">
                <c:v>-133.42893704252606</c:v>
              </c:pt>
              <c:pt idx="4129">
                <c:v>-133.55656907082385</c:v>
              </c:pt>
              <c:pt idx="4130">
                <c:v>-133.80079468172886</c:v>
              </c:pt>
              <c:pt idx="4131">
                <c:v>-133.91566350719688</c:v>
              </c:pt>
              <c:pt idx="4132">
                <c:v>-134.14091678957115</c:v>
              </c:pt>
              <c:pt idx="4133">
                <c:v>-134.24095270364239</c:v>
              </c:pt>
              <c:pt idx="4134">
                <c:v>-134.48552326597522</c:v>
              </c:pt>
              <c:pt idx="4135">
                <c:v>-134.75424042825628</c:v>
              </c:pt>
              <c:pt idx="4136">
                <c:v>-134.8949806108117</c:v>
              </c:pt>
              <c:pt idx="4137">
                <c:v>-135.25338514432909</c:v>
              </c:pt>
              <c:pt idx="4138">
                <c:v>-135.28029135569997</c:v>
              </c:pt>
              <c:pt idx="4139">
                <c:v>-135.5248619180328</c:v>
              </c:pt>
              <c:pt idx="4140">
                <c:v>-135.75252986040186</c:v>
              </c:pt>
              <c:pt idx="4141">
                <c:v>-135.94018343714242</c:v>
              </c:pt>
              <c:pt idx="4142">
                <c:v>-136.20545108514517</c:v>
              </c:pt>
              <c:pt idx="4143">
                <c:v>-136.32790884202549</c:v>
              </c:pt>
              <c:pt idx="4144">
                <c:v>-136.59352144145609</c:v>
              </c:pt>
              <c:pt idx="4145">
                <c:v>-136.72908735259404</c:v>
              </c:pt>
              <c:pt idx="4146">
                <c:v>-136.97089830350421</c:v>
              </c:pt>
              <c:pt idx="4147">
                <c:v>-137.26169235716654</c:v>
              </c:pt>
              <c:pt idx="4148">
                <c:v>-137.38380516261901</c:v>
              </c:pt>
              <c:pt idx="4149">
                <c:v>-137.62251155067872</c:v>
              </c:pt>
              <c:pt idx="4150">
                <c:v>-137.74703901612602</c:v>
              </c:pt>
              <c:pt idx="4151">
                <c:v>-138.15063218668936</c:v>
              </c:pt>
              <c:pt idx="4152">
                <c:v>-138.3638121690895</c:v>
              </c:pt>
              <c:pt idx="4153">
                <c:v>-138.48626992596985</c:v>
              </c:pt>
              <c:pt idx="4154">
                <c:v>-138.65288146561264</c:v>
              </c:pt>
              <c:pt idx="4155">
                <c:v>-138.75809165110141</c:v>
              </c:pt>
              <c:pt idx="4156">
                <c:v>-139.05785444188734</c:v>
              </c:pt>
              <c:pt idx="4157">
                <c:v>-139.33278072986934</c:v>
              </c:pt>
              <c:pt idx="4158">
                <c:v>-139.44868440962088</c:v>
              </c:pt>
              <c:pt idx="4159">
                <c:v>-139.72292079474727</c:v>
              </c:pt>
              <c:pt idx="4160">
                <c:v>-139.91712844861664</c:v>
              </c:pt>
              <c:pt idx="4161">
                <c:v>-140.16894299093394</c:v>
              </c:pt>
              <c:pt idx="4162">
                <c:v>-140.29105579638644</c:v>
              </c:pt>
              <c:pt idx="4163">
                <c:v>-140.64842547562031</c:v>
              </c:pt>
              <c:pt idx="4164">
                <c:v>-140.889201572247</c:v>
              </c:pt>
              <c:pt idx="4165">
                <c:v>-141.03339126908074</c:v>
              </c:pt>
              <c:pt idx="4166">
                <c:v>-141.26795824000644</c:v>
              </c:pt>
              <c:pt idx="4167">
                <c:v>-141.39041599688679</c:v>
              </c:pt>
              <c:pt idx="4168">
                <c:v>-141.66327257630181</c:v>
              </c:pt>
              <c:pt idx="4169">
                <c:v>-141.9447529414127</c:v>
              </c:pt>
              <c:pt idx="4170">
                <c:v>-142.05582730117456</c:v>
              </c:pt>
              <c:pt idx="4171">
                <c:v>-142.36110931480579</c:v>
              </c:pt>
              <c:pt idx="4172">
                <c:v>-142.52944561158779</c:v>
              </c:pt>
              <c:pt idx="4173">
                <c:v>-142.8136855881213</c:v>
              </c:pt>
              <c:pt idx="4174">
                <c:v>-142.93200392786761</c:v>
              </c:pt>
              <c:pt idx="4175">
                <c:v>-143.24832438718948</c:v>
              </c:pt>
              <c:pt idx="4176">
                <c:v>-143.52290572374372</c:v>
              </c:pt>
              <c:pt idx="4177">
                <c:v>-143.66778532343312</c:v>
              </c:pt>
              <c:pt idx="4178">
                <c:v>-143.90511190578147</c:v>
              </c:pt>
              <c:pt idx="4179">
                <c:v>-144.03101917694011</c:v>
              </c:pt>
              <c:pt idx="4180">
                <c:v>-144.33595623914354</c:v>
              </c:pt>
              <c:pt idx="4181">
                <c:v>-144.66331514415603</c:v>
              </c:pt>
              <c:pt idx="4182">
                <c:v>-144.77369960106225</c:v>
              </c:pt>
              <c:pt idx="4183">
                <c:v>-145.10519792320872</c:v>
              </c:pt>
              <c:pt idx="4184">
                <c:v>-145.23317490293437</c:v>
              </c:pt>
              <c:pt idx="4185">
                <c:v>-145.50810119091639</c:v>
              </c:pt>
              <c:pt idx="4186">
                <c:v>-145.65608535345629</c:v>
              </c:pt>
              <c:pt idx="4187">
                <c:v>-145.97999474419049</c:v>
              </c:pt>
              <c:pt idx="4188">
                <c:v>-146.23387899507478</c:v>
              </c:pt>
              <c:pt idx="4189">
                <c:v>-146.4449892689079</c:v>
              </c:pt>
              <c:pt idx="4190">
                <c:v>-146.71957060546211</c:v>
              </c:pt>
              <c:pt idx="4191">
                <c:v>-146.84685768233209</c:v>
              </c:pt>
              <c:pt idx="4192">
                <c:v>-147.13385727028827</c:v>
              </c:pt>
              <c:pt idx="4193">
                <c:v>-147.4111982182651</c:v>
              </c:pt>
              <c:pt idx="4194">
                <c:v>-147.56366674936683</c:v>
              </c:pt>
              <c:pt idx="4195">
                <c:v>-147.91931167146154</c:v>
              </c:pt>
              <c:pt idx="4196">
                <c:v>-147.98795700560007</c:v>
              </c:pt>
              <c:pt idx="4197">
                <c:v>-148.43190949321976</c:v>
              </c:pt>
              <c:pt idx="4198">
                <c:v>-148.47157890742042</c:v>
              </c:pt>
              <c:pt idx="4199">
                <c:v>-148.77651596962383</c:v>
              </c:pt>
              <c:pt idx="4200">
                <c:v>-149.16355147165126</c:v>
              </c:pt>
              <c:pt idx="4201">
                <c:v>-149.40501747113362</c:v>
              </c:pt>
              <c:pt idx="4202">
                <c:v>-149.63578997635318</c:v>
              </c:pt>
              <c:pt idx="4203">
                <c:v>-149.75997249037263</c:v>
              </c:pt>
              <c:pt idx="4204">
                <c:v>-150.06525450400392</c:v>
              </c:pt>
              <c:pt idx="4205">
                <c:v>-150.38985379759373</c:v>
              </c:pt>
              <c:pt idx="4206">
                <c:v>-150.57578261719516</c:v>
              </c:pt>
              <c:pt idx="4207">
                <c:v>-150.81793851953316</c:v>
              </c:pt>
              <c:pt idx="4208">
                <c:v>-150.97040705063489</c:v>
              </c:pt>
              <c:pt idx="4209">
                <c:v>-151.44023089534193</c:v>
              </c:pt>
              <c:pt idx="4210">
                <c:v>-151.51370554947016</c:v>
              </c:pt>
              <c:pt idx="4211">
                <c:v>-151.82174717452406</c:v>
              </c:pt>
              <c:pt idx="4212">
                <c:v>-152.14117219669643</c:v>
              </c:pt>
              <c:pt idx="4213">
                <c:v>-152.29364072779811</c:v>
              </c:pt>
              <c:pt idx="4214">
                <c:v>-152.67826156983071</c:v>
              </c:pt>
              <c:pt idx="4215">
                <c:v>-152.88971679509166</c:v>
              </c:pt>
              <c:pt idx="4216">
                <c:v>-153.21259133154237</c:v>
              </c:pt>
              <c:pt idx="4217">
                <c:v>-153.54857402225065</c:v>
              </c:pt>
              <c:pt idx="4218">
                <c:v>-153.63343207349732</c:v>
              </c:pt>
              <c:pt idx="4219">
                <c:v>-154.01529330410722</c:v>
              </c:pt>
              <c:pt idx="4220">
                <c:v>-154.1750058151934</c:v>
              </c:pt>
              <c:pt idx="4221">
                <c:v>-154.52685627158198</c:v>
              </c:pt>
              <c:pt idx="4222">
                <c:v>-154.6796697541115</c:v>
              </c:pt>
              <c:pt idx="4223">
                <c:v>-155.011168076258</c:v>
              </c:pt>
              <c:pt idx="4224">
                <c:v>-155.28850902423483</c:v>
              </c:pt>
              <c:pt idx="4225">
                <c:v>-155.45857007815599</c:v>
              </c:pt>
              <c:pt idx="4226">
                <c:v>-155.71003966904544</c:v>
              </c:pt>
              <c:pt idx="4227">
                <c:v>-155.92321965144558</c:v>
              </c:pt>
              <c:pt idx="4228">
                <c:v>-156.34647505339535</c:v>
              </c:pt>
              <c:pt idx="4229">
                <c:v>-156.64244337847515</c:v>
              </c:pt>
              <c:pt idx="4230">
                <c:v>-156.85665821515875</c:v>
              </c:pt>
              <c:pt idx="4231">
                <c:v>-157.19229595443923</c:v>
              </c:pt>
              <c:pt idx="4232">
                <c:v>-157.38891826830343</c:v>
              </c:pt>
              <c:pt idx="4233">
                <c:v>-157.62348523922913</c:v>
              </c:pt>
              <c:pt idx="4234">
                <c:v>-158.02431879836982</c:v>
              </c:pt>
              <c:pt idx="4235">
                <c:v>-158.15402053523462</c:v>
              </c:pt>
              <c:pt idx="4236">
                <c:v>-158.45930254886588</c:v>
              </c:pt>
              <c:pt idx="4237">
                <c:v>-158.62177467137471</c:v>
              </c:pt>
              <c:pt idx="4238">
                <c:v>-159.05744832472641</c:v>
              </c:pt>
              <c:pt idx="4239">
                <c:v>-159.24510190146697</c:v>
              </c:pt>
              <c:pt idx="4240">
                <c:v>-159.63938138347885</c:v>
              </c:pt>
              <c:pt idx="4241">
                <c:v>-160.00606475126418</c:v>
              </c:pt>
              <c:pt idx="4242">
                <c:v>-160.21958968509216</c:v>
              </c:pt>
              <c:pt idx="4243">
                <c:v>-160.50451956448131</c:v>
              </c:pt>
              <c:pt idx="4244">
                <c:v>-160.66112751271703</c:v>
              </c:pt>
              <c:pt idx="4245">
                <c:v>-161.02746592907454</c:v>
              </c:pt>
              <c:pt idx="4246">
                <c:v>-161.11370378603249</c:v>
              </c:pt>
              <c:pt idx="4247">
                <c:v>-161.62423189922376</c:v>
              </c:pt>
              <c:pt idx="4248">
                <c:v>-162.02196089551393</c:v>
              </c:pt>
              <c:pt idx="4249">
                <c:v>-162.14752321524475</c:v>
              </c:pt>
              <c:pt idx="4250">
                <c:v>-162.51351668017443</c:v>
              </c:pt>
              <c:pt idx="4251">
                <c:v>-162.73911491397649</c:v>
              </c:pt>
              <c:pt idx="4252">
                <c:v>-163.06854352755599</c:v>
              </c:pt>
              <c:pt idx="4253">
                <c:v>-163.49076407522227</c:v>
              </c:pt>
              <c:pt idx="4254">
                <c:v>-163.68117726338548</c:v>
              </c:pt>
              <c:pt idx="4255">
                <c:v>-164.04717072831517</c:v>
              </c:pt>
              <c:pt idx="4256">
                <c:v>-164.21240246224664</c:v>
              </c:pt>
              <c:pt idx="4257">
                <c:v>-164.74535241824697</c:v>
              </c:pt>
              <c:pt idx="4258">
                <c:v>-164.81951697523081</c:v>
              </c:pt>
              <c:pt idx="4259">
                <c:v>-165.18585539158832</c:v>
              </c:pt>
              <c:pt idx="4260">
                <c:v>-165.61635477352254</c:v>
              </c:pt>
              <c:pt idx="4261">
                <c:v>-165.81021747596409</c:v>
              </c:pt>
              <c:pt idx="4262">
                <c:v>-166.11998385815716</c:v>
              </c:pt>
              <c:pt idx="4263">
                <c:v>-166.42250626036576</c:v>
              </c:pt>
              <c:pt idx="4264">
                <c:v>-166.84955612802165</c:v>
              </c:pt>
              <c:pt idx="4265">
                <c:v>-167.18001959588466</c:v>
              </c:pt>
              <c:pt idx="4266">
                <c:v>-167.41562142109387</c:v>
              </c:pt>
              <c:pt idx="4267">
                <c:v>-167.86233352013616</c:v>
              </c:pt>
              <c:pt idx="4268">
                <c:v>-168.07620340539199</c:v>
              </c:pt>
              <c:pt idx="4269">
                <c:v>-168.38803949615203</c:v>
              </c:pt>
              <c:pt idx="4270">
                <c:v>-168.88097508652388</c:v>
              </c:pt>
              <c:pt idx="4271">
                <c:v>-169.0155061433783</c:v>
              </c:pt>
              <c:pt idx="4272">
                <c:v>-169.44807523387954</c:v>
              </c:pt>
              <c:pt idx="4273">
                <c:v>-169.63158939348611</c:v>
              </c:pt>
              <c:pt idx="4274">
                <c:v>-169.99102878128699</c:v>
              </c:pt>
              <c:pt idx="4275">
                <c:v>-170.21352245223858</c:v>
              </c:pt>
              <c:pt idx="4276">
                <c:v>-170.64264202846147</c:v>
              </c:pt>
              <c:pt idx="4277">
                <c:v>-171.0493397618753</c:v>
              </c:pt>
              <c:pt idx="4278">
                <c:v>-171.26286469570326</c:v>
              </c:pt>
              <c:pt idx="4279">
                <c:v>-171.62126922922062</c:v>
              </c:pt>
              <c:pt idx="4280">
                <c:v>-171.7861560117243</c:v>
              </c:pt>
              <c:pt idx="4281">
                <c:v>-172.23148830505531</c:v>
              </c:pt>
              <c:pt idx="4282">
                <c:v>-172.75098515537016</c:v>
              </c:pt>
              <c:pt idx="4283">
                <c:v>-172.96485504062596</c:v>
              </c:pt>
              <c:pt idx="4284">
                <c:v>-173.47158868811104</c:v>
              </c:pt>
              <c:pt idx="4285">
                <c:v>-173.50642878232205</c:v>
              </c:pt>
              <c:pt idx="4286">
                <c:v>-173.93313369855019</c:v>
              </c:pt>
              <c:pt idx="4287">
                <c:v>-174.36052851763392</c:v>
              </c:pt>
              <c:pt idx="4288">
                <c:v>-174.57025898575569</c:v>
              </c:pt>
              <c:pt idx="4289">
                <c:v>-175.03007923905565</c:v>
              </c:pt>
              <c:pt idx="4290">
                <c:v>-175.21773281579621</c:v>
              </c:pt>
              <c:pt idx="4291">
                <c:v>-175.63960841203468</c:v>
              </c:pt>
              <c:pt idx="4292">
                <c:v>-176.09735895676766</c:v>
              </c:pt>
              <c:pt idx="4293">
                <c:v>-176.33916990767779</c:v>
              </c:pt>
              <c:pt idx="4294">
                <c:v>-176.78933152099847</c:v>
              </c:pt>
              <c:pt idx="4295">
                <c:v>-177.08943926321223</c:v>
              </c:pt>
              <c:pt idx="4296">
                <c:v>-177.51683408229599</c:v>
              </c:pt>
              <c:pt idx="4297">
                <c:v>-177.82142619307157</c:v>
              </c:pt>
              <c:pt idx="4298">
                <c:v>-178.39577032041174</c:v>
              </c:pt>
              <c:pt idx="4299">
                <c:v>-178.7279585454138</c:v>
              </c:pt>
              <c:pt idx="4300">
                <c:v>-178.84938144801066</c:v>
              </c:pt>
              <c:pt idx="4301">
                <c:v>-179.30747694417147</c:v>
              </c:pt>
              <c:pt idx="4302">
                <c:v>-179.22227394149698</c:v>
              </c:pt>
              <c:pt idx="4303">
                <c:v>-179.86629825725919</c:v>
              </c:pt>
              <c:pt idx="4304">
                <c:v>-180.35095501336303</c:v>
              </c:pt>
              <c:pt idx="4305">
                <c:v>-180.55930567577352</c:v>
              </c:pt>
              <c:pt idx="4306">
                <c:v>-181.07776767180488</c:v>
              </c:pt>
              <c:pt idx="4307">
                <c:v>-181.23368571718493</c:v>
              </c:pt>
              <c:pt idx="4308">
                <c:v>-181.89116313863255</c:v>
              </c:pt>
              <c:pt idx="4309">
                <c:v>-182.02914370976535</c:v>
              </c:pt>
              <c:pt idx="4310">
                <c:v>-182.51690502871966</c:v>
              </c:pt>
              <c:pt idx="4311">
                <c:v>-183.07434653609604</c:v>
              </c:pt>
              <c:pt idx="4312">
                <c:v>-183.33237020411434</c:v>
              </c:pt>
              <c:pt idx="4313">
                <c:v>-183.73906793752815</c:v>
              </c:pt>
              <c:pt idx="4314">
                <c:v>-184.01744373978852</c:v>
              </c:pt>
              <c:pt idx="4315">
                <c:v>-184.50555001017068</c:v>
              </c:pt>
              <c:pt idx="4316">
                <c:v>-184.95709142920265</c:v>
              </c:pt>
              <c:pt idx="4317">
                <c:v>-185.11887364885584</c:v>
              </c:pt>
              <c:pt idx="4318">
                <c:v>-185.72219369613387</c:v>
              </c:pt>
              <c:pt idx="4319">
                <c:v>-185.96641930703885</c:v>
              </c:pt>
              <c:pt idx="4320">
                <c:v>-186.52489566869875</c:v>
              </c:pt>
              <c:pt idx="4321">
                <c:v>-186.70944468258887</c:v>
              </c:pt>
              <c:pt idx="4322">
                <c:v>-187.47351209523654</c:v>
              </c:pt>
              <c:pt idx="4323">
                <c:v>-187.88814371149053</c:v>
              </c:pt>
              <c:pt idx="4324">
                <c:v>-188.13236932239548</c:v>
              </c:pt>
              <c:pt idx="4325">
                <c:v>-188.57321724716471</c:v>
              </c:pt>
              <c:pt idx="4326">
                <c:v>-188.76328548390003</c:v>
              </c:pt>
              <c:pt idx="4327">
                <c:v>-189.30485922559623</c:v>
              </c:pt>
              <c:pt idx="4328">
                <c:v>-189.86299063582825</c:v>
              </c:pt>
              <c:pt idx="4329">
                <c:v>-190.13757197238249</c:v>
              </c:pt>
              <c:pt idx="4330">
                <c:v>-190.64637532843452</c:v>
              </c:pt>
              <c:pt idx="4331">
                <c:v>-190.92509608212274</c:v>
              </c:pt>
              <c:pt idx="4332">
                <c:v>-191.30868206987179</c:v>
              </c:pt>
              <c:pt idx="4333">
                <c:v>-191.85715484012456</c:v>
              </c:pt>
              <c:pt idx="4334">
                <c:v>-192.29800276489377</c:v>
              </c:pt>
              <c:pt idx="4335">
                <c:v>-192.88269543506888</c:v>
              </c:pt>
              <c:pt idx="4336">
                <c:v>-193.15003279163864</c:v>
              </c:pt>
              <c:pt idx="4337">
                <c:v>-193.74748866464353</c:v>
              </c:pt>
              <c:pt idx="4338">
                <c:v>-194.02207000119773</c:v>
              </c:pt>
              <c:pt idx="4339">
                <c:v>-194.46809219738441</c:v>
              </c:pt>
              <c:pt idx="4340">
                <c:v>-195.04623079043068</c:v>
              </c:pt>
              <c:pt idx="4341">
                <c:v>-195.35116785263412</c:v>
              </c:pt>
              <c:pt idx="4342">
                <c:v>-195.93103120281955</c:v>
              </c:pt>
              <c:pt idx="4343">
                <c:v>-196.13420759381259</c:v>
              </c:pt>
              <c:pt idx="4344">
                <c:v>-196.6737116269417</c:v>
              </c:pt>
              <c:pt idx="4345">
                <c:v>-197.2928994399</c:v>
              </c:pt>
              <c:pt idx="4346">
                <c:v>-197.62094824776815</c:v>
              </c:pt>
              <c:pt idx="4347">
                <c:v>-198.23116732360279</c:v>
              </c:pt>
              <c:pt idx="4348">
                <c:v>-198.38053129185403</c:v>
              </c:pt>
              <c:pt idx="4349">
                <c:v>-199.0176565790596</c:v>
              </c:pt>
              <c:pt idx="4350">
                <c:v>-199.25187859855748</c:v>
              </c:pt>
              <c:pt idx="4351">
                <c:v>-200.10080406245186</c:v>
              </c:pt>
              <c:pt idx="4352">
                <c:v>-200.65031168698806</c:v>
              </c:pt>
              <c:pt idx="4353">
                <c:v>-200.91592428641866</c:v>
              </c:pt>
              <c:pt idx="4354">
                <c:v>-201.41403414820792</c:v>
              </c:pt>
              <c:pt idx="4355">
                <c:v>-201.60617209351028</c:v>
              </c:pt>
              <c:pt idx="4356">
                <c:v>-202.216391169345</c:v>
              </c:pt>
              <c:pt idx="4357">
                <c:v>-202.9221617906891</c:v>
              </c:pt>
              <c:pt idx="4358">
                <c:v>-202.99287683339466</c:v>
              </c:pt>
              <c:pt idx="4359">
                <c:v>-203.71761978326953</c:v>
              </c:pt>
              <c:pt idx="4360">
                <c:v>-204.14156508807497</c:v>
              </c:pt>
              <c:pt idx="4361">
                <c:v>-204.81284056663586</c:v>
              </c:pt>
              <c:pt idx="4362">
                <c:v>-205.31164033128078</c:v>
              </c:pt>
              <c:pt idx="4363">
                <c:v>-205.83631145301314</c:v>
              </c:pt>
              <c:pt idx="4364">
                <c:v>-206.17332899800496</c:v>
              </c:pt>
              <c:pt idx="4365">
                <c:v>-206.63452905701621</c:v>
              </c:pt>
              <c:pt idx="4366">
                <c:v>-207.30580453557715</c:v>
              </c:pt>
              <c:pt idx="4367">
                <c:v>-207.55968878646144</c:v>
              </c:pt>
              <c:pt idx="4368">
                <c:v>-208.22130562504307</c:v>
              </c:pt>
              <c:pt idx="4369">
                <c:v>-208.8225559637541</c:v>
              </c:pt>
              <c:pt idx="4370">
                <c:v>-209.15784875160674</c:v>
              </c:pt>
              <c:pt idx="4371">
                <c:v>-209.91363732998647</c:v>
              </c:pt>
              <c:pt idx="4372">
                <c:v>-210.16614177515942</c:v>
              </c:pt>
              <c:pt idx="4373">
                <c:v>-210.8836407450498</c:v>
              </c:pt>
              <c:pt idx="4374">
                <c:v>-211.61942214061534</c:v>
              </c:pt>
              <c:pt idx="4375">
                <c:v>-211.95471492846792</c:v>
              </c:pt>
              <c:pt idx="4376">
                <c:v>-212.64151322128129</c:v>
              </c:pt>
              <c:pt idx="4377">
                <c:v>-212.88056456076879</c:v>
              </c:pt>
              <c:pt idx="4378">
                <c:v>-213.72190109325086</c:v>
              </c:pt>
              <c:pt idx="4379">
                <c:v>-214.24519240927188</c:v>
              </c:pt>
              <c:pt idx="4380">
                <c:v>-214.94751351633769</c:v>
              </c:pt>
              <c:pt idx="4381">
                <c:v>-215.37145882114314</c:v>
              </c:pt>
              <c:pt idx="4382">
                <c:v>-215.68743432903713</c:v>
              </c:pt>
              <c:pt idx="4383">
                <c:v>-216.4584007702415</c:v>
              </c:pt>
              <c:pt idx="4384">
                <c:v>-216.85474996082036</c:v>
              </c:pt>
              <c:pt idx="4385">
                <c:v>-217.57880300783955</c:v>
              </c:pt>
              <c:pt idx="4386">
                <c:v>-218.30596061770925</c:v>
              </c:pt>
              <c:pt idx="4387">
                <c:v>-218.76716067672055</c:v>
              </c:pt>
              <c:pt idx="4388">
                <c:v>-219.50535673228086</c:v>
              </c:pt>
              <c:pt idx="4389">
                <c:v>-219.87135019721052</c:v>
              </c:pt>
              <c:pt idx="4390">
                <c:v>-220.62955343558508</c:v>
              </c:pt>
              <c:pt idx="4391">
                <c:v>-220.93173088636587</c:v>
              </c:pt>
              <c:pt idx="4392">
                <c:v>-221.81480654161561</c:v>
              </c:pt>
              <c:pt idx="4393">
                <c:v>-222.57749414855195</c:v>
              </c:pt>
              <c:pt idx="4394">
                <c:v>-222.80895655662715</c:v>
              </c:pt>
              <c:pt idx="4395">
                <c:v>-223.68582308617587</c:v>
              </c:pt>
              <c:pt idx="4396">
                <c:v>-224.05664587109521</c:v>
              </c:pt>
              <c:pt idx="4397">
                <c:v>-224.83899570941804</c:v>
              </c:pt>
              <c:pt idx="4398">
                <c:v>-225.63169409057576</c:v>
              </c:pt>
              <c:pt idx="4399">
                <c:v>-226.03563221256692</c:v>
              </c:pt>
              <c:pt idx="4400">
                <c:v>-226.89111175359011</c:v>
              </c:pt>
              <c:pt idx="4401">
                <c:v>-227.27676744990617</c:v>
              </c:pt>
              <c:pt idx="4402">
                <c:v>-228.12500301094491</c:v>
              </c:pt>
              <c:pt idx="4403">
                <c:v>-228.52100725009589</c:v>
              </c:pt>
              <c:pt idx="4404">
                <c:v>-229.35509980259349</c:v>
              </c:pt>
              <c:pt idx="4405">
                <c:v>-230.2971621520025</c:v>
              </c:pt>
              <c:pt idx="4406">
                <c:v>-230.70110027399366</c:v>
              </c:pt>
              <c:pt idx="4407">
                <c:v>-231.49448855800711</c:v>
              </c:pt>
              <c:pt idx="4408">
                <c:v>-231.84288950011734</c:v>
              </c:pt>
              <c:pt idx="4409">
                <c:v>-232.77736291811399</c:v>
              </c:pt>
              <c:pt idx="4410">
                <c:v>-233.54315508790083</c:v>
              </c:pt>
              <c:pt idx="4411">
                <c:v>-233.95709680129914</c:v>
              </c:pt>
              <c:pt idx="4412">
                <c:v>-234.87190798790942</c:v>
              </c:pt>
              <c:pt idx="4413">
                <c:v>-235.28619465273559</c:v>
              </c:pt>
              <c:pt idx="4414">
                <c:v>-236.16892535655748</c:v>
              </c:pt>
              <c:pt idx="4415">
                <c:v>-237.06269450606996</c:v>
              </c:pt>
              <c:pt idx="4416">
                <c:v>-237.64635232196156</c:v>
              </c:pt>
              <c:pt idx="4417">
                <c:v>-238.59220913707665</c:v>
              </c:pt>
              <c:pt idx="4418">
                <c:v>-238.94198988489825</c:v>
              </c:pt>
              <c:pt idx="4419">
                <c:v>-239.83817369440558</c:v>
              </c:pt>
              <c:pt idx="4420">
                <c:v>-240.30075355912817</c:v>
              </c:pt>
              <c:pt idx="4421">
                <c:v>-241.24592047138768</c:v>
              </c:pt>
              <c:pt idx="4422">
                <c:v>-242.10105506098304</c:v>
              </c:pt>
              <c:pt idx="4423">
                <c:v>-242.59123103993218</c:v>
              </c:pt>
              <c:pt idx="4424">
                <c:v>-243.70611405468492</c:v>
              </c:pt>
              <c:pt idx="4425">
                <c:v>-244.0828010138774</c:v>
              </c:pt>
              <c:pt idx="4426">
                <c:v>-245.05866860321387</c:v>
              </c:pt>
              <c:pt idx="4427">
                <c:v>-245.9990061954837</c:v>
              </c:pt>
              <c:pt idx="4428">
                <c:v>-246.52954149148914</c:v>
              </c:pt>
              <c:pt idx="4429">
                <c:v>-247.5919918892115</c:v>
              </c:pt>
              <c:pt idx="4430">
                <c:v>-248.32294396478733</c:v>
              </c:pt>
              <c:pt idx="4431">
                <c:v>-249.29984640840735</c:v>
              </c:pt>
              <c:pt idx="4432">
                <c:v>-249.68343239615641</c:v>
              </c:pt>
              <c:pt idx="4433">
                <c:v>-250.56340348855568</c:v>
              </c:pt>
              <c:pt idx="4434">
                <c:v>-251.65241514622105</c:v>
              </c:pt>
              <c:pt idx="4435">
                <c:v>-252.17122209368026</c:v>
              </c:pt>
              <c:pt idx="4436">
                <c:v>-253.27472171131456</c:v>
              </c:pt>
              <c:pt idx="4437">
                <c:v>-253.5969063449096</c:v>
              </c:pt>
              <c:pt idx="4438">
                <c:v>-254.68108868258531</c:v>
              </c:pt>
              <c:pt idx="4439">
                <c:v>-255.85012907150769</c:v>
              </c:pt>
              <c:pt idx="4440">
                <c:v>-256.4003265988996</c:v>
              </c:pt>
              <c:pt idx="4441">
                <c:v>-257.49589233369375</c:v>
              </c:pt>
              <c:pt idx="4442">
                <c:v>-257.95640248984944</c:v>
              </c:pt>
              <c:pt idx="4443">
                <c:v>-259.19167355291552</c:v>
              </c:pt>
              <c:pt idx="4444">
                <c:v>-260.23687637924621</c:v>
              </c:pt>
              <c:pt idx="4445">
                <c:v>-260.8146700208647</c:v>
              </c:pt>
              <c:pt idx="4446">
                <c:v>-261.85814809005626</c:v>
              </c:pt>
              <c:pt idx="4447">
                <c:v>-262.52045483149357</c:v>
              </c:pt>
              <c:pt idx="4448">
                <c:v>-263.709847354658</c:v>
              </c:pt>
              <c:pt idx="4449">
                <c:v>-264.86819424931758</c:v>
              </c:pt>
              <c:pt idx="4450">
                <c:v>-265.44391818236903</c:v>
              </c:pt>
              <c:pt idx="4451">
                <c:v>-266.48532654299362</c:v>
              </c:pt>
              <c:pt idx="4452">
                <c:v>-266.98343640478294</c:v>
              </c:pt>
              <c:pt idx="4453">
                <c:v>-268.15420155084445</c:v>
              </c:pt>
              <c:pt idx="4454">
                <c:v>-269.34290417115324</c:v>
              </c:pt>
              <c:pt idx="4455">
                <c:v>-270.0252180954048</c:v>
              </c:pt>
              <c:pt idx="4456">
                <c:v>-271.33982798687225</c:v>
              </c:pt>
              <c:pt idx="4457">
                <c:v>-271.86277435146542</c:v>
              </c:pt>
              <c:pt idx="4458">
                <c:v>-273.02181114898065</c:v>
              </c:pt>
              <c:pt idx="4459">
                <c:v>-274.09529999239362</c:v>
              </c:pt>
              <c:pt idx="4460">
                <c:v>-274.7196620767694</c:v>
              </c:pt>
              <c:pt idx="4461">
                <c:v>-275.94768915985105</c:v>
              </c:pt>
              <c:pt idx="4462">
                <c:v>-276.29126078197163</c:v>
              </c:pt>
              <c:pt idx="4463">
                <c:v>-277.44960767663122</c:v>
              </c:pt>
              <c:pt idx="4464">
                <c:v>-278.61968291983709</c:v>
              </c:pt>
              <c:pt idx="4465">
                <c:v>-279.24507985849635</c:v>
              </c:pt>
              <c:pt idx="4466">
                <c:v>-280.36548209609441</c:v>
              </c:pt>
              <c:pt idx="4467">
                <c:v>-280.91257506063585</c:v>
              </c:pt>
              <c:pt idx="4468">
                <c:v>-281.9267322584617</c:v>
              </c:pt>
              <c:pt idx="4469">
                <c:v>-283.05851789317825</c:v>
              </c:pt>
              <c:pt idx="4470">
                <c:v>-283.61630435198248</c:v>
              </c:pt>
              <c:pt idx="4471">
                <c:v>-284.71945901818896</c:v>
              </c:pt>
              <c:pt idx="4472">
                <c:v>-285.23861091707602</c:v>
              </c:pt>
              <c:pt idx="4473">
                <c:v>-286.19205666360341</c:v>
              </c:pt>
              <c:pt idx="4474">
                <c:v>-287.25450706132574</c:v>
              </c:pt>
              <c:pt idx="4475">
                <c:v>-287.71225760605864</c:v>
              </c:pt>
              <c:pt idx="4476">
                <c:v>-288.83128003794542</c:v>
              </c:pt>
              <c:pt idx="4477">
                <c:v>-289.28937553410623</c:v>
              </c:pt>
              <c:pt idx="4478">
                <c:v>-290.02308722110473</c:v>
              </c:pt>
              <c:pt idx="4479">
                <c:v>-290.94962675626124</c:v>
              </c:pt>
              <c:pt idx="4480">
                <c:v>-291.35735934395854</c:v>
              </c:pt>
              <c:pt idx="4481">
                <c:v>-292.24043499920828</c:v>
              </c:pt>
              <c:pt idx="4482">
                <c:v>-292.63678418978719</c:v>
              </c:pt>
              <c:pt idx="4483">
                <c:v>-293.64645701905124</c:v>
              </c:pt>
              <c:pt idx="4484">
                <c:v>-294.28910152910203</c:v>
              </c:pt>
              <c:pt idx="4485">
                <c:v>-294.62128975410423</c:v>
              </c:pt>
              <c:pt idx="4486">
                <c:v>-295.3832874581849</c:v>
              </c:pt>
              <c:pt idx="4487">
                <c:v>-295.95590682838588</c:v>
              </c:pt>
              <c:pt idx="4488">
                <c:v>-296.50817406434481</c:v>
              </c:pt>
              <c:pt idx="4489">
                <c:v>-296.82001015510485</c:v>
              </c:pt>
              <c:pt idx="4490">
                <c:v>-297.71929852746268</c:v>
              </c:pt>
              <c:pt idx="4491">
                <c:v>-298.33089740900863</c:v>
              </c:pt>
              <c:pt idx="4492">
                <c:v>-298.55925525423345</c:v>
              </c:pt>
              <c:pt idx="4493">
                <c:v>-298.9921692961625</c:v>
              </c:pt>
              <c:pt idx="4494">
                <c:v>-299.52511925216282</c:v>
              </c:pt>
              <c:pt idx="4495">
                <c:v>-299.85972213715979</c:v>
              </c:pt>
              <c:pt idx="4496">
                <c:v>-300.52685819858669</c:v>
              </c:pt>
              <c:pt idx="4497">
                <c:v>-300.84076399791377</c:v>
              </c:pt>
              <c:pt idx="4498">
                <c:v>-301.31231259975999</c:v>
              </c:pt>
              <c:pt idx="4499">
                <c:v>-301.77868693018871</c:v>
              </c:pt>
              <c:pt idx="4500">
                <c:v>-302.32853950615282</c:v>
              </c:pt>
              <c:pt idx="4501">
                <c:v>-302.95980061908523</c:v>
              </c:pt>
              <c:pt idx="4502">
                <c:v>-302.99153615044582</c:v>
              </c:pt>
              <c:pt idx="4503">
                <c:v>-303.56657018064158</c:v>
              </c:pt>
              <c:pt idx="4504">
                <c:v>-304.13884459941471</c:v>
              </c:pt>
              <c:pt idx="4505">
                <c:v>-304.38169040460843</c:v>
              </c:pt>
              <c:pt idx="4506">
                <c:v>-304.7870083323109</c:v>
              </c:pt>
              <c:pt idx="4507">
                <c:v>-305.03916782605609</c:v>
              </c:pt>
              <c:pt idx="4508">
                <c:v>-305.66387486185965</c:v>
              </c:pt>
              <c:pt idx="4509">
                <c:v>-305.909480278476</c:v>
              </c:pt>
              <c:pt idx="4510">
                <c:v>-306.37378490033774</c:v>
              </c:pt>
              <c:pt idx="4511">
                <c:v>-306.84705825932315</c:v>
              </c:pt>
              <c:pt idx="4512">
                <c:v>-307.20994716140228</c:v>
              </c:pt>
              <c:pt idx="4513">
                <c:v>-307.38483753531307</c:v>
              </c:pt>
              <c:pt idx="4514">
                <c:v>-307.84258808004603</c:v>
              </c:pt>
              <c:pt idx="4515">
                <c:v>-308.32310541901592</c:v>
              </c:pt>
              <c:pt idx="4516">
                <c:v>-308.65425878973457</c:v>
              </c:pt>
              <c:pt idx="4517">
                <c:v>-308.77119732376963</c:v>
              </c:pt>
              <c:pt idx="4518">
                <c:v>-309.16754651434843</c:v>
              </c:pt>
              <c:pt idx="4519">
                <c:v>-309.60873939054551</c:v>
              </c:pt>
              <c:pt idx="4520">
                <c:v>-309.84537607003824</c:v>
              </c:pt>
              <c:pt idx="4521">
                <c:v>-310.12616653229338</c:v>
              </c:pt>
              <c:pt idx="4522">
                <c:v>-310.3641830174974</c:v>
              </c:pt>
              <c:pt idx="4523">
                <c:v>-310.69913085392216</c:v>
              </c:pt>
              <c:pt idx="4524">
                <c:v>-310.94818578481681</c:v>
              </c:pt>
              <c:pt idx="4525">
                <c:v>-311.32659750114846</c:v>
              </c:pt>
              <c:pt idx="4526">
                <c:v>-311.61428699196028</c:v>
              </c:pt>
              <c:pt idx="4527">
                <c:v>-311.78227833731438</c:v>
              </c:pt>
              <c:pt idx="4528">
                <c:v>-312.02546909393595</c:v>
              </c:pt>
              <c:pt idx="4529">
                <c:v>-312.11895093087838</c:v>
              </c:pt>
              <c:pt idx="4530">
                <c:v>-312.39801663599445</c:v>
              </c:pt>
              <c:pt idx="4531">
                <c:v>-312.65017612973952</c:v>
              </c:pt>
              <c:pt idx="4532">
                <c:v>-312.80091990370209</c:v>
              </c:pt>
              <c:pt idx="4533">
                <c:v>-312.96063241478828</c:v>
              </c:pt>
              <c:pt idx="4534">
                <c:v>-313.54635993924688</c:v>
              </c:pt>
              <c:pt idx="4535">
                <c:v>-313.37698878818139</c:v>
              </c:pt>
              <c:pt idx="4536">
                <c:v>-313.53497654212839</c:v>
              </c:pt>
              <c:pt idx="4537">
                <c:v>-313.68813497608579</c:v>
              </c:pt>
              <c:pt idx="4538">
                <c:v>-314.16451289792167</c:v>
              </c:pt>
              <c:pt idx="4539">
                <c:v>-314.49187180293416</c:v>
              </c:pt>
              <c:pt idx="4540">
                <c:v>-314.49359656007329</c:v>
              </c:pt>
              <c:pt idx="4541">
                <c:v>-314.69401333964367</c:v>
              </c:pt>
              <c:pt idx="4542">
                <c:v>-314.81681604795182</c:v>
              </c:pt>
              <c:pt idx="4543">
                <c:v>-315.22178902422655</c:v>
              </c:pt>
              <c:pt idx="4544">
                <c:v>-315.27215193269001</c:v>
              </c:pt>
              <c:pt idx="4545">
                <c:v>-315.34045231540068</c:v>
              </c:pt>
              <c:pt idx="4546">
                <c:v>-315.37115299247773</c:v>
              </c:pt>
              <c:pt idx="4547">
                <c:v>-315.65677277472258</c:v>
              </c:pt>
              <c:pt idx="4548">
                <c:v>-315.31941027830294</c:v>
              </c:pt>
              <c:pt idx="4549">
                <c:v>-315.29905814406089</c:v>
              </c:pt>
              <c:pt idx="4550">
                <c:v>-315.48809152651279</c:v>
              </c:pt>
              <c:pt idx="4551">
                <c:v>-246.31463675194991</c:v>
              </c:pt>
            </c:numLit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1531136"/>
        <c:axId val="91558656"/>
      </c:scatterChart>
      <c:valAx>
        <c:axId val="91531136"/>
        <c:scaling>
          <c:orientation val="minMax"/>
          <c:max val="4"/>
          <c:min val="-4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>
                    <a:latin typeface="Times New Roman" pitchFamily="18" charset="0"/>
                    <a:cs typeface="Times New Roman" pitchFamily="18" charset="0"/>
                  </a:rPr>
                  <a:t>Applied</a:t>
                </a:r>
                <a:r>
                  <a:rPr lang="en-US" baseline="0">
                    <a:latin typeface="Times New Roman" pitchFamily="18" charset="0"/>
                    <a:cs typeface="Times New Roman" pitchFamily="18" charset="0"/>
                  </a:rPr>
                  <a:t> Field, [T]</a:t>
                </a:r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91558656"/>
        <c:crossesAt val="-800"/>
        <c:crossBetween val="midCat"/>
        <c:majorUnit val="1"/>
        <c:minorUnit val="0.4"/>
      </c:valAx>
      <c:valAx>
        <c:axId val="91558656"/>
        <c:scaling>
          <c:orientation val="minMax"/>
          <c:max val="400"/>
          <c:min val="-4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>
                    <a:latin typeface="Times New Roman" pitchFamily="18" charset="0"/>
                    <a:cs typeface="Times New Roman" pitchFamily="18" charset="0"/>
                  </a:rPr>
                  <a:t>Magnetization,</a:t>
                </a:r>
                <a:r>
                  <a:rPr lang="en-US" baseline="0">
                    <a:latin typeface="Times New Roman" pitchFamily="18" charset="0"/>
                    <a:cs typeface="Times New Roman" pitchFamily="18" charset="0"/>
                  </a:rPr>
                  <a:t> [mT]</a:t>
                </a:r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8.3889188834563981E-4"/>
              <c:y val="0.2372265873015873"/>
            </c:manualLayout>
          </c:layout>
          <c:overlay val="0"/>
        </c:title>
        <c:numFmt formatCode="#,##0" sourceLinked="0"/>
        <c:majorTickMark val="out"/>
        <c:minorTickMark val="none"/>
        <c:tickLblPos val="low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91531136"/>
        <c:crossesAt val="-4"/>
        <c:crossBetween val="midCat"/>
      </c:valAx>
    </c:plotArea>
    <c:legend>
      <c:legendPos val="r"/>
      <c:layout>
        <c:manualLayout>
          <c:xMode val="edge"/>
          <c:yMode val="edge"/>
          <c:x val="0.74688333333333434"/>
          <c:y val="4.638240740740749E-2"/>
          <c:w val="0.17556574074074074"/>
          <c:h val="0.13299074074074074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IC!$N$8</c:f>
              <c:strCache>
                <c:ptCount val="1"/>
                <c:pt idx="0">
                  <c:v>CERN @ 12T&amp;4,35K</c:v>
                </c:pt>
              </c:strCache>
            </c:strRef>
          </c:tx>
          <c:spPr>
            <a:ln w="28575">
              <a:noFill/>
            </a:ln>
          </c:spPr>
          <c:xVal>
            <c:numRef>
              <c:f>IC!$M$9:$M$23</c:f>
              <c:numCache>
                <c:formatCode>General</c:formatCode>
                <c:ptCount val="1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4</c:v>
                </c:pt>
                <c:pt idx="10">
                  <c:v>4</c:v>
                </c:pt>
                <c:pt idx="11">
                  <c:v>4</c:v>
                </c:pt>
                <c:pt idx="12">
                  <c:v>5</c:v>
                </c:pt>
                <c:pt idx="13">
                  <c:v>5</c:v>
                </c:pt>
                <c:pt idx="14">
                  <c:v>5</c:v>
                </c:pt>
              </c:numCache>
            </c:numRef>
          </c:xVal>
          <c:yVal>
            <c:numRef>
              <c:f>IC!$N$9:$N$23</c:f>
              <c:numCache>
                <c:formatCode>General</c:formatCode>
                <c:ptCount val="15"/>
                <c:pt idx="0">
                  <c:v>940</c:v>
                </c:pt>
                <c:pt idx="1">
                  <c:v>931.9</c:v>
                </c:pt>
                <c:pt idx="3">
                  <c:v>953.5</c:v>
                </c:pt>
                <c:pt idx="4">
                  <c:v>974.8</c:v>
                </c:pt>
                <c:pt idx="5">
                  <c:v>963.5</c:v>
                </c:pt>
                <c:pt idx="6">
                  <c:v>937.5</c:v>
                </c:pt>
                <c:pt idx="7">
                  <c:v>948.9</c:v>
                </c:pt>
                <c:pt idx="8">
                  <c:v>962.4</c:v>
                </c:pt>
                <c:pt idx="9">
                  <c:v>960.2</c:v>
                </c:pt>
                <c:pt idx="10">
                  <c:v>942.3</c:v>
                </c:pt>
                <c:pt idx="11">
                  <c:v>939.3</c:v>
                </c:pt>
                <c:pt idx="12">
                  <c:v>977</c:v>
                </c:pt>
                <c:pt idx="13">
                  <c:v>966.6</c:v>
                </c:pt>
                <c:pt idx="14">
                  <c:v>978.6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IC!$O$8</c:f>
              <c:strCache>
                <c:ptCount val="1"/>
                <c:pt idx="0">
                  <c:v>OST @ 12T&amp;4,2K</c:v>
                </c:pt>
              </c:strCache>
            </c:strRef>
          </c:tx>
          <c:spPr>
            <a:ln w="28575">
              <a:noFill/>
            </a:ln>
          </c:spPr>
          <c:xVal>
            <c:numRef>
              <c:f>IC!$M$9:$M$23</c:f>
              <c:numCache>
                <c:formatCode>General</c:formatCode>
                <c:ptCount val="1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4</c:v>
                </c:pt>
                <c:pt idx="10">
                  <c:v>4</c:v>
                </c:pt>
                <c:pt idx="11">
                  <c:v>4</c:v>
                </c:pt>
                <c:pt idx="12">
                  <c:v>5</c:v>
                </c:pt>
                <c:pt idx="13">
                  <c:v>5</c:v>
                </c:pt>
                <c:pt idx="14">
                  <c:v>5</c:v>
                </c:pt>
              </c:numCache>
            </c:numRef>
          </c:xVal>
          <c:yVal>
            <c:numRef>
              <c:f>IC!$O$9:$O$23</c:f>
              <c:numCache>
                <c:formatCode>General</c:formatCode>
                <c:ptCount val="15"/>
                <c:pt idx="0">
                  <c:v>1047</c:v>
                </c:pt>
                <c:pt idx="1">
                  <c:v>1034</c:v>
                </c:pt>
                <c:pt idx="2">
                  <c:v>1043</c:v>
                </c:pt>
                <c:pt idx="3">
                  <c:v>1024</c:v>
                </c:pt>
                <c:pt idx="4">
                  <c:v>1019</c:v>
                </c:pt>
                <c:pt idx="5">
                  <c:v>1019</c:v>
                </c:pt>
                <c:pt idx="6">
                  <c:v>1060</c:v>
                </c:pt>
                <c:pt idx="7">
                  <c:v>1036</c:v>
                </c:pt>
                <c:pt idx="8">
                  <c:v>1061</c:v>
                </c:pt>
                <c:pt idx="9">
                  <c:v>1020</c:v>
                </c:pt>
                <c:pt idx="10">
                  <c:v>1021</c:v>
                </c:pt>
                <c:pt idx="11">
                  <c:v>1031</c:v>
                </c:pt>
                <c:pt idx="12">
                  <c:v>1057</c:v>
                </c:pt>
                <c:pt idx="13">
                  <c:v>1075</c:v>
                </c:pt>
                <c:pt idx="14">
                  <c:v>1074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626048"/>
        <c:axId val="42628224"/>
      </c:scatterChart>
      <c:valAx>
        <c:axId val="426260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lang="en-US" sz="1400" noProof="0"/>
                </a:pPr>
                <a:r>
                  <a:rPr lang="en-US" sz="1400" noProof="0"/>
                  <a:t>Billets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2628224"/>
        <c:crosses val="autoZero"/>
        <c:crossBetween val="midCat"/>
        <c:majorUnit val="1"/>
      </c:valAx>
      <c:valAx>
        <c:axId val="4262822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 baseline="0"/>
                </a:pPr>
                <a:r>
                  <a:rPr lang="en-US" sz="1400" baseline="0"/>
                  <a:t>Critical current [A]</a:t>
                </a:r>
              </a:p>
            </c:rich>
          </c:tx>
          <c:layout>
            <c:manualLayout>
              <c:xMode val="edge"/>
              <c:yMode val="edge"/>
              <c:x val="8.9007565643079659E-3"/>
              <c:y val="0.2568719037508846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2626048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71378502920779763"/>
          <c:y val="0.10231093724749378"/>
          <c:w val="0.27019360897644806"/>
          <c:h val="0.12163409510116968"/>
        </c:manualLayout>
      </c:layout>
      <c:overlay val="0"/>
      <c:spPr>
        <a:effectLst>
          <a:outerShdw blurRad="50800" dist="50800" dir="5400000" algn="ctr" rotWithShape="0">
            <a:schemeClr val="tx1"/>
          </a:outerShdw>
        </a:effectLst>
      </c:spPr>
      <c:txPr>
        <a:bodyPr/>
        <a:lstStyle/>
        <a:p>
          <a:pPr>
            <a:defRPr sz="1400" baseline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0.14159</cdr:x>
      <cdr:y>0.44134</cdr:y>
    </cdr:from>
    <cdr:to>
      <cdr:x>0.82737</cdr:x>
      <cdr:y>0.44205</cdr:y>
    </cdr:to>
    <cdr:cxnSp macro="">
      <cdr:nvCxnSpPr>
        <cdr:cNvPr id="2" name="Connecteur droit 1"/>
        <cdr:cNvCxnSpPr/>
      </cdr:nvCxnSpPr>
      <cdr:spPr>
        <a:xfrm xmlns:a="http://schemas.openxmlformats.org/drawingml/2006/main">
          <a:off x="867196" y="2139701"/>
          <a:ext cx="4200103" cy="3433"/>
        </a:xfrm>
        <a:prstGeom xmlns:a="http://schemas.openxmlformats.org/drawingml/2006/main" prst="line">
          <a:avLst/>
        </a:prstGeom>
        <a:ln xmlns:a="http://schemas.openxmlformats.org/drawingml/2006/main" w="127000">
          <a:solidFill>
            <a:srgbClr val="FF0000">
              <a:alpha val="20000"/>
            </a:srgbClr>
          </a:solidFill>
        </a:ln>
        <a:effectLst xmlns:a="http://schemas.openxmlformats.org/drawingml/2006/main">
          <a:outerShdw blurRad="50800" dist="50800" dir="5400000" algn="ctr" rotWithShape="0">
            <a:srgbClr val="000000">
              <a:alpha val="0"/>
            </a:srgbClr>
          </a:outerShdw>
        </a:effectLst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0.24583</cdr:x>
      <cdr:y>0.66667</cdr:y>
    </cdr:from>
    <cdr:to>
      <cdr:x>0.69583</cdr:x>
      <cdr:y>1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1123950" y="1828800"/>
          <a:ext cx="2057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0.14166</cdr:x>
      <cdr:y>0.85185</cdr:y>
    </cdr:from>
    <cdr:to>
      <cdr:x>0.8071</cdr:x>
      <cdr:y>0.85185</cdr:y>
    </cdr:to>
    <cdr:cxnSp macro="">
      <cdr:nvCxnSpPr>
        <cdr:cNvPr id="4" name="Connecteur droit 3"/>
        <cdr:cNvCxnSpPr/>
      </cdr:nvCxnSpPr>
      <cdr:spPr>
        <a:xfrm xmlns:a="http://schemas.openxmlformats.org/drawingml/2006/main">
          <a:off x="1145575" y="4381500"/>
          <a:ext cx="5381238" cy="0"/>
        </a:xfrm>
        <a:prstGeom xmlns:a="http://schemas.openxmlformats.org/drawingml/2006/main" prst="line">
          <a:avLst/>
        </a:prstGeom>
        <a:ln xmlns:a="http://schemas.openxmlformats.org/drawingml/2006/main" w="127000">
          <a:solidFill>
            <a:srgbClr val="FF0000">
              <a:alpha val="43000"/>
            </a:srgb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0.83075</cdr:x>
      <cdr:y>0.78334</cdr:y>
    </cdr:from>
    <cdr:to>
      <cdr:x>0.99016</cdr:x>
      <cdr:y>0.95</cdr:y>
    </cdr:to>
    <cdr:sp macro="" textlink="">
      <cdr:nvSpPr>
        <cdr:cNvPr id="5" name="ZoneTexte 4"/>
        <cdr:cNvSpPr txBox="1"/>
      </cdr:nvSpPr>
      <cdr:spPr>
        <a:xfrm xmlns:a="http://schemas.openxmlformats.org/drawingml/2006/main">
          <a:off x="6433186" y="4029092"/>
          <a:ext cx="1234440" cy="8572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dirty="0">
              <a:solidFill>
                <a:srgbClr val="FF0000"/>
              </a:solidFill>
            </a:rPr>
            <a:t>Minimal</a:t>
          </a:r>
          <a:r>
            <a:rPr lang="en-US" sz="1400" baseline="0" dirty="0">
              <a:solidFill>
                <a:srgbClr val="FF0000"/>
              </a:solidFill>
            </a:rPr>
            <a:t> </a:t>
          </a:r>
        </a:p>
        <a:p xmlns:a="http://schemas.openxmlformats.org/drawingml/2006/main">
          <a:r>
            <a:rPr lang="en-US" sz="1400" baseline="0" dirty="0">
              <a:solidFill>
                <a:srgbClr val="FF0000"/>
              </a:solidFill>
            </a:rPr>
            <a:t>specified </a:t>
          </a:r>
        </a:p>
        <a:p xmlns:a="http://schemas.openxmlformats.org/drawingml/2006/main">
          <a:r>
            <a:rPr lang="en-US" sz="1400" baseline="0" dirty="0">
              <a:solidFill>
                <a:srgbClr val="FF0000"/>
              </a:solidFill>
            </a:rPr>
            <a:t>current</a:t>
          </a:r>
        </a:p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0.81154</cdr:x>
      <cdr:y>0.28328</cdr:y>
    </cdr:from>
    <cdr:to>
      <cdr:x>1</cdr:x>
      <cdr:y>0.80387</cdr:y>
    </cdr:to>
    <cdr:sp macro="" textlink="">
      <cdr:nvSpPr>
        <cdr:cNvPr id="8" name="ZoneTexte 7"/>
        <cdr:cNvSpPr txBox="1"/>
      </cdr:nvSpPr>
      <cdr:spPr>
        <a:xfrm xmlns:a="http://schemas.openxmlformats.org/drawingml/2006/main">
          <a:off x="6562701" y="1457064"/>
          <a:ext cx="1524024" cy="26776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r>
            <a:rPr lang="en-US" sz="1400" dirty="0" smtClean="0"/>
            <a:t>A critical current decrease between qualification and pilot production of 1% can be noticed due to a lower temperature for the final plateau of the heat treatment</a:t>
          </a:r>
          <a:endParaRPr lang="en-US" sz="14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0.16986</cdr:x>
      <cdr:y>0.0588</cdr:y>
    </cdr:from>
    <cdr:to>
      <cdr:x>0.43779</cdr:x>
      <cdr:y>0.15287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39140" y="190500"/>
          <a:ext cx="116586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100" dirty="0"/>
            <a:t>1 mm RRP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0.17981</cdr:x>
      <cdr:y>0.04714</cdr:y>
    </cdr:from>
    <cdr:to>
      <cdr:x>0.42567</cdr:x>
      <cdr:y>0.16906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668758" y="135776"/>
          <a:ext cx="914400" cy="3511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r-FR" sz="1100" dirty="0" smtClean="0">
              <a:latin typeface="Times New Roman" pitchFamily="18" charset="0"/>
              <a:cs typeface="Times New Roman" pitchFamily="18" charset="0"/>
            </a:rPr>
            <a:t>1 mm PIT</a:t>
          </a:r>
          <a:endParaRPr lang="en-US" sz="11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18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487" y="0"/>
            <a:ext cx="294618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814"/>
            <a:ext cx="294618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487" y="9431814"/>
            <a:ext cx="294618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39A5CDA1-5F18-476E-893F-92A6CD258E1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45193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18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487" y="0"/>
            <a:ext cx="294618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887" y="4715907"/>
            <a:ext cx="4983903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814"/>
            <a:ext cx="294618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487" y="9431814"/>
            <a:ext cx="294618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CC4C5432-75DE-4123-96C4-9D0E70F361F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12473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irfu-i.cea.fr/Page/276/irfulogo_V2cea-saclay_1.png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100"/>
          <p:cNvSpPr>
            <a:spLocks noChangeShapeType="1"/>
          </p:cNvSpPr>
          <p:nvPr/>
        </p:nvSpPr>
        <p:spPr bwMode="auto">
          <a:xfrm>
            <a:off x="1082675" y="533400"/>
            <a:ext cx="8061325" cy="0"/>
          </a:xfrm>
          <a:prstGeom prst="line">
            <a:avLst/>
          </a:prstGeom>
          <a:noFill/>
          <a:ln w="28575">
            <a:solidFill>
              <a:srgbClr val="8ABBD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fr-FR"/>
          </a:p>
        </p:txBody>
      </p:sp>
      <p:sp>
        <p:nvSpPr>
          <p:cNvPr id="5" name="Line 1101"/>
          <p:cNvSpPr>
            <a:spLocks noChangeShapeType="1"/>
          </p:cNvSpPr>
          <p:nvPr/>
        </p:nvSpPr>
        <p:spPr bwMode="auto">
          <a:xfrm>
            <a:off x="1082675" y="6324600"/>
            <a:ext cx="8061325" cy="0"/>
          </a:xfrm>
          <a:prstGeom prst="line">
            <a:avLst/>
          </a:prstGeom>
          <a:noFill/>
          <a:ln w="28575">
            <a:solidFill>
              <a:srgbClr val="F8D93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fr-FR"/>
          </a:p>
        </p:txBody>
      </p:sp>
      <p:sp>
        <p:nvSpPr>
          <p:cNvPr id="6" name="Rectangle 1103"/>
          <p:cNvSpPr>
            <a:spLocks noChangeArrowheads="1"/>
          </p:cNvSpPr>
          <p:nvPr/>
        </p:nvSpPr>
        <p:spPr bwMode="auto">
          <a:xfrm>
            <a:off x="1179513" y="6380163"/>
            <a:ext cx="5740400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eaLnBrk="0" hangingPunct="0"/>
            <a:r>
              <a:rPr lang="en-US" sz="1400" dirty="0" err="1" smtClean="0">
                <a:solidFill>
                  <a:srgbClr val="5E5E5E"/>
                </a:solidFill>
                <a:latin typeface="Arial" charset="0"/>
              </a:rPr>
              <a:t>Eucard</a:t>
            </a:r>
            <a:r>
              <a:rPr lang="en-US" sz="1400" dirty="0" smtClean="0">
                <a:solidFill>
                  <a:srgbClr val="5E5E5E"/>
                </a:solidFill>
                <a:latin typeface="Arial" charset="0"/>
              </a:rPr>
              <a:t> meeting	INFN-LASA Milano	18-19 September  2012</a:t>
            </a:r>
          </a:p>
        </p:txBody>
      </p:sp>
      <p:sp>
        <p:nvSpPr>
          <p:cNvPr id="7" name="Text Box 1135"/>
          <p:cNvSpPr txBox="1">
            <a:spLocks noChangeArrowheads="1"/>
          </p:cNvSpPr>
          <p:nvPr/>
        </p:nvSpPr>
        <p:spPr bwMode="auto">
          <a:xfrm>
            <a:off x="7092950" y="6386513"/>
            <a:ext cx="1830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fr-FR"/>
          </a:p>
        </p:txBody>
      </p:sp>
      <p:sp>
        <p:nvSpPr>
          <p:cNvPr id="8" name="Text Box 1136"/>
          <p:cNvSpPr txBox="1">
            <a:spLocks noChangeArrowheads="1"/>
          </p:cNvSpPr>
          <p:nvPr/>
        </p:nvSpPr>
        <p:spPr bwMode="auto">
          <a:xfrm>
            <a:off x="6858000" y="6400800"/>
            <a:ext cx="20939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 eaLnBrk="0" hangingPunct="0"/>
            <a:r>
              <a:rPr lang="fr-FR" sz="1400">
                <a:solidFill>
                  <a:srgbClr val="5E5E5E"/>
                </a:solidFill>
                <a:latin typeface="Arial" charset="0"/>
              </a:rPr>
              <a:t>C. Berriaud</a:t>
            </a:r>
          </a:p>
        </p:txBody>
      </p:sp>
      <p:pic>
        <p:nvPicPr>
          <p:cNvPr id="9" name="Picture 2" descr="irfulogo_V2cea-saclay_1.png">
            <a:hlinkClick r:id="rId2" tooltip="irfulogo_V2cea-saclay_1.png"/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69863" y="766763"/>
            <a:ext cx="717550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1" descr="cern_logo_white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6675" y="5519738"/>
            <a:ext cx="1111250" cy="1076325"/>
          </a:xfrm>
          <a:prstGeom prst="rect">
            <a:avLst/>
          </a:prstGeom>
          <a:noFill/>
        </p:spPr>
      </p:pic>
      <p:sp>
        <p:nvSpPr>
          <p:cNvPr id="20518" name="Rectangle 38"/>
          <p:cNvSpPr>
            <a:spLocks noGrp="1" noChangeArrowheads="1"/>
          </p:cNvSpPr>
          <p:nvPr>
            <p:ph type="ctrTitle" sz="quarter"/>
          </p:nvPr>
        </p:nvSpPr>
        <p:spPr>
          <a:xfrm>
            <a:off x="1147763" y="1350963"/>
            <a:ext cx="7772400" cy="1470025"/>
          </a:xfrm>
        </p:spPr>
        <p:txBody>
          <a:bodyPr/>
          <a:lstStyle>
            <a:lvl1pPr algn="ctr">
              <a:defRPr sz="3200" smtClean="0"/>
            </a:lvl1pPr>
          </a:lstStyle>
          <a:p>
            <a:r>
              <a:rPr lang="fr-FR" smtClean="0"/>
              <a:t>Cliquez pour modifier le style du titre</a:t>
            </a:r>
          </a:p>
        </p:txBody>
      </p:sp>
      <p:sp>
        <p:nvSpPr>
          <p:cNvPr id="20519" name="Rectangle 3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33563" y="3308350"/>
            <a:ext cx="6400800" cy="1752600"/>
          </a:xfrm>
        </p:spPr>
        <p:txBody>
          <a:bodyPr/>
          <a:lstStyle>
            <a:lvl1pPr marL="190500" indent="0" algn="ctr">
              <a:buFontTx/>
              <a:buNone/>
              <a:defRPr sz="2000" b="1" smtClean="0"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Cliquez pour modifier le style des sous-titres du masque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8088" y="115888"/>
            <a:ext cx="7467600" cy="431800"/>
          </a:xfrm>
        </p:spPr>
        <p:txBody>
          <a:bodyPr/>
          <a:lstStyle/>
          <a:p>
            <a:r>
              <a:rPr lang="fr-FR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208088" y="735013"/>
            <a:ext cx="7478712" cy="5391150"/>
          </a:xfrm>
        </p:spPr>
        <p:txBody>
          <a:bodyPr/>
          <a:lstStyle/>
          <a:p>
            <a:pPr lvl="0"/>
            <a:endParaRPr lang="fr-FR" noProof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8088" y="115888"/>
            <a:ext cx="7467600" cy="431800"/>
          </a:xfrm>
        </p:spPr>
        <p:txBody>
          <a:bodyPr/>
          <a:lstStyle/>
          <a:p>
            <a:r>
              <a:rPr lang="fr-FR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08088" y="735013"/>
            <a:ext cx="3662362" cy="5391150"/>
          </a:xfrm>
        </p:spPr>
        <p:txBody>
          <a:bodyPr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2850" y="735013"/>
            <a:ext cx="3663950" cy="5391150"/>
          </a:xfrm>
        </p:spPr>
        <p:txBody>
          <a:bodyPr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irfu-i.cea.fr/Page/276/irfulogo_V2cea-saclay_1.png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0" name="Line 1100"/>
          <p:cNvSpPr>
            <a:spLocks noChangeShapeType="1"/>
          </p:cNvSpPr>
          <p:nvPr/>
        </p:nvSpPr>
        <p:spPr bwMode="auto">
          <a:xfrm>
            <a:off x="1082675" y="533400"/>
            <a:ext cx="8061325" cy="0"/>
          </a:xfrm>
          <a:prstGeom prst="line">
            <a:avLst/>
          </a:prstGeom>
          <a:noFill/>
          <a:ln w="28575">
            <a:solidFill>
              <a:srgbClr val="8ABBD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fr-FR"/>
          </a:p>
        </p:txBody>
      </p:sp>
      <p:sp>
        <p:nvSpPr>
          <p:cNvPr id="6221" name="Line 1101"/>
          <p:cNvSpPr>
            <a:spLocks noChangeShapeType="1"/>
          </p:cNvSpPr>
          <p:nvPr/>
        </p:nvSpPr>
        <p:spPr bwMode="auto">
          <a:xfrm>
            <a:off x="1082675" y="6324600"/>
            <a:ext cx="8061325" cy="0"/>
          </a:xfrm>
          <a:prstGeom prst="line">
            <a:avLst/>
          </a:prstGeom>
          <a:noFill/>
          <a:ln w="28575">
            <a:solidFill>
              <a:srgbClr val="F8D93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fr-FR"/>
          </a:p>
        </p:txBody>
      </p:sp>
      <p:sp>
        <p:nvSpPr>
          <p:cNvPr id="6255" name="Text Box 1135"/>
          <p:cNvSpPr txBox="1">
            <a:spLocks noChangeArrowheads="1"/>
          </p:cNvSpPr>
          <p:nvPr/>
        </p:nvSpPr>
        <p:spPr bwMode="auto">
          <a:xfrm>
            <a:off x="7092950" y="6386513"/>
            <a:ext cx="1830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fr-FR"/>
          </a:p>
        </p:txBody>
      </p:sp>
      <p:sp>
        <p:nvSpPr>
          <p:cNvPr id="1033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08088" y="735013"/>
            <a:ext cx="7478712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34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1208088" y="115888"/>
            <a:ext cx="74676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pic>
        <p:nvPicPr>
          <p:cNvPr id="1035" name="Picture 2" descr="irfulogo_V2cea-saclay_1.png">
            <a:hlinkClick r:id="rId16" tooltip="irfulogo_V2cea-saclay_1.png"/>
          </p:cNvPr>
          <p:cNvPicPr>
            <a:picLocks noChangeAspect="1" noChangeArrowheads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165100" y="766763"/>
            <a:ext cx="717550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Rectangle 1103"/>
          <p:cNvSpPr>
            <a:spLocks noChangeArrowheads="1"/>
          </p:cNvSpPr>
          <p:nvPr userDrawn="1"/>
        </p:nvSpPr>
        <p:spPr bwMode="auto">
          <a:xfrm>
            <a:off x="1179513" y="6380163"/>
            <a:ext cx="5740400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eaLnBrk="0" hangingPunct="0"/>
            <a:r>
              <a:rPr lang="en-US" sz="1400" dirty="0" err="1" smtClean="0">
                <a:solidFill>
                  <a:srgbClr val="5E5E5E"/>
                </a:solidFill>
                <a:latin typeface="Arial" charset="0"/>
              </a:rPr>
              <a:t>Eucard</a:t>
            </a:r>
            <a:r>
              <a:rPr lang="en-US" sz="1400" dirty="0" smtClean="0">
                <a:solidFill>
                  <a:srgbClr val="5E5E5E"/>
                </a:solidFill>
                <a:latin typeface="Arial" charset="0"/>
              </a:rPr>
              <a:t> meeting	INFN-LASA Milano	18-19 September  2012</a:t>
            </a:r>
          </a:p>
        </p:txBody>
      </p:sp>
      <p:sp>
        <p:nvSpPr>
          <p:cNvPr id="74" name="Text Box 1136"/>
          <p:cNvSpPr txBox="1">
            <a:spLocks noChangeArrowheads="1"/>
          </p:cNvSpPr>
          <p:nvPr userDrawn="1"/>
        </p:nvSpPr>
        <p:spPr bwMode="auto">
          <a:xfrm>
            <a:off x="6858000" y="6400800"/>
            <a:ext cx="20939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 eaLnBrk="0" hangingPunct="0"/>
            <a:r>
              <a:rPr lang="fr-FR" sz="1400">
                <a:solidFill>
                  <a:srgbClr val="5E5E5E"/>
                </a:solidFill>
                <a:latin typeface="Arial" charset="0"/>
              </a:rPr>
              <a:t>C. Berriaud</a:t>
            </a:r>
          </a:p>
        </p:txBody>
      </p:sp>
      <p:pic>
        <p:nvPicPr>
          <p:cNvPr id="1066" name="Picture 42" descr="cern_logo_white"/>
          <p:cNvPicPr>
            <a:picLocks noChangeAspect="1" noChangeArrowheads="1"/>
          </p:cNvPicPr>
          <p:nvPr userDrawn="1"/>
        </p:nvPicPr>
        <p:blipFill>
          <a:blip r:embed="rId18"/>
          <a:srcRect/>
          <a:stretch>
            <a:fillRect/>
          </a:stretch>
        </p:blipFill>
        <p:spPr bwMode="auto">
          <a:xfrm>
            <a:off x="66675" y="5519738"/>
            <a:ext cx="1111250" cy="107632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2" r:id="rId2"/>
    <p:sldLayoutId id="2147483661" r:id="rId3"/>
    <p:sldLayoutId id="2147483660" r:id="rId4"/>
    <p:sldLayoutId id="2147483659" r:id="rId5"/>
    <p:sldLayoutId id="2147483658" r:id="rId6"/>
    <p:sldLayoutId id="2147483657" r:id="rId7"/>
    <p:sldLayoutId id="2147483656" r:id="rId8"/>
    <p:sldLayoutId id="2147483655" r:id="rId9"/>
    <p:sldLayoutId id="2147483654" r:id="rId10"/>
    <p:sldLayoutId id="2147483653" r:id="rId11"/>
    <p:sldLayoutId id="2147483652" r:id="rId12"/>
    <p:sldLayoutId id="2147483651" r:id="rId13"/>
    <p:sldLayoutId id="2147483650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342900" indent="-1524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811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7" Type="http://schemas.openxmlformats.org/officeDocument/2006/relationships/image" Target="../media/image9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106488" y="427038"/>
            <a:ext cx="7772400" cy="2841625"/>
          </a:xfrm>
        </p:spPr>
        <p:txBody>
          <a:bodyPr/>
          <a:lstStyle/>
          <a:p>
            <a:pPr eaLnBrk="1" hangingPunct="1"/>
            <a:r>
              <a:rPr lang="en-US" dirty="0"/>
              <a:t>HFM Conductor </a:t>
            </a:r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18434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812925" y="4222750"/>
            <a:ext cx="6400800" cy="1752600"/>
          </a:xfrm>
        </p:spPr>
        <p:txBody>
          <a:bodyPr/>
          <a:lstStyle/>
          <a:p>
            <a:pPr eaLnBrk="1" hangingPunct="1"/>
            <a:r>
              <a:rPr lang="fr-FR" dirty="0"/>
              <a:t>C. </a:t>
            </a:r>
            <a:r>
              <a:rPr lang="fr-FR" dirty="0" smtClean="0"/>
              <a:t>Berriaud, L Oberli</a:t>
            </a:r>
            <a:endParaRPr lang="fr-FR" dirty="0"/>
          </a:p>
          <a:p>
            <a:pPr eaLnBrk="1" hangingPunct="1"/>
            <a:r>
              <a:rPr lang="fr-FR" dirty="0"/>
              <a:t> and Co </a:t>
            </a:r>
          </a:p>
          <a:p>
            <a:pPr eaLnBrk="1" hangingPunct="1"/>
            <a:endParaRPr lang="fr-FR" dirty="0"/>
          </a:p>
          <a:p>
            <a:pPr eaLnBrk="1" hangingPunct="1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1208088" y="115888"/>
            <a:ext cx="7467600" cy="431800"/>
          </a:xfrm>
        </p:spPr>
        <p:txBody>
          <a:bodyPr/>
          <a:lstStyle/>
          <a:p>
            <a:pPr eaLnBrk="1" hangingPunct="1"/>
            <a:r>
              <a:rPr lang="en-GB" dirty="0" err="1" smtClean="0"/>
              <a:t>Ic</a:t>
            </a:r>
            <a:r>
              <a:rPr lang="en-GB" dirty="0" smtClean="0"/>
              <a:t> measurement comparison between OST &amp; CERN </a:t>
            </a:r>
            <a:endParaRPr lang="fr-FR" dirty="0" smtClean="0"/>
          </a:p>
        </p:txBody>
      </p:sp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1220694"/>
              </p:ext>
            </p:extLst>
          </p:nvPr>
        </p:nvGraphicFramePr>
        <p:xfrm>
          <a:off x="1228725" y="990599"/>
          <a:ext cx="7134225" cy="4486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6419849" y="2451737"/>
            <a:ext cx="272415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Precision</a:t>
            </a:r>
            <a:r>
              <a:rPr lang="fr-FR" sz="1800" dirty="0" smtClean="0"/>
              <a:t> &lt; 2%</a:t>
            </a:r>
          </a:p>
          <a:p>
            <a:r>
              <a:rPr lang="fr-FR" sz="1800" dirty="0" smtClean="0"/>
              <a:t>Adjacent ~ 2% </a:t>
            </a:r>
          </a:p>
          <a:p>
            <a:endParaRPr lang="fr-FR" sz="1800" dirty="0"/>
          </a:p>
          <a:p>
            <a:r>
              <a:rPr lang="en-US" sz="1800" dirty="0" smtClean="0"/>
              <a:t>The a</a:t>
            </a:r>
            <a:r>
              <a:rPr lang="en-US" sz="1800" dirty="0" smtClean="0"/>
              <a:t>verage </a:t>
            </a:r>
            <a:r>
              <a:rPr lang="en-US" sz="1800" dirty="0" smtClean="0"/>
              <a:t>critical current </a:t>
            </a:r>
            <a:r>
              <a:rPr lang="en-US" sz="1800" dirty="0" smtClean="0"/>
              <a:t>variation between </a:t>
            </a:r>
            <a:r>
              <a:rPr lang="en-US" sz="1800" dirty="0" smtClean="0"/>
              <a:t>qualification and pilot </a:t>
            </a:r>
            <a:r>
              <a:rPr lang="en-US" sz="1800" dirty="0" smtClean="0"/>
              <a:t>productions are :</a:t>
            </a:r>
            <a:endParaRPr lang="en-US" sz="1800" dirty="0" smtClean="0"/>
          </a:p>
          <a:p>
            <a:r>
              <a:rPr lang="fr-FR" sz="1800" dirty="0" smtClean="0"/>
              <a:t>- 1</a:t>
            </a:r>
            <a:r>
              <a:rPr lang="fr-FR" sz="1800" dirty="0" smtClean="0"/>
              <a:t>% </a:t>
            </a:r>
            <a:r>
              <a:rPr lang="fr-FR" sz="1800" dirty="0" smtClean="0"/>
              <a:t>CERN,</a:t>
            </a:r>
            <a:endParaRPr lang="fr-FR" sz="1800" dirty="0" smtClean="0"/>
          </a:p>
          <a:p>
            <a:r>
              <a:rPr lang="fr-FR" sz="1800" dirty="0" smtClean="0"/>
              <a:t>- 4</a:t>
            </a:r>
            <a:r>
              <a:rPr lang="fr-FR" sz="1800" dirty="0" smtClean="0"/>
              <a:t>% </a:t>
            </a:r>
            <a:r>
              <a:rPr lang="fr-FR" sz="1800" dirty="0" smtClean="0"/>
              <a:t>OST.</a:t>
            </a:r>
            <a:endParaRPr lang="en-US" sz="1800" dirty="0" smtClean="0"/>
          </a:p>
          <a:p>
            <a:r>
              <a:rPr lang="fr-FR" sz="1800" dirty="0" smtClean="0"/>
              <a:t>  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1208088" y="115888"/>
            <a:ext cx="7467600" cy="431800"/>
          </a:xfrm>
        </p:spPr>
        <p:txBody>
          <a:bodyPr/>
          <a:lstStyle/>
          <a:p>
            <a:pPr eaLnBrk="1" hangingPunct="1"/>
            <a:r>
              <a:rPr lang="en-GB" dirty="0" smtClean="0"/>
              <a:t>Conclusions</a:t>
            </a:r>
            <a:endParaRPr lang="fr-FR" dirty="0" smtClean="0"/>
          </a:p>
        </p:txBody>
      </p:sp>
      <p:sp>
        <p:nvSpPr>
          <p:cNvPr id="20486" name="Content Placeholder 2"/>
          <p:cNvSpPr>
            <a:spLocks/>
          </p:cNvSpPr>
          <p:nvPr/>
        </p:nvSpPr>
        <p:spPr bwMode="auto">
          <a:xfrm>
            <a:off x="1085850" y="800100"/>
            <a:ext cx="7896225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152400" eaLnBrk="0" hangingPunct="0">
              <a:spcBef>
                <a:spcPct val="20000"/>
              </a:spcBef>
              <a:buFontTx/>
              <a:buChar char="•"/>
            </a:pPr>
            <a:r>
              <a:rPr lang="en-GB" sz="2000" dirty="0" smtClean="0"/>
              <a:t> OST, as </a:t>
            </a:r>
            <a:r>
              <a:rPr lang="en-GB" sz="2000" dirty="0" err="1" smtClean="0"/>
              <a:t>Bruker</a:t>
            </a:r>
            <a:r>
              <a:rPr lang="en-GB" sz="2000" dirty="0" smtClean="0"/>
              <a:t>, has succeed to </a:t>
            </a:r>
            <a:r>
              <a:rPr lang="en-GB" sz="2000" dirty="0" smtClean="0"/>
              <a:t>produce </a:t>
            </a:r>
            <a:r>
              <a:rPr lang="en-GB" sz="2000" dirty="0" smtClean="0"/>
              <a:t>good HFM strands. OST has still to </a:t>
            </a:r>
            <a:r>
              <a:rPr lang="en-GB" sz="2000" dirty="0" smtClean="0"/>
              <a:t>improve </a:t>
            </a:r>
            <a:r>
              <a:rPr lang="en-GB" sz="2000" dirty="0" smtClean="0"/>
              <a:t>its industrial process to reduced the wire breakage during the production, as long lengths are required </a:t>
            </a:r>
            <a:r>
              <a:rPr lang="en-GB" sz="2000" dirty="0"/>
              <a:t>in the production </a:t>
            </a:r>
            <a:r>
              <a:rPr lang="en-GB" sz="2000" dirty="0" smtClean="0"/>
              <a:t>contract (70% more than 1600 m). </a:t>
            </a:r>
          </a:p>
          <a:p>
            <a:pPr marL="342900" indent="-152400" eaLnBrk="0" hangingPunct="0">
              <a:spcBef>
                <a:spcPct val="20000"/>
              </a:spcBef>
              <a:buFontTx/>
              <a:buChar char="•"/>
            </a:pPr>
            <a:r>
              <a:rPr lang="en-US" sz="2000" dirty="0" smtClean="0"/>
              <a:t>OST had </a:t>
            </a:r>
            <a:r>
              <a:rPr lang="en-US" sz="2000" dirty="0"/>
              <a:t>invested $10M </a:t>
            </a:r>
            <a:r>
              <a:rPr lang="en-US" sz="2000" dirty="0" smtClean="0"/>
              <a:t>in </a:t>
            </a:r>
            <a:r>
              <a:rPr lang="en-US" sz="2000" dirty="0"/>
              <a:t>a new building </a:t>
            </a:r>
            <a:r>
              <a:rPr lang="en-GB" sz="2000" dirty="0" smtClean="0"/>
              <a:t>to </a:t>
            </a:r>
            <a:r>
              <a:rPr lang="en-US" sz="2000" dirty="0" smtClean="0"/>
              <a:t>allow </a:t>
            </a:r>
            <a:r>
              <a:rPr lang="en-US" sz="2000" dirty="0"/>
              <a:t>the manufacture of Nb</a:t>
            </a:r>
            <a:r>
              <a:rPr lang="en-US" sz="2000" baseline="-25000" dirty="0"/>
              <a:t>3</a:t>
            </a:r>
            <a:r>
              <a:rPr lang="en-US" sz="2000" dirty="0"/>
              <a:t>Sn billet of 60 kg (instead of 35 kg</a:t>
            </a:r>
            <a:r>
              <a:rPr lang="en-US" sz="2000" dirty="0" smtClean="0"/>
              <a:t>) </a:t>
            </a:r>
            <a:r>
              <a:rPr lang="en-US" sz="2000" dirty="0"/>
              <a:t>and processing material in full </a:t>
            </a:r>
            <a:r>
              <a:rPr lang="en-US" sz="2000" dirty="0" smtClean="0"/>
              <a:t>length. But it should not ready (</a:t>
            </a:r>
            <a:r>
              <a:rPr lang="en-US" sz="2000" smtClean="0"/>
              <a:t>midi </a:t>
            </a:r>
            <a:r>
              <a:rPr lang="en-US" sz="2000" smtClean="0"/>
              <a:t>2013</a:t>
            </a:r>
            <a:r>
              <a:rPr lang="en-US" sz="2000" dirty="0" smtClean="0"/>
              <a:t>) for Fresca II </a:t>
            </a:r>
            <a:r>
              <a:rPr lang="en-US" sz="2000" dirty="0"/>
              <a:t>o</a:t>
            </a:r>
            <a:r>
              <a:rPr lang="en-US" sz="2000" dirty="0" smtClean="0"/>
              <a:t>rder but  further HEP need.</a:t>
            </a:r>
          </a:p>
          <a:p>
            <a:pPr marL="342900" indent="-152400" eaLnBrk="0" hangingPunct="0">
              <a:spcBef>
                <a:spcPct val="20000"/>
              </a:spcBef>
              <a:buFontTx/>
              <a:buChar char="•"/>
            </a:pPr>
            <a:endParaRPr lang="en-US" sz="2000" dirty="0"/>
          </a:p>
          <a:p>
            <a:pPr marL="342900" indent="-152400" eaLnBrk="0" hangingPunct="0">
              <a:spcBef>
                <a:spcPct val="20000"/>
              </a:spcBef>
              <a:buFontTx/>
              <a:buChar char="•"/>
            </a:pPr>
            <a:r>
              <a:rPr lang="en-GB" sz="2000" dirty="0" smtClean="0"/>
              <a:t>Strand production is nearly in its industrial phase and should be not more a problem.</a:t>
            </a:r>
          </a:p>
          <a:p>
            <a:pPr marL="342900" indent="-152400" eaLnBrk="0" hangingPunct="0">
              <a:spcBef>
                <a:spcPct val="20000"/>
              </a:spcBef>
              <a:buFontTx/>
              <a:buChar char="•"/>
            </a:pPr>
            <a:r>
              <a:rPr lang="en-GB" sz="2000" dirty="0" smtClean="0"/>
              <a:t> But </a:t>
            </a:r>
            <a:r>
              <a:rPr lang="en-GB" sz="2000" dirty="0" err="1" smtClean="0"/>
              <a:t>Bruker</a:t>
            </a:r>
            <a:r>
              <a:rPr lang="en-GB" sz="2000" dirty="0" smtClean="0"/>
              <a:t> price was 2.4 time more expensive for the CEA wire production tender…</a:t>
            </a:r>
          </a:p>
          <a:p>
            <a:pPr marL="342900" indent="-152400" eaLnBrk="0" hangingPunct="0">
              <a:spcBef>
                <a:spcPct val="20000"/>
              </a:spcBef>
              <a:buFontTx/>
              <a:buChar char="•"/>
            </a:pPr>
            <a:endParaRPr lang="en-GB" sz="2000" dirty="0"/>
          </a:p>
          <a:p>
            <a:pPr marL="342900" indent="-152400" eaLnBrk="0" hangingPunct="0">
              <a:spcBef>
                <a:spcPct val="20000"/>
              </a:spcBef>
              <a:buFontTx/>
              <a:buChar char="•"/>
            </a:pPr>
            <a:r>
              <a:rPr lang="en-GB" sz="2000" dirty="0" smtClean="0"/>
              <a:t>Cabling degradation get better and better: 4% RRP and 5% PIT…</a:t>
            </a:r>
          </a:p>
          <a:p>
            <a:pPr marL="342900" indent="-152400" eaLnBrk="0" hangingPunct="0">
              <a:spcBef>
                <a:spcPct val="20000"/>
              </a:spcBef>
              <a:buFontTx/>
              <a:buChar char="•"/>
            </a:pPr>
            <a:endParaRPr lang="en-GB" sz="2000" dirty="0"/>
          </a:p>
          <a:p>
            <a:pPr marL="342900" indent="-152400" eaLnBrk="0" hangingPunct="0">
              <a:spcBef>
                <a:spcPct val="20000"/>
              </a:spcBef>
              <a:buFontTx/>
              <a:buChar char="•"/>
            </a:pPr>
            <a:endParaRPr lang="en-GB" sz="2000" dirty="0"/>
          </a:p>
          <a:p>
            <a:pPr marL="342900" indent="-152400" eaLnBrk="0" hangingPunct="0">
              <a:spcBef>
                <a:spcPct val="20000"/>
              </a:spcBef>
              <a:buFontTx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7783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314449" y="3228976"/>
            <a:ext cx="679132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0" algn="ctr" eaLnBrk="0" hangingPunct="0">
              <a:spcBef>
                <a:spcPct val="20000"/>
              </a:spcBef>
            </a:pPr>
            <a:r>
              <a:rPr lang="en-GB" sz="4400" dirty="0"/>
              <a:t>Thanks for the attention</a:t>
            </a:r>
          </a:p>
        </p:txBody>
      </p:sp>
    </p:spTree>
    <p:extLst>
      <p:ext uri="{BB962C8B-B14F-4D97-AF65-F5344CB8AC3E}">
        <p14:creationId xmlns:p14="http://schemas.microsoft.com/office/powerpoint/2010/main" val="1198006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4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Outline</a:t>
            </a:r>
            <a:endParaRPr lang="en-US" dirty="0" smtClean="0"/>
          </a:p>
        </p:txBody>
      </p:sp>
      <p:sp>
        <p:nvSpPr>
          <p:cNvPr id="27650" name="ZoneTexte 2"/>
          <p:cNvSpPr txBox="1">
            <a:spLocks noChangeArrowheads="1"/>
          </p:cNvSpPr>
          <p:nvPr/>
        </p:nvSpPr>
        <p:spPr bwMode="auto">
          <a:xfrm>
            <a:off x="1096963" y="1452563"/>
            <a:ext cx="71929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" name="ZoneTexte 4"/>
          <p:cNvSpPr txBox="1">
            <a:spLocks noChangeArrowheads="1"/>
          </p:cNvSpPr>
          <p:nvPr/>
        </p:nvSpPr>
        <p:spPr bwMode="auto">
          <a:xfrm>
            <a:off x="1096963" y="853758"/>
            <a:ext cx="7515225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sz="3200" dirty="0"/>
          </a:p>
          <a:p>
            <a:pPr>
              <a:buFontTx/>
              <a:buChar char="•"/>
            </a:pPr>
            <a:r>
              <a:rPr lang="en-US" sz="3200" dirty="0" smtClean="0"/>
              <a:t>Status </a:t>
            </a:r>
            <a:r>
              <a:rPr lang="en-US" sz="3200" dirty="0"/>
              <a:t>of the strand </a:t>
            </a:r>
            <a:r>
              <a:rPr lang="en-US" sz="3200" dirty="0" smtClean="0"/>
              <a:t>order</a:t>
            </a:r>
          </a:p>
          <a:p>
            <a:pPr>
              <a:buFontTx/>
              <a:buChar char="•"/>
            </a:pPr>
            <a:endParaRPr lang="en-US" sz="3200" dirty="0"/>
          </a:p>
          <a:p>
            <a:pPr>
              <a:buFontTx/>
              <a:buChar char="•"/>
            </a:pPr>
            <a:r>
              <a:rPr lang="en-US" sz="3200" dirty="0"/>
              <a:t>Main Characteristics of the </a:t>
            </a:r>
            <a:r>
              <a:rPr lang="en-US" sz="3200" dirty="0" smtClean="0"/>
              <a:t>FRESCA II strand</a:t>
            </a:r>
          </a:p>
          <a:p>
            <a:pPr>
              <a:buFontTx/>
              <a:buChar char="•"/>
            </a:pPr>
            <a:endParaRPr lang="en-US" sz="3200" dirty="0"/>
          </a:p>
          <a:p>
            <a:pPr>
              <a:buFontTx/>
              <a:buChar char="•"/>
            </a:pPr>
            <a:r>
              <a:rPr lang="en-GB" sz="3200" dirty="0" smtClean="0"/>
              <a:t> </a:t>
            </a:r>
            <a:r>
              <a:rPr lang="en-US" sz="3200" dirty="0"/>
              <a:t>Performances of the </a:t>
            </a:r>
            <a:r>
              <a:rPr lang="en-US" sz="3200" dirty="0" smtClean="0"/>
              <a:t>RRP </a:t>
            </a:r>
            <a:r>
              <a:rPr lang="en-US" sz="3200" dirty="0"/>
              <a:t>strand</a:t>
            </a:r>
          </a:p>
          <a:p>
            <a:pPr>
              <a:buFontTx/>
              <a:buChar char="•"/>
            </a:pPr>
            <a:endParaRPr lang="en-GB" sz="2000" dirty="0" smtClean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16127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12" name="Rectangle 1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Status of the Fresca II strand orders (</a:t>
            </a:r>
            <a:r>
              <a:rPr lang="en-US" dirty="0" smtClean="0">
                <a:latin typeface="Cambria Math"/>
                <a:ea typeface="Cambria Math"/>
              </a:rPr>
              <a:t>∅=1mm)</a:t>
            </a:r>
            <a:endParaRPr lang="en-US" dirty="0" smtClean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027407"/>
              </p:ext>
            </p:extLst>
          </p:nvPr>
        </p:nvGraphicFramePr>
        <p:xfrm>
          <a:off x="1129010" y="1171575"/>
          <a:ext cx="7776865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240"/>
                <a:gridCol w="1477193"/>
                <a:gridCol w="1756023"/>
                <a:gridCol w="1440160"/>
                <a:gridCol w="2232249"/>
              </a:tblGrid>
              <a:tr h="576520"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Order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Call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Length</a:t>
                      </a:r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[km]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To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Delivery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CERN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R&amp;D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  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Bruker</a:t>
                      </a:r>
                      <a:r>
                        <a:rPr lang="fr-FR" dirty="0" smtClean="0"/>
                        <a:t> (PIT)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March 2011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CERN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Qualification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  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Bruker</a:t>
                      </a:r>
                      <a:r>
                        <a:rPr lang="fr-FR" dirty="0" smtClean="0"/>
                        <a:t> (PIT)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Jun 2011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‘’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‘’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  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OST (RRP)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May 2012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CEA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Pilot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  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Bruker</a:t>
                      </a:r>
                      <a:r>
                        <a:rPr lang="fr-FR" dirty="0" smtClean="0"/>
                        <a:t> (PIT)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March 2012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‘’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‘’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  15</a:t>
                      </a:r>
                    </a:p>
                    <a:p>
                      <a:r>
                        <a:rPr lang="fr-FR" dirty="0" smtClean="0"/>
                        <a:t>+10 (</a:t>
                      </a:r>
                      <a:r>
                        <a:rPr lang="fr-FR" dirty="0" err="1" smtClean="0"/>
                        <a:t>optional</a:t>
                      </a:r>
                      <a:r>
                        <a:rPr lang="fr-FR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OST (RRP)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September</a:t>
                      </a:r>
                      <a:r>
                        <a:rPr lang="fr-FR" dirty="0" smtClean="0"/>
                        <a:t>  </a:t>
                      </a:r>
                      <a:r>
                        <a:rPr lang="fr-FR" dirty="0" err="1" smtClean="0"/>
                        <a:t>December</a:t>
                      </a:r>
                      <a:r>
                        <a:rPr lang="fr-FR" dirty="0" smtClean="0"/>
                        <a:t> 2012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Production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  20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+20 (</a:t>
                      </a:r>
                      <a:r>
                        <a:rPr lang="fr-FR" dirty="0" err="1" smtClean="0"/>
                        <a:t>optional</a:t>
                      </a:r>
                      <a:r>
                        <a:rPr lang="fr-FR" dirty="0" smtClean="0"/>
                        <a:t>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OST (RRP)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 smtClean="0"/>
                        <a:t>September</a:t>
                      </a:r>
                      <a:r>
                        <a:rPr lang="fr-FR" dirty="0" smtClean="0"/>
                        <a:t>  </a:t>
                      </a:r>
                      <a:r>
                        <a:rPr lang="fr-FR" dirty="0" err="1" smtClean="0"/>
                        <a:t>December</a:t>
                      </a:r>
                      <a:r>
                        <a:rPr lang="fr-FR" dirty="0" smtClean="0"/>
                        <a:t> 2013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CERN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‘’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  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Bruker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~ July 2013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Total =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148 km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88 km PIT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+ 75 km RRP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" name="Groupe 2"/>
          <p:cNvGrpSpPr/>
          <p:nvPr/>
        </p:nvGrpSpPr>
        <p:grpSpPr>
          <a:xfrm>
            <a:off x="1143000" y="2571750"/>
            <a:ext cx="7772400" cy="1073150"/>
            <a:chOff x="1143000" y="2571750"/>
            <a:chExt cx="7772400" cy="1073150"/>
          </a:xfrm>
        </p:grpSpPr>
        <p:sp>
          <p:nvSpPr>
            <p:cNvPr id="6" name="Rectangle à coins arrondis 5"/>
            <p:cNvSpPr/>
            <p:nvPr/>
          </p:nvSpPr>
          <p:spPr bwMode="auto">
            <a:xfrm>
              <a:off x="1143000" y="2571750"/>
              <a:ext cx="7772400" cy="323850"/>
            </a:xfrm>
            <a:prstGeom prst="roundRect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" name="Rectangle à coins arrondis 6"/>
            <p:cNvSpPr/>
            <p:nvPr/>
          </p:nvSpPr>
          <p:spPr bwMode="auto">
            <a:xfrm>
              <a:off x="1143000" y="3321050"/>
              <a:ext cx="7772400" cy="323850"/>
            </a:xfrm>
            <a:prstGeom prst="roundRect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6745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71" name="Picture 4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63" y="1649087"/>
            <a:ext cx="3565957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73" name="Picture 4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527" y="1649087"/>
            <a:ext cx="3440343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16"/>
          <p:cNvSpPr>
            <a:spLocks noGrp="1" noChangeArrowheads="1"/>
          </p:cNvSpPr>
          <p:nvPr>
            <p:ph type="title" idx="4294967295"/>
          </p:nvPr>
        </p:nvSpPr>
        <p:spPr>
          <a:xfrm>
            <a:off x="1208088" y="115888"/>
            <a:ext cx="7467600" cy="431800"/>
          </a:xfrm>
        </p:spPr>
        <p:txBody>
          <a:bodyPr/>
          <a:lstStyle/>
          <a:p>
            <a:r>
              <a:rPr lang="en-US" dirty="0" smtClean="0"/>
              <a:t>OST  strands (RRP)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924050" y="5594350"/>
            <a:ext cx="20024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Reacted</a:t>
            </a:r>
            <a:r>
              <a:rPr lang="fr-FR" dirty="0" smtClean="0"/>
              <a:t> </a:t>
            </a:r>
            <a:r>
              <a:rPr lang="fr-FR" dirty="0" err="1" smtClean="0"/>
              <a:t>strand</a:t>
            </a:r>
            <a:endParaRPr lang="en-US" dirty="0"/>
          </a:p>
        </p:txBody>
      </p:sp>
      <p:sp>
        <p:nvSpPr>
          <p:cNvPr id="12" name="ZoneTexte 11"/>
          <p:cNvSpPr txBox="1"/>
          <p:nvPr/>
        </p:nvSpPr>
        <p:spPr>
          <a:xfrm>
            <a:off x="5149850" y="5588000"/>
            <a:ext cx="3147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Unreacted</a:t>
            </a:r>
            <a:r>
              <a:rPr lang="fr-FR" dirty="0" smtClean="0"/>
              <a:t>  </a:t>
            </a:r>
            <a:r>
              <a:rPr lang="fr-FR" dirty="0" err="1" smtClean="0"/>
              <a:t>rolled</a:t>
            </a:r>
            <a:r>
              <a:rPr lang="fr-FR" dirty="0" smtClean="0"/>
              <a:t> </a:t>
            </a:r>
            <a:r>
              <a:rPr lang="fr-FR" dirty="0" err="1" smtClean="0"/>
              <a:t>strand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4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strand production parameters</a:t>
            </a:r>
          </a:p>
        </p:txBody>
      </p:sp>
      <p:sp>
        <p:nvSpPr>
          <p:cNvPr id="27650" name="ZoneTexte 2"/>
          <p:cNvSpPr txBox="1">
            <a:spLocks noChangeArrowheads="1"/>
          </p:cNvSpPr>
          <p:nvPr/>
        </p:nvSpPr>
        <p:spPr bwMode="auto">
          <a:xfrm>
            <a:off x="1096963" y="1452563"/>
            <a:ext cx="71929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207547"/>
              </p:ext>
            </p:extLst>
          </p:nvPr>
        </p:nvGraphicFramePr>
        <p:xfrm>
          <a:off x="1003300" y="768350"/>
          <a:ext cx="7823200" cy="4706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6950"/>
                <a:gridCol w="952500"/>
                <a:gridCol w="1524000"/>
                <a:gridCol w="1515110"/>
                <a:gridCol w="1564640"/>
              </a:tblGrid>
              <a:tr h="370840"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FRESCA2 specification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PIT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RRP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Strand diameter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(mm)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1.00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Strand layout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192 filaments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132/169 stack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Sub-element diameter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&lt; 50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 48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 52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Copper to non-Copper volume ratio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 +/- 0.1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 +/- 0.1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1.30 +/- 0.1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(12 T, 4.2 K)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(A/mm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2450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3050</a:t>
                      </a:r>
                      <a:endParaRPr lang="en-US" b="1" dirty="0"/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</a:t>
                      </a:r>
                      <a:r>
                        <a:rPr kumimoji="0" lang="en-US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(15 T, 4.2 K)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(A/mm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1250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1350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1525</a:t>
                      </a:r>
                      <a:endParaRPr lang="en-US" b="1" dirty="0"/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n-value @15 T &amp; 4.2 K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 30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46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RRR (Pilot)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 150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198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(av.)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168 (min.)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244 ( av.)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193 (min.)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Piece length (Pilot)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(m)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 400 m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2 100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(av.)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404 (min.)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1 000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(av.)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502 (min.)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216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12" name="Rectangle 16"/>
          <p:cNvSpPr>
            <a:spLocks noGrp="1" noChangeArrowheads="1"/>
          </p:cNvSpPr>
          <p:nvPr>
            <p:ph type="title" idx="4294967295"/>
          </p:nvPr>
        </p:nvSpPr>
        <p:spPr>
          <a:xfrm>
            <a:off x="1208088" y="115888"/>
            <a:ext cx="7467600" cy="431800"/>
          </a:xfrm>
        </p:spPr>
        <p:txBody>
          <a:bodyPr/>
          <a:lstStyle/>
          <a:p>
            <a:r>
              <a:rPr lang="en-US" dirty="0" smtClean="0"/>
              <a:t>Lengths of delivery </a:t>
            </a:r>
            <a:r>
              <a:rPr lang="en-US" dirty="0" smtClean="0"/>
              <a:t>units </a:t>
            </a:r>
            <a:endParaRPr lang="en-US" dirty="0" smtClean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352425"/>
            <a:ext cx="6076950" cy="607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5556536"/>
              </p:ext>
            </p:extLst>
          </p:nvPr>
        </p:nvGraphicFramePr>
        <p:xfrm>
          <a:off x="5991226" y="2444750"/>
          <a:ext cx="2771775" cy="27222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3925"/>
                <a:gridCol w="923925"/>
                <a:gridCol w="923925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n° 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billet</a:t>
                      </a:r>
                      <a:endParaRPr lang="en-US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Efficiency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Min. lg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14153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&gt;150m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14108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&gt;150m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14310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&gt;400m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14311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&gt;400m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14312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&gt;400m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14393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Partial delivery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5924550" y="1895474"/>
            <a:ext cx="28441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OST  billet </a:t>
            </a:r>
            <a:r>
              <a:rPr lang="en-US" dirty="0" smtClean="0"/>
              <a:t>efficiency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1208088" y="115888"/>
            <a:ext cx="7467600" cy="431800"/>
          </a:xfrm>
        </p:spPr>
        <p:txBody>
          <a:bodyPr/>
          <a:lstStyle/>
          <a:p>
            <a:pPr eaLnBrk="1" hangingPunct="1"/>
            <a:r>
              <a:rPr lang="en-US" dirty="0" smtClean="0"/>
              <a:t>RRR evolution</a:t>
            </a:r>
          </a:p>
        </p:txBody>
      </p:sp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4577602"/>
              </p:ext>
            </p:extLst>
          </p:nvPr>
        </p:nvGraphicFramePr>
        <p:xfrm>
          <a:off x="752476" y="857251"/>
          <a:ext cx="6124574" cy="4848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6048375" y="2238980"/>
            <a:ext cx="292417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1800" dirty="0" smtClean="0"/>
              <a:t>The main change between both productions is the last step of the Heat Treatment: </a:t>
            </a:r>
          </a:p>
          <a:p>
            <a:r>
              <a:rPr lang="en-US" sz="1800" dirty="0" smtClean="0"/>
              <a:t>48h/210°C </a:t>
            </a:r>
            <a:r>
              <a:rPr lang="en-US" sz="1800" dirty="0"/>
              <a:t>+ </a:t>
            </a:r>
            <a:r>
              <a:rPr lang="en-US" sz="1800" dirty="0" smtClean="0"/>
              <a:t>48h/400°C </a:t>
            </a:r>
            <a:r>
              <a:rPr lang="en-US" sz="1800" dirty="0"/>
              <a:t>+ </a:t>
            </a:r>
            <a:r>
              <a:rPr lang="en-US" sz="1800" dirty="0" smtClean="0"/>
              <a:t>50h/X°C</a:t>
            </a:r>
          </a:p>
          <a:p>
            <a:endParaRPr lang="en-US" sz="1800" dirty="0" smtClean="0"/>
          </a:p>
          <a:p>
            <a:r>
              <a:rPr lang="en-US" sz="1800" dirty="0" smtClean="0"/>
              <a:t> with X =</a:t>
            </a:r>
            <a:endParaRPr lang="en-US" sz="1800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1567842"/>
              </p:ext>
            </p:extLst>
          </p:nvPr>
        </p:nvGraphicFramePr>
        <p:xfrm>
          <a:off x="6508750" y="4362638"/>
          <a:ext cx="2190750" cy="17632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375"/>
                <a:gridCol w="1095375"/>
              </a:tblGrid>
              <a:tr h="587762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Order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587762">
                <a:tc>
                  <a:txBody>
                    <a:bodyPr/>
                    <a:lstStyle/>
                    <a:p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Qualif</a:t>
                      </a:r>
                      <a:r>
                        <a:rPr lang="fr-FR" baseline="0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665°C</a:t>
                      </a:r>
                      <a:endParaRPr lang="en-US" dirty="0"/>
                    </a:p>
                  </a:txBody>
                  <a:tcPr/>
                </a:tc>
              </a:tr>
              <a:tr h="587762">
                <a:tc>
                  <a:txBody>
                    <a:bodyPr/>
                    <a:lstStyle/>
                    <a:p>
                      <a:r>
                        <a:rPr lang="fr-FR" dirty="0" smtClean="0"/>
                        <a:t>Pilot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650°C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ZoneTexte 1"/>
          <p:cNvSpPr txBox="1"/>
          <p:nvPr/>
        </p:nvSpPr>
        <p:spPr>
          <a:xfrm>
            <a:off x="3228976" y="3000385"/>
            <a:ext cx="2486024" cy="42861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FF0000"/>
                </a:solidFill>
              </a:rPr>
              <a:t>Minimal</a:t>
            </a:r>
            <a:r>
              <a:rPr lang="en-US" sz="1400" baseline="0" dirty="0">
                <a:solidFill>
                  <a:srgbClr val="FF0000"/>
                </a:solidFill>
              </a:rPr>
              <a:t> </a:t>
            </a:r>
            <a:r>
              <a:rPr lang="en-US" sz="1400" baseline="0" dirty="0" smtClean="0">
                <a:solidFill>
                  <a:srgbClr val="FF0000"/>
                </a:solidFill>
              </a:rPr>
              <a:t>specified </a:t>
            </a:r>
            <a:r>
              <a:rPr lang="en-US" sz="1400" dirty="0" smtClean="0">
                <a:solidFill>
                  <a:srgbClr val="FF0000"/>
                </a:solidFill>
              </a:rPr>
              <a:t>RRR</a:t>
            </a:r>
            <a:endParaRPr lang="en-US" sz="11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4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OST critical current results</a:t>
            </a:r>
          </a:p>
        </p:txBody>
      </p:sp>
      <p:sp>
        <p:nvSpPr>
          <p:cNvPr id="27650" name="ZoneTexte 2"/>
          <p:cNvSpPr txBox="1">
            <a:spLocks noChangeArrowheads="1"/>
          </p:cNvSpPr>
          <p:nvPr/>
        </p:nvSpPr>
        <p:spPr bwMode="auto">
          <a:xfrm>
            <a:off x="1096963" y="1452563"/>
            <a:ext cx="71929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5" name="Graphique 4" title="Ic [A @12T &amp;4.3K]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791406"/>
              </p:ext>
            </p:extLst>
          </p:nvPr>
        </p:nvGraphicFramePr>
        <p:xfrm>
          <a:off x="790575" y="714375"/>
          <a:ext cx="8086725" cy="5143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PIT </a:t>
            </a:r>
            <a:r>
              <a:rPr lang="fr-FR" dirty="0" smtClean="0"/>
              <a:t>and </a:t>
            </a:r>
            <a:r>
              <a:rPr lang="fr-FR" dirty="0"/>
              <a:t>RRP </a:t>
            </a:r>
            <a:r>
              <a:rPr lang="en-US" dirty="0" smtClean="0"/>
              <a:t>Magnetization</a:t>
            </a:r>
            <a:r>
              <a:rPr lang="fr-FR" dirty="0" smtClean="0"/>
              <a:t> </a:t>
            </a:r>
            <a:r>
              <a:rPr lang="fr-FR" dirty="0" smtClean="0"/>
              <a:t>Cycles</a:t>
            </a:r>
            <a:endParaRPr lang="en-US" dirty="0"/>
          </a:p>
        </p:txBody>
      </p:sp>
      <p:graphicFrame>
        <p:nvGraphicFramePr>
          <p:cNvPr id="5" name="Char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5558617"/>
              </p:ext>
            </p:extLst>
          </p:nvPr>
        </p:nvGraphicFramePr>
        <p:xfrm>
          <a:off x="5029783" y="2277218"/>
          <a:ext cx="3254293" cy="25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3286604"/>
              </p:ext>
            </p:extLst>
          </p:nvPr>
        </p:nvGraphicFramePr>
        <p:xfrm>
          <a:off x="1072422" y="2291285"/>
          <a:ext cx="3254293" cy="25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1599573" y="4825977"/>
            <a:ext cx="241829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 smtClean="0"/>
              <a:t>PIT 192  </a:t>
            </a:r>
            <a:r>
              <a:rPr lang="fr-FR" sz="1800" dirty="0" err="1" smtClean="0"/>
              <a:t>ref</a:t>
            </a:r>
            <a:r>
              <a:rPr lang="fr-FR" sz="1800" dirty="0" smtClean="0"/>
              <a:t>.: 10S00904</a:t>
            </a:r>
          </a:p>
          <a:p>
            <a:r>
              <a:rPr lang="fr-FR" sz="1800" dirty="0" smtClean="0"/>
              <a:t>RRR = 235</a:t>
            </a:r>
          </a:p>
          <a:p>
            <a:r>
              <a:rPr lang="fr-FR" sz="1800" dirty="0" smtClean="0"/>
              <a:t>J</a:t>
            </a:r>
            <a:r>
              <a:rPr lang="fr-FR" sz="1800" baseline="-25000" dirty="0" smtClean="0"/>
              <a:t>c@12T </a:t>
            </a:r>
            <a:r>
              <a:rPr lang="fr-FR" sz="1800" dirty="0" smtClean="0"/>
              <a:t>= 2500 A/mm</a:t>
            </a:r>
            <a:r>
              <a:rPr lang="fr-FR" sz="1800" baseline="30000" dirty="0" smtClean="0"/>
              <a:t>2</a:t>
            </a:r>
          </a:p>
          <a:p>
            <a:r>
              <a:rPr lang="fr-FR" sz="1800" dirty="0" smtClean="0">
                <a:latin typeface="Cambria Math"/>
                <a:ea typeface="Cambria Math"/>
              </a:rPr>
              <a:t>∅</a:t>
            </a:r>
            <a:r>
              <a:rPr lang="fr-FR" sz="1800" baseline="-25000" dirty="0" smtClean="0">
                <a:latin typeface="Cambria Math"/>
                <a:ea typeface="Cambria Math"/>
              </a:rPr>
              <a:t>f</a:t>
            </a:r>
            <a:r>
              <a:rPr lang="fr-FR" sz="1800" dirty="0" smtClean="0">
                <a:latin typeface="Cambria Math"/>
                <a:ea typeface="Cambria Math"/>
              </a:rPr>
              <a:t> =  48 µm</a:t>
            </a:r>
          </a:p>
          <a:p>
            <a:r>
              <a:rPr lang="fr-FR" sz="1800" dirty="0" smtClean="0">
                <a:latin typeface="Cambria Math"/>
                <a:ea typeface="Cambria Math"/>
              </a:rPr>
              <a:t>Cu/</a:t>
            </a:r>
            <a:r>
              <a:rPr lang="fr-FR" sz="1800" dirty="0" err="1" smtClean="0">
                <a:latin typeface="Cambria Math"/>
                <a:ea typeface="Cambria Math"/>
              </a:rPr>
              <a:t>nonCU</a:t>
            </a:r>
            <a:r>
              <a:rPr lang="fr-FR" sz="1800" dirty="0" smtClean="0">
                <a:latin typeface="Cambria Math"/>
                <a:ea typeface="Cambria Math"/>
              </a:rPr>
              <a:t>= 1,25</a:t>
            </a:r>
            <a:endParaRPr lang="fr-FR" sz="1800" dirty="0" smtClean="0"/>
          </a:p>
        </p:txBody>
      </p:sp>
      <p:sp>
        <p:nvSpPr>
          <p:cNvPr id="8" name="ZoneTexte 7"/>
          <p:cNvSpPr txBox="1"/>
          <p:nvPr/>
        </p:nvSpPr>
        <p:spPr>
          <a:xfrm>
            <a:off x="5629138" y="4840651"/>
            <a:ext cx="249722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 smtClean="0"/>
              <a:t>RRP 132/169 </a:t>
            </a:r>
            <a:r>
              <a:rPr lang="fr-FR" sz="1800" dirty="0" err="1" smtClean="0"/>
              <a:t>ref</a:t>
            </a:r>
            <a:r>
              <a:rPr lang="fr-FR" sz="1800" dirty="0" smtClean="0"/>
              <a:t>.: 14393</a:t>
            </a:r>
          </a:p>
          <a:p>
            <a:r>
              <a:rPr lang="fr-FR" sz="1800" dirty="0" smtClean="0"/>
              <a:t>RRR = 212</a:t>
            </a:r>
          </a:p>
          <a:p>
            <a:r>
              <a:rPr lang="fr-FR" sz="1800" dirty="0" smtClean="0"/>
              <a:t>J</a:t>
            </a:r>
            <a:r>
              <a:rPr lang="fr-FR" sz="1800" baseline="-25000" dirty="0" smtClean="0"/>
              <a:t>c@12T </a:t>
            </a:r>
            <a:r>
              <a:rPr lang="fr-FR" sz="1800" dirty="0" smtClean="0"/>
              <a:t>= 3055 A/mm</a:t>
            </a:r>
            <a:r>
              <a:rPr lang="fr-FR" sz="1800" baseline="30000" dirty="0" smtClean="0"/>
              <a:t>2</a:t>
            </a:r>
          </a:p>
          <a:p>
            <a:r>
              <a:rPr lang="fr-FR" sz="1800" dirty="0">
                <a:latin typeface="Cambria Math"/>
                <a:ea typeface="Cambria Math"/>
              </a:rPr>
              <a:t>∅</a:t>
            </a:r>
            <a:r>
              <a:rPr lang="fr-FR" sz="1800" baseline="-25000" dirty="0">
                <a:latin typeface="Cambria Math"/>
                <a:ea typeface="Cambria Math"/>
              </a:rPr>
              <a:t>f</a:t>
            </a:r>
            <a:r>
              <a:rPr lang="fr-FR" sz="1800" dirty="0">
                <a:latin typeface="Cambria Math"/>
                <a:ea typeface="Cambria Math"/>
              </a:rPr>
              <a:t> =  </a:t>
            </a:r>
            <a:r>
              <a:rPr lang="fr-FR" sz="1800" dirty="0" smtClean="0">
                <a:latin typeface="Cambria Math"/>
                <a:ea typeface="Cambria Math"/>
              </a:rPr>
              <a:t>52 µm</a:t>
            </a:r>
          </a:p>
          <a:p>
            <a:r>
              <a:rPr lang="fr-FR" sz="1800" dirty="0" smtClean="0">
                <a:latin typeface="Cambria Math"/>
                <a:ea typeface="Cambria Math"/>
              </a:rPr>
              <a:t>Cu/</a:t>
            </a:r>
            <a:r>
              <a:rPr lang="fr-FR" sz="1800" dirty="0" err="1" smtClean="0">
                <a:latin typeface="Cambria Math"/>
                <a:ea typeface="Cambria Math"/>
              </a:rPr>
              <a:t>nonCu</a:t>
            </a:r>
            <a:r>
              <a:rPr lang="fr-FR" sz="1800" dirty="0" smtClean="0">
                <a:latin typeface="Cambria Math"/>
                <a:ea typeface="Cambria Math"/>
              </a:rPr>
              <a:t>= 1,30</a:t>
            </a:r>
            <a:endParaRPr lang="fr-FR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572" y="666237"/>
            <a:ext cx="1869474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188" y="584061"/>
            <a:ext cx="1697697" cy="1707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0166" y="695674"/>
            <a:ext cx="1563753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0174" y="766160"/>
            <a:ext cx="1381125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7749914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TDR">
  <a:themeElements>
    <a:clrScheme name="mac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a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c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c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c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c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c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c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masque TDR</Template>
  <TotalTime>7818</TotalTime>
  <Words>603</Words>
  <Application>Microsoft Office PowerPoint</Application>
  <PresentationFormat>Affichage à l'écran (4:3)</PresentationFormat>
  <Paragraphs>195</Paragraphs>
  <Slides>12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masque TDR</vt:lpstr>
      <vt:lpstr>HFM Conductor Status</vt:lpstr>
      <vt:lpstr>Outline</vt:lpstr>
      <vt:lpstr>Status of the Fresca II strand orders (∅=1mm)</vt:lpstr>
      <vt:lpstr>OST  strands (RRP)</vt:lpstr>
      <vt:lpstr>Main strand production parameters</vt:lpstr>
      <vt:lpstr>Lengths of delivery units </vt:lpstr>
      <vt:lpstr>RRR evolution</vt:lpstr>
      <vt:lpstr>OST critical current results</vt:lpstr>
      <vt:lpstr>PIT and RRP Magnetization Cycles</vt:lpstr>
      <vt:lpstr>Ic measurement comparison between OST &amp; CERN </vt:lpstr>
      <vt:lpstr>Conclusions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bpiccire</dc:creator>
  <cp:lastModifiedBy>Christophe BERRIAUD </cp:lastModifiedBy>
  <cp:revision>106</cp:revision>
  <cp:lastPrinted>2012-09-14T09:08:17Z</cp:lastPrinted>
  <dcterms:created xsi:type="dcterms:W3CDTF">2010-09-28T12:07:09Z</dcterms:created>
  <dcterms:modified xsi:type="dcterms:W3CDTF">2012-09-14T13:58:19Z</dcterms:modified>
</cp:coreProperties>
</file>