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1"/>
  </p:sldMasterIdLst>
  <p:notesMasterIdLst>
    <p:notesMasterId r:id="rId21"/>
  </p:notesMasterIdLst>
  <p:handoutMasterIdLst>
    <p:handoutMasterId r:id="rId22"/>
  </p:handoutMasterIdLst>
  <p:sldIdLst>
    <p:sldId id="576" r:id="rId2"/>
    <p:sldId id="579" r:id="rId3"/>
    <p:sldId id="583" r:id="rId4"/>
    <p:sldId id="590" r:id="rId5"/>
    <p:sldId id="581" r:id="rId6"/>
    <p:sldId id="582" r:id="rId7"/>
    <p:sldId id="586" r:id="rId8"/>
    <p:sldId id="591" r:id="rId9"/>
    <p:sldId id="587" r:id="rId10"/>
    <p:sldId id="585" r:id="rId11"/>
    <p:sldId id="584" r:id="rId12"/>
    <p:sldId id="588" r:id="rId13"/>
    <p:sldId id="589" r:id="rId14"/>
    <p:sldId id="592" r:id="rId15"/>
    <p:sldId id="594" r:id="rId16"/>
    <p:sldId id="595" r:id="rId17"/>
    <p:sldId id="596" r:id="rId18"/>
    <p:sldId id="597" r:id="rId19"/>
    <p:sldId id="599" r:id="rId20"/>
  </p:sldIdLst>
  <p:sldSz cx="9144000" cy="6858000" type="screen4x3"/>
  <p:notesSz cx="6731000" cy="9856788"/>
  <p:custDataLst>
    <p:tags r:id="rId23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99"/>
    <a:srgbClr val="FF9933"/>
    <a:srgbClr val="D7D1FF"/>
    <a:srgbClr val="00CCFF"/>
    <a:srgbClr val="008000"/>
    <a:srgbClr val="800080"/>
    <a:srgbClr val="66FF33"/>
    <a:srgbClr val="FF3300"/>
    <a:srgbClr val="FFD711"/>
    <a:srgbClr val="CDD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9" autoAdjust="0"/>
    <p:restoredTop sz="98326" autoAdjust="0"/>
  </p:normalViewPr>
  <p:slideViewPr>
    <p:cSldViewPr snapToGrid="0">
      <p:cViewPr>
        <p:scale>
          <a:sx n="100" d="100"/>
          <a:sy n="100" d="100"/>
        </p:scale>
        <p:origin x="-1950" y="-7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8188"/>
            <a:ext cx="4930775" cy="3698875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79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79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79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79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79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Stephane Maridor/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Stephane Maridor/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Stephane Maridor/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Stephane Maridor/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Stephane Maridor/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Stephane Maridor/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Stephane Maridor/ ELENA collaboration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Stephane Maridor/ ELENA collaboration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Stephane Maridor/ ELENA collaboration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Stephane Maridor/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Stephane Maridor/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Stephane Maridor/ ELENA collaboration</a:t>
            </a:r>
            <a:endParaRPr lang="en-US"/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79450" y="1889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et modifiez le titre</a:t>
            </a:r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75625" y="0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27/06/2012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s-ccr-oas1.cern.ch/pls/htmldb_accdb/f?p=107:1:689328601530602::NO:::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209975/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edms.cern.ch/nav/SMTP142:PRJ00053039/SMTP142:PRJ00053039" TargetMode="Externa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en-dep.web.cern.ch/en-dep/Groups/MEF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ELENA LAYOUT MACHINE</a:t>
            </a:r>
            <a:b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status</a:t>
            </a:r>
            <a:b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 </a:t>
            </a:r>
            <a:endParaRPr lang="en-GB" dirty="0" smtClean="0"/>
          </a:p>
          <a:p>
            <a:endParaRPr lang="en-GB" dirty="0" smtClean="0"/>
          </a:p>
          <a:p>
            <a:r>
              <a:rPr lang="en-US" dirty="0" smtClean="0"/>
              <a:t> 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1444" name="Text Box 2052"/>
          <p:cNvSpPr txBox="1">
            <a:spLocks noChangeArrowheads="1"/>
          </p:cNvSpPr>
          <p:nvPr/>
        </p:nvSpPr>
        <p:spPr bwMode="auto">
          <a:xfrm>
            <a:off x="2561492" y="1922466"/>
            <a:ext cx="5001358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 sz="3200">
              <a:latin typeface="Arial Black" pitchFamily="34" charset="0"/>
            </a:endParaRPr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49" y="1559798"/>
            <a:ext cx="7825562" cy="48909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26339" y="975023"/>
            <a:ext cx="733342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/>
              <a:t>ADD VACCUM EQUIPMENT (PIPE,BELOW,FLANGE,..) TO THE LAYOUT SECTION (simplified model)</a:t>
            </a:r>
            <a:endParaRPr lang="fr-FR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4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Box 3"/>
          <p:cNvSpPr txBox="1"/>
          <p:nvPr/>
        </p:nvSpPr>
        <p:spPr>
          <a:xfrm>
            <a:off x="0" y="998495"/>
            <a:ext cx="450790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GB" dirty="0" smtClean="0"/>
              <a:t>STATUS of ELENA LAYOUT MACHINE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0" r="-9810"/>
          <a:stretch/>
        </p:blipFill>
        <p:spPr>
          <a:xfrm>
            <a:off x="5826642" y="975023"/>
            <a:ext cx="4263909" cy="24061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" y="4274288"/>
            <a:ext cx="8091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ü"/>
            </a:pPr>
            <a:r>
              <a:rPr lang="en-GB" sz="1600" dirty="0" smtClean="0"/>
              <a:t>INTEGRATION OF SIMPLIFIED 3D MODEL OF VACCUM EQUIPMENT IS DONE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1" y="3669076"/>
            <a:ext cx="66453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ü"/>
            </a:pPr>
            <a:r>
              <a:rPr lang="en-GB" sz="1600" dirty="0" smtClean="0"/>
              <a:t>DRAFT OF 2D DRAWING OF ELENA LAYOUT ARE READY </a:t>
            </a:r>
            <a:endParaRPr lang="fr-FR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" y="2036292"/>
            <a:ext cx="5295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ü"/>
            </a:pPr>
            <a:r>
              <a:rPr lang="en-GB" sz="1600" dirty="0" smtClean="0"/>
              <a:t>3D LAYOUT OF ELENA IS WELL ADVANCED,</a:t>
            </a:r>
          </a:p>
          <a:p>
            <a:pPr algn="l"/>
            <a:r>
              <a:rPr lang="en-GB" sz="1600" dirty="0" smtClean="0"/>
              <a:t>(CAD STRUCTURE IS READY)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" y="2796378"/>
            <a:ext cx="8091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ü"/>
            </a:pPr>
            <a:r>
              <a:rPr lang="en-GB" sz="1600" dirty="0" smtClean="0"/>
              <a:t>PARAMETER OF POSITION’S EQUIPMENT ARE DEFINED:</a:t>
            </a:r>
          </a:p>
          <a:p>
            <a:r>
              <a:rPr lang="en-GB" sz="1600" dirty="0" smtClean="0"/>
              <a:t>(“DCUM” PARAMETER)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1" t="12980" r="11590" b="3853"/>
          <a:stretch/>
        </p:blipFill>
        <p:spPr bwMode="auto">
          <a:xfrm>
            <a:off x="1009650" y="768630"/>
            <a:ext cx="7740000" cy="576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5005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9" t="11330" r="4578" b="11489"/>
          <a:stretch/>
        </p:blipFill>
        <p:spPr bwMode="auto">
          <a:xfrm>
            <a:off x="351423" y="1945451"/>
            <a:ext cx="7787537" cy="461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9379" y="1099066"/>
            <a:ext cx="92525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TO DO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1302048" y="1114455"/>
            <a:ext cx="64272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/>
              <a:t>RENAME ELEMENT AND CREATE EQUIPMENT CODE</a:t>
            </a:r>
          </a:p>
          <a:p>
            <a:pPr algn="l"/>
            <a:r>
              <a:rPr lang="en-GB" sz="1600" dirty="0" smtClean="0"/>
              <a:t>FOLLOWING </a:t>
            </a:r>
            <a:r>
              <a:rPr lang="en-GB" sz="1600" dirty="0" smtClean="0">
                <a:hlinkClick r:id="rId4"/>
              </a:rPr>
              <a:t>“PS Equipment Codes” systems </a:t>
            </a:r>
            <a:endParaRPr lang="en-GB" sz="1600" dirty="0" smtClean="0"/>
          </a:p>
          <a:p>
            <a:pPr algn="l"/>
            <a:r>
              <a:rPr lang="en-GB" sz="1600" dirty="0" smtClean="0"/>
              <a:t>OWNER OF EQUIPMENT WITH (DESIGN OFFICE)</a:t>
            </a:r>
            <a:endParaRPr lang="fr-FR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61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/>
          <p:cNvSpPr txBox="1"/>
          <p:nvPr/>
        </p:nvSpPr>
        <p:spPr>
          <a:xfrm>
            <a:off x="321965" y="1100171"/>
            <a:ext cx="92525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TO DO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239379" y="1677980"/>
            <a:ext cx="7267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/>
              <a:t>SAVE LAYOUT DRAWING IN EDMS/CDD : </a:t>
            </a:r>
          </a:p>
          <a:p>
            <a:pPr algn="l"/>
            <a:r>
              <a:rPr lang="en-GB" sz="1600" dirty="0" smtClean="0"/>
              <a:t>WHEN EDMS document: “Naming conventions” for layout of ELENA become valid </a:t>
            </a:r>
          </a:p>
          <a:p>
            <a:pPr algn="l"/>
            <a:r>
              <a:rPr lang="en-GB" sz="1600" dirty="0" smtClean="0"/>
              <a:t>EDMS NO: </a:t>
            </a:r>
            <a:r>
              <a:rPr lang="en-GB" sz="1600" dirty="0" smtClean="0">
                <a:hlinkClick r:id="rId3"/>
              </a:rPr>
              <a:t>1209975</a:t>
            </a:r>
            <a:endParaRPr lang="fr-FR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21964" y="3831634"/>
            <a:ext cx="8207819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600" dirty="0" smtClean="0"/>
              <a:t>MANAGE &amp; FOLLOW  THE MODIFICATION&amp; EVOLUTION DURING DESIGN STAGE</a:t>
            </a:r>
            <a:endParaRPr lang="fr-FR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13805" y="3021859"/>
            <a:ext cx="8215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/>
              <a:t>ADD SUPPORT EQUIPMENT </a:t>
            </a:r>
            <a:r>
              <a:rPr lang="en-GB" dirty="0" smtClean="0"/>
              <a:t>: </a:t>
            </a:r>
            <a:r>
              <a:rPr lang="en-GB" sz="1600" dirty="0" smtClean="0"/>
              <a:t>DESIGN STUDY SHOULD START IN AUGUST</a:t>
            </a:r>
            <a:endParaRPr lang="fr-FR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291642" y="1100171"/>
            <a:ext cx="705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CONCERNING 3D CAD DATA (CATIA / SMARTEAM) </a:t>
            </a:r>
            <a:endParaRPr lang="fr-FR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01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Box 3"/>
          <p:cNvSpPr txBox="1"/>
          <p:nvPr/>
        </p:nvSpPr>
        <p:spPr>
          <a:xfrm>
            <a:off x="585087" y="3960326"/>
            <a:ext cx="767641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GB" dirty="0" smtClean="0"/>
              <a:t>ACCESS TO 3D CAD DATA : CAD VIEWER CONNECTED TO EDMS</a:t>
            </a:r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058" y="975023"/>
            <a:ext cx="4841412" cy="2732016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33603" y="4603898"/>
            <a:ext cx="362304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INSTAL 3DVIA VIEWER BEFORE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953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83929" y="1209444"/>
            <a:ext cx="7176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 smtClean="0"/>
              <a:t>NOW YOU CAN HAVE ACCESS TO OUR 3D MODEL (ON DEMAND)</a:t>
            </a:r>
          </a:p>
          <a:p>
            <a:pPr algn="l"/>
            <a:r>
              <a:rPr lang="en-GB" dirty="0" smtClean="0"/>
              <a:t>LINK FROM EDMS PORTAL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2" t="6313" r="47158" b="62191"/>
          <a:stretch/>
        </p:blipFill>
        <p:spPr bwMode="auto">
          <a:xfrm>
            <a:off x="460061" y="2674340"/>
            <a:ext cx="720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60061" y="2154499"/>
            <a:ext cx="629634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TOOL IN EDMS PORTAL : CDN  “CAD DATA NAVIGATOR”</a:t>
            </a:r>
            <a:endParaRPr lang="fr-FR" dirty="0"/>
          </a:p>
        </p:txBody>
      </p:sp>
      <p:cxnSp>
        <p:nvCxnSpPr>
          <p:cNvPr id="7" name="Straight Arrow Connector 6"/>
          <p:cNvCxnSpPr>
            <a:stCxn id="11" idx="2"/>
          </p:cNvCxnSpPr>
          <p:nvPr/>
        </p:nvCxnSpPr>
        <p:spPr bwMode="auto">
          <a:xfrm>
            <a:off x="3608231" y="2523831"/>
            <a:ext cx="219490" cy="256916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54471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8" t="9686" r="24719" b="17326"/>
          <a:stretch/>
        </p:blipFill>
        <p:spPr bwMode="auto">
          <a:xfrm>
            <a:off x="45505" y="975023"/>
            <a:ext cx="9098495" cy="5459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 bwMode="auto">
          <a:xfrm flipH="1">
            <a:off x="1967023" y="3615070"/>
            <a:ext cx="988828" cy="210524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874769" y="3245738"/>
            <a:ext cx="29367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3401111" y="3338623"/>
            <a:ext cx="29367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2</a:t>
            </a:r>
            <a:endParaRPr lang="fr-FR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3547946" y="3707955"/>
            <a:ext cx="1949087" cy="213995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76208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03" y="1419445"/>
            <a:ext cx="8123275" cy="5077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8032" y="1050113"/>
            <a:ext cx="29367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3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1271131" y="1047306"/>
            <a:ext cx="187423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3D VIA VIEWER</a:t>
            </a:r>
            <a:endParaRPr lang="fr-FR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476846" y="974023"/>
            <a:ext cx="4221125" cy="4426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r>
              <a:rPr lang="en-GB" sz="2400" dirty="0" smtClean="0">
                <a:hlinkClick r:id="rId5"/>
              </a:rPr>
              <a:t>ELENA LAYOUT MACHINE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30089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497427" y="3232298"/>
            <a:ext cx="231262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800" dirty="0" smtClean="0"/>
              <a:t>THANK YOU</a:t>
            </a:r>
            <a:endParaRPr lang="fr-FR" sz="2800" dirty="0"/>
          </a:p>
        </p:txBody>
      </p:sp>
      <p:pic>
        <p:nvPicPr>
          <p:cNvPr id="1026" name="Picture 2" descr="C:\Users\maridor\AppData\Local\Microsoft\Windows\Temporary Internet Files\Content.IE5\GUJQYRMS\MC900053352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363" y="2345679"/>
            <a:ext cx="1243012" cy="177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89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Stephane Maridor/ ELENA collaboration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1" r="-2190"/>
          <a:stretch/>
        </p:blipFill>
        <p:spPr>
          <a:xfrm>
            <a:off x="361507" y="917420"/>
            <a:ext cx="8605088" cy="555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96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Box 3"/>
          <p:cNvSpPr txBox="1"/>
          <p:nvPr/>
        </p:nvSpPr>
        <p:spPr>
          <a:xfrm>
            <a:off x="585087" y="3960326"/>
            <a:ext cx="7676411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GB" dirty="0" smtClean="0"/>
              <a:t>WHO WE ARE ? HOW IT WORKS ?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GB" dirty="0" smtClean="0"/>
              <a:t>STATUS of ELENA LAYOUT MACHINE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GB" dirty="0" smtClean="0"/>
              <a:t>ACCESS TO 3D CAD DATA : CAD VIEWER CONNECTED TO EDMS</a:t>
            </a:r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058" y="975023"/>
            <a:ext cx="4841412" cy="2732016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Box 3"/>
          <p:cNvSpPr txBox="1"/>
          <p:nvPr/>
        </p:nvSpPr>
        <p:spPr>
          <a:xfrm>
            <a:off x="1" y="975384"/>
            <a:ext cx="20946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GB" dirty="0" smtClean="0"/>
              <a:t>WHO WE ARE ?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0" r="-9810"/>
          <a:stretch/>
        </p:blipFill>
        <p:spPr>
          <a:xfrm>
            <a:off x="5996762" y="4350858"/>
            <a:ext cx="3904783" cy="22034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5116" y="3981526"/>
            <a:ext cx="6514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ELENA LAYOUT MACHINE : </a:t>
            </a:r>
            <a:r>
              <a:rPr lang="en-GB" dirty="0" err="1" smtClean="0"/>
              <a:t>Stephane</a:t>
            </a:r>
            <a:r>
              <a:rPr lang="en-GB" dirty="0" smtClean="0"/>
              <a:t> </a:t>
            </a:r>
            <a:r>
              <a:rPr lang="en-GB" dirty="0" err="1" smtClean="0"/>
              <a:t>Maridor</a:t>
            </a:r>
            <a:r>
              <a:rPr lang="en-GB" dirty="0"/>
              <a:t> (EN/MEF/INT):</a:t>
            </a:r>
            <a:r>
              <a:rPr lang="en-GB" dirty="0" smtClean="0"/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5119" y="2436170"/>
            <a:ext cx="5092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INTEGRATION OF AD ZONE : Olivier </a:t>
            </a:r>
            <a:r>
              <a:rPr lang="en-GB" dirty="0" err="1" smtClean="0"/>
              <a:t>Choisnet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315117" y="2783374"/>
            <a:ext cx="5508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 smtClean="0"/>
              <a:t>3D MODELISATION OF AD FACILITY &amp;</a:t>
            </a:r>
          </a:p>
          <a:p>
            <a:pPr algn="l"/>
            <a:r>
              <a:rPr lang="en-GB" sz="1400" dirty="0" smtClean="0"/>
              <a:t>STUDY INTEGRATION OF ELENA</a:t>
            </a:r>
            <a:endParaRPr lang="fr-FR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15118" y="3539682"/>
            <a:ext cx="6590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ELENA TRANSFERT LINE : Jean-Michel </a:t>
            </a:r>
            <a:r>
              <a:rPr lang="en-GB" dirty="0" err="1" smtClean="0"/>
              <a:t>Lacroix</a:t>
            </a:r>
            <a:r>
              <a:rPr lang="en-GB" dirty="0" smtClean="0"/>
              <a:t> (EN/MEF/INT</a:t>
            </a:r>
            <a:r>
              <a:rPr lang="en-GB" dirty="0"/>
              <a:t>):</a:t>
            </a:r>
            <a:r>
              <a:rPr lang="en-GB" dirty="0" smtClean="0"/>
              <a:t> 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233914" y="1549009"/>
            <a:ext cx="5508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(</a:t>
            </a:r>
            <a:r>
              <a:rPr lang="en-GB" dirty="0" smtClean="0">
                <a:hlinkClick r:id="rId4"/>
              </a:rPr>
              <a:t>EN/MEF</a:t>
            </a:r>
            <a:r>
              <a:rPr lang="en-GB" dirty="0" smtClean="0"/>
              <a:t>): MACHINE &amp;EXP. FACILITY group 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315116" y="1918341"/>
            <a:ext cx="5885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Responsible for ELENA PROJET: Francois </a:t>
            </a:r>
            <a:r>
              <a:rPr lang="en-GB" dirty="0" err="1" smtClean="0"/>
              <a:t>Butin</a:t>
            </a:r>
            <a:endParaRPr lang="en-GB" dirty="0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00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TextBox 10"/>
          <p:cNvSpPr txBox="1"/>
          <p:nvPr/>
        </p:nvSpPr>
        <p:spPr>
          <a:xfrm>
            <a:off x="260644" y="1159689"/>
            <a:ext cx="213168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HOW IT WORKS 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0643" y="1691681"/>
            <a:ext cx="67249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TO CREATE THE LAYOUT MACHINE WITH OUR CAD SOFTWARE CATIA / SMARTEAM </a:t>
            </a:r>
          </a:p>
          <a:p>
            <a:pPr algn="l"/>
            <a:r>
              <a:rPr lang="en-GB" dirty="0" smtClean="0"/>
              <a:t>WE NEED  “OPTIC” machine  input (thanks to </a:t>
            </a:r>
            <a:r>
              <a:rPr lang="en-GB" dirty="0" err="1" smtClean="0"/>
              <a:t>Pavel</a:t>
            </a:r>
            <a:r>
              <a:rPr lang="en-GB" dirty="0" smtClean="0"/>
              <a:t> </a:t>
            </a:r>
            <a:r>
              <a:rPr lang="en-GB" dirty="0" err="1" smtClean="0"/>
              <a:t>Belochitskii</a:t>
            </a:r>
            <a:r>
              <a:rPr lang="en-GB" dirty="0" smtClean="0"/>
              <a:t>) to extract parameter of position (distance cumulated “DCUM”) &amp;</a:t>
            </a:r>
          </a:p>
          <a:p>
            <a:pPr algn="l"/>
            <a:r>
              <a:rPr lang="en-GB" dirty="0" smtClean="0"/>
              <a:t>Dimensions of equipment to draw 3d simplified model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5" t="13455" r="17256" b="51824"/>
          <a:stretch/>
        </p:blipFill>
        <p:spPr bwMode="auto">
          <a:xfrm>
            <a:off x="1440000" y="3960000"/>
            <a:ext cx="79200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Arrow Connector 13"/>
          <p:cNvCxnSpPr/>
          <p:nvPr/>
        </p:nvCxnSpPr>
        <p:spPr bwMode="auto">
          <a:xfrm>
            <a:off x="5857875" y="2800350"/>
            <a:ext cx="752475" cy="18859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78510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80238" y="1011276"/>
            <a:ext cx="4678745" cy="3812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create</a:t>
            </a:r>
            <a:r>
              <a:rPr lang="en-GB" sz="2400" dirty="0" smtClean="0"/>
              <a:t> </a:t>
            </a:r>
            <a:r>
              <a:rPr lang="en-GB" sz="2000" dirty="0" smtClean="0"/>
              <a:t>simplified 3d model for each equipment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90" y="1482281"/>
            <a:ext cx="7717532" cy="482345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42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29" y="1412776"/>
            <a:ext cx="8085645" cy="505352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44673" y="980728"/>
            <a:ext cx="7021745" cy="3550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create skeleton of each section beam with middle position of element  </a:t>
            </a:r>
          </a:p>
        </p:txBody>
      </p:sp>
      <p:cxnSp>
        <p:nvCxnSpPr>
          <p:cNvPr id="9" name="Straight Arrow Connector 8"/>
          <p:cNvCxnSpPr>
            <a:stCxn id="10" idx="1"/>
          </p:cNvCxnSpPr>
          <p:nvPr/>
        </p:nvCxnSpPr>
        <p:spPr>
          <a:xfrm flipH="1">
            <a:off x="2397866" y="2770565"/>
            <a:ext cx="576673" cy="10701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74539" y="2447399"/>
            <a:ext cx="146449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Position of DHV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3432413" y="1901080"/>
            <a:ext cx="2904592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/>
              <a:t>ELENA SKELETON SECTION 1</a:t>
            </a:r>
            <a:endParaRPr lang="fr-FR" sz="14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42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58" y="1601104"/>
            <a:ext cx="7728382" cy="4830239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TextBox 11"/>
          <p:cNvSpPr txBox="1"/>
          <p:nvPr/>
        </p:nvSpPr>
        <p:spPr>
          <a:xfrm>
            <a:off x="967857" y="954773"/>
            <a:ext cx="625291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Add the elements of machine linked to their position : </a:t>
            </a:r>
            <a:r>
              <a:rPr lang="en-GB" dirty="0" smtClean="0">
                <a:solidFill>
                  <a:srgbClr val="FF0000"/>
                </a:solidFill>
              </a:rPr>
              <a:t>SKELETON DRIVE THE POSITION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57" y="1640047"/>
            <a:ext cx="6924893" cy="4791297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4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0981" y="975023"/>
            <a:ext cx="5027163" cy="4365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 Define the global shape of the beam :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69" y="1487087"/>
            <a:ext cx="8080744" cy="50504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8164" y="2022501"/>
            <a:ext cx="114543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parameter</a:t>
            </a:r>
            <a:endParaRPr lang="fr-FR" dirty="0"/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 flipH="1">
            <a:off x="1287411" y="2391833"/>
            <a:ext cx="1083468" cy="53541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85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Maridor</a:t>
            </a:r>
            <a:r>
              <a:rPr lang="en-US" dirty="0" smtClean="0"/>
              <a:t>/ ELENA collaboration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3755" y="121206"/>
            <a:ext cx="6667500" cy="739775"/>
          </a:xfrm>
        </p:spPr>
        <p:txBody>
          <a:bodyPr/>
          <a:lstStyle/>
          <a:p>
            <a:r>
              <a:rPr lang="fr-FR" sz="3600" dirty="0" smtClean="0"/>
              <a:t>ELENA – LAYOUT machine</a:t>
            </a:r>
            <a:endParaRPr lang="fr-FR" sz="3600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TextBox 11"/>
          <p:cNvSpPr txBox="1"/>
          <p:nvPr/>
        </p:nvSpPr>
        <p:spPr>
          <a:xfrm>
            <a:off x="0" y="982036"/>
            <a:ext cx="473033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CREATE THE ELENA LAYOUT</a:t>
            </a:r>
            <a:endParaRPr lang="fr-FR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82" y="1405386"/>
            <a:ext cx="8010623" cy="500663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27/06/2012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4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78712</TotalTime>
  <Words>560</Words>
  <Application>Microsoft Office PowerPoint</Application>
  <PresentationFormat>On-screen Show (4:3)</PresentationFormat>
  <Paragraphs>120</Paragraphs>
  <Slides>19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1_Pixel</vt:lpstr>
      <vt:lpstr> ELENA LAYOUT MACHINE status </vt:lpstr>
      <vt:lpstr>ELENA – LAYOUT machine</vt:lpstr>
      <vt:lpstr>ELENA – LAYOUT machine</vt:lpstr>
      <vt:lpstr>ELENA – LAYOUT machine</vt:lpstr>
      <vt:lpstr>ELENA – LAYOUT machine</vt:lpstr>
      <vt:lpstr>ELENA – LAYOUT machine</vt:lpstr>
      <vt:lpstr>ELENA – LAYOUT machine</vt:lpstr>
      <vt:lpstr>ELENA – LAYOUT machine</vt:lpstr>
      <vt:lpstr>ELENA – LAYOUT machine</vt:lpstr>
      <vt:lpstr>ELENA – LAYOUT machine</vt:lpstr>
      <vt:lpstr>ELENA – LAYOUT machine</vt:lpstr>
      <vt:lpstr>ELENA – LAYOUT machine</vt:lpstr>
      <vt:lpstr>ELENA – LAYOUT machine</vt:lpstr>
      <vt:lpstr>ELENA – LAYOUT machine</vt:lpstr>
      <vt:lpstr>ELENA – LAYOUT machine</vt:lpstr>
      <vt:lpstr>ELENA – LAYOUT machine</vt:lpstr>
      <vt:lpstr>ELENA – LAYOUT machine</vt:lpstr>
      <vt:lpstr>ELENA – LAYOUT machine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Optics Considerations for PS2</dc:title>
  <dc:creator>S. Maury</dc:creator>
  <cp:lastModifiedBy>Stephane Maridor</cp:lastModifiedBy>
  <cp:revision>2631</cp:revision>
  <cp:lastPrinted>2009-06-08T07:51:28Z</cp:lastPrinted>
  <dcterms:created xsi:type="dcterms:W3CDTF">2009-08-04T11:38:51Z</dcterms:created>
  <dcterms:modified xsi:type="dcterms:W3CDTF">2012-06-29T05:13:11Z</dcterms:modified>
</cp:coreProperties>
</file>