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7"/>
  </p:notesMasterIdLst>
  <p:handoutMasterIdLst>
    <p:handoutMasterId r:id="rId8"/>
  </p:handoutMasterIdLst>
  <p:sldIdLst>
    <p:sldId id="576" r:id="rId2"/>
    <p:sldId id="579" r:id="rId3"/>
    <p:sldId id="581" r:id="rId4"/>
    <p:sldId id="582" r:id="rId5"/>
    <p:sldId id="580" r:id="rId6"/>
  </p:sldIdLst>
  <p:sldSz cx="9144000" cy="6858000" type="screen4x3"/>
  <p:notesSz cx="6731000" cy="9856788"/>
  <p:custDataLst>
    <p:tags r:id="rId9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99"/>
    <a:srgbClr val="FF9933"/>
    <a:srgbClr val="D7D1FF"/>
    <a:srgbClr val="00CCFF"/>
    <a:srgbClr val="008000"/>
    <a:srgbClr val="800080"/>
    <a:srgbClr val="66FF33"/>
    <a:srgbClr val="FF3300"/>
    <a:srgbClr val="FFD711"/>
    <a:srgbClr val="CDD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9" autoAdjust="0"/>
    <p:restoredTop sz="98326" autoAdjust="0"/>
  </p:normalViewPr>
  <p:slideViewPr>
    <p:cSldViewPr snapToGrid="0">
      <p:cViewPr>
        <p:scale>
          <a:sx n="90" d="100"/>
          <a:sy n="90" d="100"/>
        </p:scale>
        <p:origin x="-2250" y="-9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8188"/>
            <a:ext cx="4930775" cy="3698875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9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9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1479" y="188914"/>
            <a:ext cx="6848735" cy="739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6"/>
            <a:ext cx="967859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6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6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9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9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9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9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9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4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1" y="6570664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1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79451" y="188914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et modifiez le titre</a:t>
            </a:r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6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1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9" y="2584451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6" y="1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w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6"/>
            <a:ext cx="7772400" cy="2080067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AD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extension building</a:t>
            </a:r>
            <a:b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B. 393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</a:t>
            </a:r>
            <a:endParaRPr lang="en-GB" dirty="0" smtClean="0"/>
          </a:p>
          <a:p>
            <a:endParaRPr lang="en-GB" dirty="0" smtClean="0"/>
          </a:p>
          <a:p>
            <a:r>
              <a:rPr lang="en-US" dirty="0" smtClean="0"/>
              <a:t> 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1444" name="Text Box 2052"/>
          <p:cNvSpPr txBox="1">
            <a:spLocks noChangeArrowheads="1"/>
          </p:cNvSpPr>
          <p:nvPr/>
        </p:nvSpPr>
        <p:spPr bwMode="auto">
          <a:xfrm>
            <a:off x="2561493" y="1922467"/>
            <a:ext cx="5001359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US" sz="3200">
              <a:latin typeface="Arial Black" pitchFamily="34" charset="0"/>
            </a:endParaRPr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6"/>
            <a:ext cx="967859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 / ELENA collaboration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234" y="188914"/>
            <a:ext cx="6667980" cy="739775"/>
          </a:xfrm>
        </p:spPr>
        <p:txBody>
          <a:bodyPr/>
          <a:lstStyle/>
          <a:p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are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Soil</a:t>
            </a:r>
            <a:r>
              <a:rPr lang="fr-FR" dirty="0"/>
              <a:t> tests </a:t>
            </a:r>
            <a:r>
              <a:rPr lang="fr-FR" dirty="0" err="1"/>
              <a:t>taken</a:t>
            </a:r>
            <a:r>
              <a:rPr lang="fr-FR" dirty="0"/>
              <a:t> 21 May </a:t>
            </a:r>
          </a:p>
          <a:p>
            <a:r>
              <a:rPr lang="fr-FR" dirty="0" smtClean="0"/>
              <a:t>New extension building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approved</a:t>
            </a:r>
            <a:r>
              <a:rPr lang="fr-FR" dirty="0" smtClean="0"/>
              <a:t> 30th May</a:t>
            </a:r>
          </a:p>
          <a:p>
            <a:r>
              <a:rPr lang="fr-FR" dirty="0" err="1" smtClean="0"/>
              <a:t>Contract</a:t>
            </a:r>
            <a:r>
              <a:rPr lang="fr-FR" dirty="0" smtClean="0"/>
              <a:t> for CE construction </a:t>
            </a:r>
            <a:r>
              <a:rPr lang="fr-FR" dirty="0" err="1" smtClean="0"/>
              <a:t>drawings</a:t>
            </a:r>
            <a:r>
              <a:rPr lang="fr-FR" dirty="0" smtClean="0"/>
              <a:t> production </a:t>
            </a:r>
            <a:r>
              <a:rPr lang="fr-FR" dirty="0" err="1" smtClean="0"/>
              <a:t>awarded</a:t>
            </a:r>
            <a:r>
              <a:rPr lang="fr-FR" dirty="0" smtClean="0"/>
              <a:t> 13th </a:t>
            </a:r>
            <a:r>
              <a:rPr lang="fr-FR" dirty="0" err="1" smtClean="0"/>
              <a:t>June</a:t>
            </a:r>
            <a:endParaRPr lang="fr-FR" dirty="0" smtClean="0"/>
          </a:p>
          <a:p>
            <a:r>
              <a:rPr lang="fr-FR" dirty="0" err="1" smtClean="0"/>
              <a:t>Definition</a:t>
            </a:r>
            <a:r>
              <a:rPr lang="fr-FR" dirty="0" smtClean="0"/>
              <a:t> sketch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approval</a:t>
            </a:r>
            <a:r>
              <a:rPr lang="fr-FR" dirty="0" smtClean="0"/>
              <a:t> in EDMS on 22nd </a:t>
            </a:r>
            <a:r>
              <a:rPr lang="fr-FR" dirty="0" err="1" smtClean="0"/>
              <a:t>June</a:t>
            </a:r>
            <a:endParaRPr lang="fr-FR" dirty="0" smtClean="0"/>
          </a:p>
          <a:p>
            <a:r>
              <a:rPr lang="fr-FR" dirty="0" err="1" smtClean="0"/>
              <a:t>Currently</a:t>
            </a:r>
            <a:r>
              <a:rPr lang="fr-FR" dirty="0"/>
              <a:t> </a:t>
            </a:r>
            <a:r>
              <a:rPr lang="fr-FR" dirty="0" err="1"/>
              <a:t>slightly</a:t>
            </a:r>
            <a:r>
              <a:rPr lang="fr-FR" dirty="0"/>
              <a:t> </a:t>
            </a:r>
            <a:r>
              <a:rPr lang="fr-FR" dirty="0" err="1"/>
              <a:t>revising</a:t>
            </a:r>
            <a:r>
              <a:rPr lang="fr-FR" dirty="0"/>
              <a:t> </a:t>
            </a:r>
            <a:r>
              <a:rPr lang="fr-FR" dirty="0" smtClean="0"/>
              <a:t>main dimensions to </a:t>
            </a:r>
            <a:r>
              <a:rPr lang="fr-FR" dirty="0" err="1" smtClean="0"/>
              <a:t>optimize</a:t>
            </a:r>
            <a:r>
              <a:rPr lang="fr-FR" dirty="0" smtClean="0"/>
              <a:t> usable </a:t>
            </a:r>
            <a:r>
              <a:rPr lang="fr-FR" dirty="0" smtClean="0"/>
              <a:t>surface</a:t>
            </a:r>
          </a:p>
          <a:p>
            <a:r>
              <a:rPr lang="fr-FR" dirty="0" err="1" smtClean="0"/>
              <a:t>Checking</a:t>
            </a:r>
            <a:r>
              <a:rPr lang="fr-FR" dirty="0" smtClean="0"/>
              <a:t> impact of CV/EL/HE </a:t>
            </a:r>
            <a:r>
              <a:rPr lang="fr-FR" dirty="0" err="1" smtClean="0"/>
              <a:t>systems</a:t>
            </a:r>
            <a:r>
              <a:rPr lang="fr-FR" dirty="0" smtClean="0"/>
              <a:t> on CE</a:t>
            </a:r>
            <a:endParaRPr lang="fr-FR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6"/>
            <a:ext cx="967859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smtClean="0"/>
              <a:t>Building sketch </a:t>
            </a:r>
            <a:r>
              <a:rPr lang="fr-CH" sz="4000" dirty="0" err="1" smtClean="0"/>
              <a:t>being</a:t>
            </a:r>
            <a:r>
              <a:rPr lang="fr-CH" sz="4000" dirty="0" smtClean="0"/>
              <a:t> </a:t>
            </a:r>
            <a:r>
              <a:rPr lang="fr-CH" sz="4000" dirty="0" err="1" smtClean="0"/>
              <a:t>revised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9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9392502"/>
              </p:ext>
            </p:extLst>
          </p:nvPr>
        </p:nvGraphicFramePr>
        <p:xfrm>
          <a:off x="627378" y="1014228"/>
          <a:ext cx="7879721" cy="5577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Acrobat Document" r:id="rId4" imgW="32080177" imgH="22707600" progId="AcroExch.Document.7">
                  <p:embed/>
                </p:oleObj>
              </mc:Choice>
              <mc:Fallback>
                <p:oleObj name="Acrobat Document" r:id="rId4" imgW="32080177" imgH="227076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7378" y="1014228"/>
                        <a:ext cx="7879721" cy="55770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1247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288482" y="5445541"/>
            <a:ext cx="4762500" cy="284162"/>
          </a:xfrm>
        </p:spPr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6" name="Picture 1" descr="image001"/>
          <p:cNvPicPr>
            <a:picLocks noChangeAspect="1" noChangeArrowheads="1"/>
          </p:cNvPicPr>
          <p:nvPr/>
        </p:nvPicPr>
        <p:blipFill>
          <a:blip r:embed="rId3" cstate="print"/>
          <a:srcRect l="18862" r="18862"/>
          <a:stretch>
            <a:fillRect/>
          </a:stretch>
        </p:blipFill>
        <p:spPr bwMode="auto">
          <a:xfrm>
            <a:off x="1099681" y="206516"/>
            <a:ext cx="6467166" cy="650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214918" y="4544158"/>
            <a:ext cx="1800000" cy="126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horns</a:t>
            </a:r>
            <a:r>
              <a:rPr lang="fr-CH" dirty="0" smtClean="0"/>
              <a:t> test </a:t>
            </a:r>
            <a:r>
              <a:rPr lang="fr-CH" dirty="0" err="1" smtClean="0"/>
              <a:t>bench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(10 x 7 m2)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224443" y="3640276"/>
            <a:ext cx="1800000" cy="36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6200000">
            <a:off x="5399371" y="3912038"/>
            <a:ext cx="862328" cy="36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26017" y="3993032"/>
            <a:ext cx="1455089" cy="5400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Workshop </a:t>
            </a:r>
            <a:br>
              <a:rPr lang="fr-CH" dirty="0" smtClean="0">
                <a:solidFill>
                  <a:schemeClr val="tx1"/>
                </a:solidFill>
              </a:rPr>
            </a:br>
            <a:r>
              <a:rPr lang="fr-CH" dirty="0" smtClean="0">
                <a:solidFill>
                  <a:schemeClr val="tx1"/>
                </a:solidFill>
              </a:rPr>
              <a:t>(5 x 10 m2)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365993" y="3753168"/>
            <a:ext cx="286247" cy="1828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882828" y="3753168"/>
            <a:ext cx="286247" cy="1828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340774" y="3743643"/>
            <a:ext cx="286247" cy="1828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5400000">
            <a:off x="5697009" y="4213932"/>
            <a:ext cx="286247" cy="1828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370218" y="4305615"/>
            <a:ext cx="826936" cy="14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/>
              <a:t>Offloading</a:t>
            </a:r>
            <a:r>
              <a:rPr lang="fr-CH" sz="1100" dirty="0" smtClean="0"/>
              <a:t> area</a:t>
            </a:r>
          </a:p>
          <a:p>
            <a:pPr algn="ctr"/>
            <a:r>
              <a:rPr lang="fr-CH" sz="1100" dirty="0" smtClean="0"/>
              <a:t>(8x4.6 m2)</a:t>
            </a:r>
            <a:endParaRPr lang="en-US" sz="1100" dirty="0"/>
          </a:p>
        </p:txBody>
      </p:sp>
      <p:sp>
        <p:nvSpPr>
          <p:cNvPr id="16" name="Rectangle 15"/>
          <p:cNvSpPr/>
          <p:nvPr/>
        </p:nvSpPr>
        <p:spPr>
          <a:xfrm>
            <a:off x="2330459" y="3445219"/>
            <a:ext cx="1620000" cy="90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Storage </a:t>
            </a:r>
            <a:br>
              <a:rPr lang="fr-CH" dirty="0" smtClean="0"/>
            </a:br>
            <a:r>
              <a:rPr lang="fr-CH" dirty="0" smtClean="0"/>
              <a:t>(5 x 9 m2)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228958" y="4343718"/>
            <a:ext cx="720000" cy="126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/>
              <a:t>Storage (7x4 m2)</a:t>
            </a:r>
            <a:endParaRPr lang="en-US" sz="1100" dirty="0"/>
          </a:p>
        </p:txBody>
      </p:sp>
      <p:graphicFrame>
        <p:nvGraphicFramePr>
          <p:cNvPr id="1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3987479"/>
              </p:ext>
            </p:extLst>
          </p:nvPr>
        </p:nvGraphicFramePr>
        <p:xfrm>
          <a:off x="4233739" y="4561302"/>
          <a:ext cx="1782067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Acrobat Document" r:id="rId4" imgW="11344233" imgH="8019915" progId="AcroExch.Document.7">
                  <p:embed/>
                </p:oleObj>
              </mc:Choice>
              <mc:Fallback>
                <p:oleObj name="Acrobat Document" r:id="rId4" imgW="11344233" imgH="8019915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8561" t="13466" r="22214" b="38155"/>
                      <a:stretch>
                        <a:fillRect/>
                      </a:stretch>
                    </p:blipFill>
                    <p:spPr bwMode="auto">
                      <a:xfrm>
                        <a:off x="4233739" y="4561302"/>
                        <a:ext cx="1782067" cy="123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/>
          <p:nvPr/>
        </p:nvSpPr>
        <p:spPr>
          <a:xfrm>
            <a:off x="5333983" y="2391093"/>
            <a:ext cx="720000" cy="126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/>
              <a:t>Storage (7x4 m2)</a:t>
            </a:r>
            <a:endParaRPr lang="en-US" sz="1100" dirty="0"/>
          </a:p>
        </p:txBody>
      </p:sp>
      <p:sp>
        <p:nvSpPr>
          <p:cNvPr id="21" name="Rectangle 20"/>
          <p:cNvSpPr/>
          <p:nvPr/>
        </p:nvSpPr>
        <p:spPr>
          <a:xfrm rot="5400000">
            <a:off x="5218708" y="1587093"/>
            <a:ext cx="1260000" cy="36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/>
              <a:t>Storage (7x2 m2)</a:t>
            </a:r>
            <a:endParaRPr lang="en-US" sz="1100" dirty="0"/>
          </a:p>
        </p:txBody>
      </p:sp>
      <p:sp>
        <p:nvSpPr>
          <p:cNvPr id="22" name="Rectangle 21"/>
          <p:cNvSpPr/>
          <p:nvPr/>
        </p:nvSpPr>
        <p:spPr>
          <a:xfrm>
            <a:off x="2691580" y="1075152"/>
            <a:ext cx="2646000" cy="2286000"/>
          </a:xfrm>
          <a:prstGeom prst="rect">
            <a:avLst/>
          </a:prstGeom>
          <a:solidFill>
            <a:srgbClr val="C00000">
              <a:alpha val="1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chemeClr val="tx1"/>
                </a:solidFill>
              </a:rPr>
              <a:t>Kickers</a:t>
            </a:r>
            <a:r>
              <a:rPr lang="fr-CH" dirty="0" smtClean="0">
                <a:solidFill>
                  <a:schemeClr val="tx1"/>
                </a:solidFill>
              </a:rPr>
              <a:t> 12.7 x 14.7 m2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58456" y="4913727"/>
            <a:ext cx="1581150" cy="476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 Test </a:t>
            </a:r>
            <a:r>
              <a:rPr lang="fr-CH" dirty="0" err="1" smtClean="0">
                <a:solidFill>
                  <a:schemeClr val="tx1"/>
                </a:solidFill>
              </a:rPr>
              <a:t>bench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br>
              <a:rPr lang="fr-CH" dirty="0" smtClean="0">
                <a:solidFill>
                  <a:schemeClr val="tx1"/>
                </a:solidFill>
              </a:rPr>
            </a:br>
            <a:r>
              <a:rPr lang="fr-CH" dirty="0" smtClean="0">
                <a:solidFill>
                  <a:schemeClr val="tx1"/>
                </a:solidFill>
              </a:rPr>
              <a:t>7 x 10 m2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Up Arrow Callout 23"/>
          <p:cNvSpPr/>
          <p:nvPr/>
        </p:nvSpPr>
        <p:spPr>
          <a:xfrm>
            <a:off x="2272481" y="5809077"/>
            <a:ext cx="1085850" cy="447675"/>
          </a:xfrm>
          <a:prstGeom prst="up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</a:rPr>
              <a:t>Porte 6x 6 m2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5" name="Down Arrow Callout 24"/>
          <p:cNvSpPr/>
          <p:nvPr/>
        </p:nvSpPr>
        <p:spPr>
          <a:xfrm>
            <a:off x="5139505" y="-10698"/>
            <a:ext cx="1285875" cy="914400"/>
          </a:xfrm>
          <a:prstGeom prst="down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50" dirty="0" smtClean="0">
                <a:solidFill>
                  <a:schemeClr val="tx1"/>
                </a:solidFill>
              </a:rPr>
              <a:t>Porte 2,5x 3m2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rot="16200000">
            <a:off x="1925459" y="2082406"/>
            <a:ext cx="1080000" cy="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/>
              <a:t>CV  6x1,5 m2</a:t>
            </a:r>
            <a:endParaRPr lang="en-GB" sz="1100" dirty="0"/>
          </a:p>
        </p:txBody>
      </p:sp>
      <p:sp>
        <p:nvSpPr>
          <p:cNvPr id="27" name="Rectangle 26"/>
          <p:cNvSpPr/>
          <p:nvPr/>
        </p:nvSpPr>
        <p:spPr>
          <a:xfrm>
            <a:off x="2357271" y="906412"/>
            <a:ext cx="360000" cy="14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chemeClr val="bg1"/>
                </a:solidFill>
              </a:rPr>
              <a:t>EL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128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Scheduling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3338066"/>
              </p:ext>
            </p:extLst>
          </p:nvPr>
        </p:nvGraphicFramePr>
        <p:xfrm>
          <a:off x="0" y="0"/>
          <a:ext cx="9101469" cy="6431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crobat Document" r:id="rId3" imgW="8019977" imgH="5667172" progId="AcroExch.Document.7">
                  <p:embed/>
                </p:oleObj>
              </mc:Choice>
              <mc:Fallback>
                <p:oleObj name="Acrobat Document" r:id="rId3" imgW="8019977" imgH="56671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01469" cy="64311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 descr="C:\Documents and Settings\butin\Local Settings\Temporary Internet Files\Content.IE5\URMITB25\MC90010522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8863" y="5373557"/>
            <a:ext cx="1814512" cy="1452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724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78438</TotalTime>
  <Words>131</Words>
  <Application>Microsoft Office PowerPoint</Application>
  <PresentationFormat>On-screen Show (4:3)</PresentationFormat>
  <Paragraphs>36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1_Pixel</vt:lpstr>
      <vt:lpstr>Acrobat Document</vt:lpstr>
      <vt:lpstr> AD extension building B. 393</vt:lpstr>
      <vt:lpstr>Where we are</vt:lpstr>
      <vt:lpstr>Building sketch being revised</vt:lpstr>
      <vt:lpstr>PowerPoint Presentation</vt:lpstr>
      <vt:lpstr>Scheduling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Optics Considerations for PS2</dc:title>
  <dc:creator>S. Maury</dc:creator>
  <cp:lastModifiedBy>butin</cp:lastModifiedBy>
  <cp:revision>2600</cp:revision>
  <cp:lastPrinted>2009-06-08T07:51:28Z</cp:lastPrinted>
  <dcterms:created xsi:type="dcterms:W3CDTF">2009-08-04T11:38:51Z</dcterms:created>
  <dcterms:modified xsi:type="dcterms:W3CDTF">2012-06-28T08:07:22Z</dcterms:modified>
</cp:coreProperties>
</file>